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9" r:id="rId3"/>
    <p:sldId id="273" r:id="rId4"/>
    <p:sldId id="263" r:id="rId5"/>
    <p:sldId id="258" r:id="rId6"/>
    <p:sldId id="279" r:id="rId7"/>
    <p:sldId id="281" r:id="rId8"/>
  </p:sldIdLst>
  <p:sldSz cx="9144000" cy="5143500" type="screen16x9"/>
  <p:notesSz cx="6858000" cy="9144000"/>
  <p:embeddedFontLst>
    <p:embeddedFont>
      <p:font typeface="Advent Pro SemiBold" panose="020B0604020202020204" charset="0"/>
      <p:regular r:id="rId10"/>
      <p:bold r:id="rId11"/>
      <p:italic r:id="rId12"/>
      <p:boldItalic r:id="rId13"/>
    </p:embeddedFont>
    <p:embeddedFont>
      <p:font typeface="Fira Sans Condensed Medium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FEC1C-6CB4-4E8E-9A08-32D397CAFC08}">
  <a:tblStyle styleId="{A4AFEC1C-6CB4-4E8E-9A08-32D397CAFC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2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34365" y="117726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Object </a:t>
            </a:r>
            <a:br>
              <a:rPr lang="en" sz="6600" dirty="0"/>
            </a:br>
            <a:r>
              <a:rPr lang="en" sz="6600" dirty="0">
                <a:solidFill>
                  <a:srgbClr val="00CFCC"/>
                </a:solidFill>
              </a:rPr>
              <a:t>Counter</a:t>
            </a:r>
            <a:endParaRPr sz="6600" dirty="0">
              <a:solidFill>
                <a:srgbClr val="00CFCC"/>
              </a:solidFill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Object counter is a device which counts object passing from above it or by touching it. But main work of object counter is the counting of object or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CFCC"/>
                </a:solidFill>
              </a:rPr>
              <a:t>Introduction</a:t>
            </a:r>
            <a:endParaRPr dirty="0">
              <a:solidFill>
                <a:srgbClr val="00CFCC"/>
              </a:solidFill>
            </a:endParaRP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3042;p39">
            <a:extLst>
              <a:ext uri="{FF2B5EF4-FFF2-40B4-BE49-F238E27FC236}">
                <a16:creationId xmlns:a16="http://schemas.microsoft.com/office/drawing/2014/main" id="{90557A26-9884-795F-C6B3-E0615D5D6DF2}"/>
              </a:ext>
            </a:extLst>
          </p:cNvPr>
          <p:cNvGrpSpPr/>
          <p:nvPr/>
        </p:nvGrpSpPr>
        <p:grpSpPr>
          <a:xfrm>
            <a:off x="5500580" y="1308553"/>
            <a:ext cx="1780032" cy="2569840"/>
            <a:chOff x="350375" y="389500"/>
            <a:chExt cx="3503100" cy="4383600"/>
          </a:xfrm>
        </p:grpSpPr>
        <p:grpSp>
          <p:nvGrpSpPr>
            <p:cNvPr id="706" name="Google Shape;3043;p39">
              <a:extLst>
                <a:ext uri="{FF2B5EF4-FFF2-40B4-BE49-F238E27FC236}">
                  <a16:creationId xmlns:a16="http://schemas.microsoft.com/office/drawing/2014/main" id="{62F76A45-2671-798D-A9ED-92B000F00A62}"/>
                </a:ext>
              </a:extLst>
            </p:cNvPr>
            <p:cNvGrpSpPr/>
            <p:nvPr/>
          </p:nvGrpSpPr>
          <p:grpSpPr>
            <a:xfrm>
              <a:off x="350375" y="389500"/>
              <a:ext cx="3503100" cy="4383600"/>
              <a:chOff x="350375" y="389500"/>
              <a:chExt cx="3503100" cy="4383600"/>
            </a:xfrm>
          </p:grpSpPr>
          <p:sp>
            <p:nvSpPr>
              <p:cNvPr id="1185" name="Google Shape;3044;p39">
                <a:extLst>
                  <a:ext uri="{FF2B5EF4-FFF2-40B4-BE49-F238E27FC236}">
                    <a16:creationId xmlns:a16="http://schemas.microsoft.com/office/drawing/2014/main" id="{A94F3937-1CEF-ED8C-116B-E7C79FC2D118}"/>
                  </a:ext>
                </a:extLst>
              </p:cNvPr>
              <p:cNvSpPr/>
              <p:nvPr/>
            </p:nvSpPr>
            <p:spPr>
              <a:xfrm>
                <a:off x="350375" y="389500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6" name="Google Shape;3045;p39">
                <a:extLst>
                  <a:ext uri="{FF2B5EF4-FFF2-40B4-BE49-F238E27FC236}">
                    <a16:creationId xmlns:a16="http://schemas.microsoft.com/office/drawing/2014/main" id="{83060659-66E2-FAB4-94BC-72BC86E8B21E}"/>
                  </a:ext>
                </a:extLst>
              </p:cNvPr>
              <p:cNvGrpSpPr/>
              <p:nvPr/>
            </p:nvGrpSpPr>
            <p:grpSpPr>
              <a:xfrm flipH="1">
                <a:off x="355299" y="394011"/>
                <a:ext cx="3493047" cy="4375061"/>
                <a:chOff x="697175" y="461850"/>
                <a:chExt cx="1672675" cy="2098250"/>
              </a:xfrm>
            </p:grpSpPr>
            <p:sp>
              <p:nvSpPr>
                <p:cNvPr id="1187" name="Google Shape;3046;p39">
                  <a:extLst>
                    <a:ext uri="{FF2B5EF4-FFF2-40B4-BE49-F238E27FC236}">
                      <a16:creationId xmlns:a16="http://schemas.microsoft.com/office/drawing/2014/main" id="{A944A7A0-68EE-4CF4-98D6-F04CE934D138}"/>
                    </a:ext>
                  </a:extLst>
                </p:cNvPr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3047;p39">
                  <a:extLst>
                    <a:ext uri="{FF2B5EF4-FFF2-40B4-BE49-F238E27FC236}">
                      <a16:creationId xmlns:a16="http://schemas.microsoft.com/office/drawing/2014/main" id="{402D7E4B-4AB8-F8A4-0443-D91ABC0D341E}"/>
                    </a:ext>
                  </a:extLst>
                </p:cNvPr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3048;p39">
                  <a:extLst>
                    <a:ext uri="{FF2B5EF4-FFF2-40B4-BE49-F238E27FC236}">
                      <a16:creationId xmlns:a16="http://schemas.microsoft.com/office/drawing/2014/main" id="{96F813AF-1F50-4300-32F1-159F17598203}"/>
                    </a:ext>
                  </a:extLst>
                </p:cNvPr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3049;p39">
                  <a:extLst>
                    <a:ext uri="{FF2B5EF4-FFF2-40B4-BE49-F238E27FC236}">
                      <a16:creationId xmlns:a16="http://schemas.microsoft.com/office/drawing/2014/main" id="{C70DDD37-E1C6-B6CD-31EB-E451784FAFB0}"/>
                    </a:ext>
                  </a:extLst>
                </p:cNvPr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3050;p39">
                  <a:extLst>
                    <a:ext uri="{FF2B5EF4-FFF2-40B4-BE49-F238E27FC236}">
                      <a16:creationId xmlns:a16="http://schemas.microsoft.com/office/drawing/2014/main" id="{A12B4FAE-8DC3-6CC5-F6E9-764C148AD40F}"/>
                    </a:ext>
                  </a:extLst>
                </p:cNvPr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3051;p39">
                  <a:extLst>
                    <a:ext uri="{FF2B5EF4-FFF2-40B4-BE49-F238E27FC236}">
                      <a16:creationId xmlns:a16="http://schemas.microsoft.com/office/drawing/2014/main" id="{45FB71C6-ECB2-A627-EBAF-2BD7AF84C59D}"/>
                    </a:ext>
                  </a:extLst>
                </p:cNvPr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3052;p39">
                  <a:extLst>
                    <a:ext uri="{FF2B5EF4-FFF2-40B4-BE49-F238E27FC236}">
                      <a16:creationId xmlns:a16="http://schemas.microsoft.com/office/drawing/2014/main" id="{16AA39AD-C712-7EE0-9163-F0610841DA75}"/>
                    </a:ext>
                  </a:extLst>
                </p:cNvPr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3053;p39">
                  <a:extLst>
                    <a:ext uri="{FF2B5EF4-FFF2-40B4-BE49-F238E27FC236}">
                      <a16:creationId xmlns:a16="http://schemas.microsoft.com/office/drawing/2014/main" id="{E93BF217-2B32-AD6A-05BB-D2970E138F1C}"/>
                    </a:ext>
                  </a:extLst>
                </p:cNvPr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3054;p39">
                  <a:extLst>
                    <a:ext uri="{FF2B5EF4-FFF2-40B4-BE49-F238E27FC236}">
                      <a16:creationId xmlns:a16="http://schemas.microsoft.com/office/drawing/2014/main" id="{085EBF72-5912-95B6-1D53-87E9BC96FCEF}"/>
                    </a:ext>
                  </a:extLst>
                </p:cNvPr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3055;p39">
                  <a:extLst>
                    <a:ext uri="{FF2B5EF4-FFF2-40B4-BE49-F238E27FC236}">
                      <a16:creationId xmlns:a16="http://schemas.microsoft.com/office/drawing/2014/main" id="{D53D8254-EB09-3EE6-BAB1-157FEF26CD89}"/>
                    </a:ext>
                  </a:extLst>
                </p:cNvPr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3056;p39">
                  <a:extLst>
                    <a:ext uri="{FF2B5EF4-FFF2-40B4-BE49-F238E27FC236}">
                      <a16:creationId xmlns:a16="http://schemas.microsoft.com/office/drawing/2014/main" id="{0F4C5FB8-9290-FEE5-2137-14E5F2F096BB}"/>
                    </a:ext>
                  </a:extLst>
                </p:cNvPr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3057;p39">
                  <a:extLst>
                    <a:ext uri="{FF2B5EF4-FFF2-40B4-BE49-F238E27FC236}">
                      <a16:creationId xmlns:a16="http://schemas.microsoft.com/office/drawing/2014/main" id="{74A4EDB3-3551-F4E2-C288-FF3424A06D66}"/>
                    </a:ext>
                  </a:extLst>
                </p:cNvPr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3058;p39">
                  <a:extLst>
                    <a:ext uri="{FF2B5EF4-FFF2-40B4-BE49-F238E27FC236}">
                      <a16:creationId xmlns:a16="http://schemas.microsoft.com/office/drawing/2014/main" id="{4C8B65D0-D5CC-B162-B96D-FC21169CE684}"/>
                    </a:ext>
                  </a:extLst>
                </p:cNvPr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3059;p39">
                  <a:extLst>
                    <a:ext uri="{FF2B5EF4-FFF2-40B4-BE49-F238E27FC236}">
                      <a16:creationId xmlns:a16="http://schemas.microsoft.com/office/drawing/2014/main" id="{060409C1-8F61-3844-F080-608C505A4A0B}"/>
                    </a:ext>
                  </a:extLst>
                </p:cNvPr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3060;p39">
                  <a:extLst>
                    <a:ext uri="{FF2B5EF4-FFF2-40B4-BE49-F238E27FC236}">
                      <a16:creationId xmlns:a16="http://schemas.microsoft.com/office/drawing/2014/main" id="{946CD437-F33F-D105-4B62-0A46653FA0F4}"/>
                    </a:ext>
                  </a:extLst>
                </p:cNvPr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3061;p39">
                  <a:extLst>
                    <a:ext uri="{FF2B5EF4-FFF2-40B4-BE49-F238E27FC236}">
                      <a16:creationId xmlns:a16="http://schemas.microsoft.com/office/drawing/2014/main" id="{C0E1F419-F2AB-6D7E-228F-978221DF2E96}"/>
                    </a:ext>
                  </a:extLst>
                </p:cNvPr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3062;p39">
                  <a:extLst>
                    <a:ext uri="{FF2B5EF4-FFF2-40B4-BE49-F238E27FC236}">
                      <a16:creationId xmlns:a16="http://schemas.microsoft.com/office/drawing/2014/main" id="{9EC2EC6B-9631-FFA4-4E22-5BA2D71187B4}"/>
                    </a:ext>
                  </a:extLst>
                </p:cNvPr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3063;p39">
                  <a:extLst>
                    <a:ext uri="{FF2B5EF4-FFF2-40B4-BE49-F238E27FC236}">
                      <a16:creationId xmlns:a16="http://schemas.microsoft.com/office/drawing/2014/main" id="{7B1A8F0B-D41C-00AA-C235-E787CEA7ABF7}"/>
                    </a:ext>
                  </a:extLst>
                </p:cNvPr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3064;p39">
                  <a:extLst>
                    <a:ext uri="{FF2B5EF4-FFF2-40B4-BE49-F238E27FC236}">
                      <a16:creationId xmlns:a16="http://schemas.microsoft.com/office/drawing/2014/main" id="{6AE3CE50-1F53-24EA-383C-00CE74B044DC}"/>
                    </a:ext>
                  </a:extLst>
                </p:cNvPr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3065;p39">
                  <a:extLst>
                    <a:ext uri="{FF2B5EF4-FFF2-40B4-BE49-F238E27FC236}">
                      <a16:creationId xmlns:a16="http://schemas.microsoft.com/office/drawing/2014/main" id="{EA29EAEF-FEEC-9409-792E-62C4ED92CE2F}"/>
                    </a:ext>
                  </a:extLst>
                </p:cNvPr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3066;p39">
                  <a:extLst>
                    <a:ext uri="{FF2B5EF4-FFF2-40B4-BE49-F238E27FC236}">
                      <a16:creationId xmlns:a16="http://schemas.microsoft.com/office/drawing/2014/main" id="{A8985628-D22F-FD85-1531-5733F76122D6}"/>
                    </a:ext>
                  </a:extLst>
                </p:cNvPr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3067;p39">
                  <a:extLst>
                    <a:ext uri="{FF2B5EF4-FFF2-40B4-BE49-F238E27FC236}">
                      <a16:creationId xmlns:a16="http://schemas.microsoft.com/office/drawing/2014/main" id="{DC9B9391-D9BB-EB5B-B748-7BF3F57AF005}"/>
                    </a:ext>
                  </a:extLst>
                </p:cNvPr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3068;p39">
                  <a:extLst>
                    <a:ext uri="{FF2B5EF4-FFF2-40B4-BE49-F238E27FC236}">
                      <a16:creationId xmlns:a16="http://schemas.microsoft.com/office/drawing/2014/main" id="{7E9FE11D-3FA4-A615-7809-538D0A6843F0}"/>
                    </a:ext>
                  </a:extLst>
                </p:cNvPr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3069;p39">
                  <a:extLst>
                    <a:ext uri="{FF2B5EF4-FFF2-40B4-BE49-F238E27FC236}">
                      <a16:creationId xmlns:a16="http://schemas.microsoft.com/office/drawing/2014/main" id="{E5B2B53D-0CCF-1F79-9040-D5BD0E5ABAD0}"/>
                    </a:ext>
                  </a:extLst>
                </p:cNvPr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3070;p39">
                  <a:extLst>
                    <a:ext uri="{FF2B5EF4-FFF2-40B4-BE49-F238E27FC236}">
                      <a16:creationId xmlns:a16="http://schemas.microsoft.com/office/drawing/2014/main" id="{7A35852A-0BBD-4353-4D6B-4F2F8C5A53B2}"/>
                    </a:ext>
                  </a:extLst>
                </p:cNvPr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3071;p39">
                  <a:extLst>
                    <a:ext uri="{FF2B5EF4-FFF2-40B4-BE49-F238E27FC236}">
                      <a16:creationId xmlns:a16="http://schemas.microsoft.com/office/drawing/2014/main" id="{E40882F3-0395-DB22-7337-31149F7720FE}"/>
                    </a:ext>
                  </a:extLst>
                </p:cNvPr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3072;p39">
                  <a:extLst>
                    <a:ext uri="{FF2B5EF4-FFF2-40B4-BE49-F238E27FC236}">
                      <a16:creationId xmlns:a16="http://schemas.microsoft.com/office/drawing/2014/main" id="{D3E86EA7-AFF8-CC95-006E-A582B99FF78D}"/>
                    </a:ext>
                  </a:extLst>
                </p:cNvPr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3073;p39">
                  <a:extLst>
                    <a:ext uri="{FF2B5EF4-FFF2-40B4-BE49-F238E27FC236}">
                      <a16:creationId xmlns:a16="http://schemas.microsoft.com/office/drawing/2014/main" id="{EFD8730B-CB70-ACB4-65DA-80D04ED4E658}"/>
                    </a:ext>
                  </a:extLst>
                </p:cNvPr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3074;p39">
                  <a:extLst>
                    <a:ext uri="{FF2B5EF4-FFF2-40B4-BE49-F238E27FC236}">
                      <a16:creationId xmlns:a16="http://schemas.microsoft.com/office/drawing/2014/main" id="{76B6AE26-5227-DBB6-2E80-9E06A2E4FB96}"/>
                    </a:ext>
                  </a:extLst>
                </p:cNvPr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3075;p39">
                  <a:extLst>
                    <a:ext uri="{FF2B5EF4-FFF2-40B4-BE49-F238E27FC236}">
                      <a16:creationId xmlns:a16="http://schemas.microsoft.com/office/drawing/2014/main" id="{BF5E32A4-305C-A16B-60BB-85BBE31AAEC4}"/>
                    </a:ext>
                  </a:extLst>
                </p:cNvPr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3076;p39">
                  <a:extLst>
                    <a:ext uri="{FF2B5EF4-FFF2-40B4-BE49-F238E27FC236}">
                      <a16:creationId xmlns:a16="http://schemas.microsoft.com/office/drawing/2014/main" id="{B3CDDCE0-033E-473C-CCE7-5893298835C9}"/>
                    </a:ext>
                  </a:extLst>
                </p:cNvPr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3077;p39">
                  <a:extLst>
                    <a:ext uri="{FF2B5EF4-FFF2-40B4-BE49-F238E27FC236}">
                      <a16:creationId xmlns:a16="http://schemas.microsoft.com/office/drawing/2014/main" id="{C09FFF4C-6561-292B-2C87-FAF0473F68DF}"/>
                    </a:ext>
                  </a:extLst>
                </p:cNvPr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3078;p39">
                  <a:extLst>
                    <a:ext uri="{FF2B5EF4-FFF2-40B4-BE49-F238E27FC236}">
                      <a16:creationId xmlns:a16="http://schemas.microsoft.com/office/drawing/2014/main" id="{1923210B-F6E2-7243-1B21-DF96A2755AD6}"/>
                    </a:ext>
                  </a:extLst>
                </p:cNvPr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3079;p39">
                  <a:extLst>
                    <a:ext uri="{FF2B5EF4-FFF2-40B4-BE49-F238E27FC236}">
                      <a16:creationId xmlns:a16="http://schemas.microsoft.com/office/drawing/2014/main" id="{DDEF2C94-AE2D-946A-BDF3-8ADFBBB18009}"/>
                    </a:ext>
                  </a:extLst>
                </p:cNvPr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3080;p39">
                  <a:extLst>
                    <a:ext uri="{FF2B5EF4-FFF2-40B4-BE49-F238E27FC236}">
                      <a16:creationId xmlns:a16="http://schemas.microsoft.com/office/drawing/2014/main" id="{630B957A-B7E3-0D2B-6618-6F808D13BECA}"/>
                    </a:ext>
                  </a:extLst>
                </p:cNvPr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3081;p39">
                  <a:extLst>
                    <a:ext uri="{FF2B5EF4-FFF2-40B4-BE49-F238E27FC236}">
                      <a16:creationId xmlns:a16="http://schemas.microsoft.com/office/drawing/2014/main" id="{C12E498B-F00E-B2EA-6779-81EEFF6CFDF9}"/>
                    </a:ext>
                  </a:extLst>
                </p:cNvPr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3082;p39">
                  <a:extLst>
                    <a:ext uri="{FF2B5EF4-FFF2-40B4-BE49-F238E27FC236}">
                      <a16:creationId xmlns:a16="http://schemas.microsoft.com/office/drawing/2014/main" id="{E650ADA7-725E-A871-FE13-D391035D3EAB}"/>
                    </a:ext>
                  </a:extLst>
                </p:cNvPr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3083;p39">
                  <a:extLst>
                    <a:ext uri="{FF2B5EF4-FFF2-40B4-BE49-F238E27FC236}">
                      <a16:creationId xmlns:a16="http://schemas.microsoft.com/office/drawing/2014/main" id="{7E07BFA2-3DA5-6A50-02FB-804139457D81}"/>
                    </a:ext>
                  </a:extLst>
                </p:cNvPr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3084;p39">
                  <a:extLst>
                    <a:ext uri="{FF2B5EF4-FFF2-40B4-BE49-F238E27FC236}">
                      <a16:creationId xmlns:a16="http://schemas.microsoft.com/office/drawing/2014/main" id="{4734B725-91DC-08DD-BF78-95F7BEB69364}"/>
                    </a:ext>
                  </a:extLst>
                </p:cNvPr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3085;p39">
                  <a:extLst>
                    <a:ext uri="{FF2B5EF4-FFF2-40B4-BE49-F238E27FC236}">
                      <a16:creationId xmlns:a16="http://schemas.microsoft.com/office/drawing/2014/main" id="{E3D24E03-11A9-6A70-615D-1E8D3BE058B5}"/>
                    </a:ext>
                  </a:extLst>
                </p:cNvPr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3086;p39">
                  <a:extLst>
                    <a:ext uri="{FF2B5EF4-FFF2-40B4-BE49-F238E27FC236}">
                      <a16:creationId xmlns:a16="http://schemas.microsoft.com/office/drawing/2014/main" id="{CCCA289D-0104-F9EF-04AA-DA57F5DDD45D}"/>
                    </a:ext>
                  </a:extLst>
                </p:cNvPr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3087;p39">
                  <a:extLst>
                    <a:ext uri="{FF2B5EF4-FFF2-40B4-BE49-F238E27FC236}">
                      <a16:creationId xmlns:a16="http://schemas.microsoft.com/office/drawing/2014/main" id="{05F6B416-880D-404E-73F3-78E58EA906DD}"/>
                    </a:ext>
                  </a:extLst>
                </p:cNvPr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3088;p39">
                  <a:extLst>
                    <a:ext uri="{FF2B5EF4-FFF2-40B4-BE49-F238E27FC236}">
                      <a16:creationId xmlns:a16="http://schemas.microsoft.com/office/drawing/2014/main" id="{EF9DB2E8-82C6-FA8A-C86A-0F89DB00FE45}"/>
                    </a:ext>
                  </a:extLst>
                </p:cNvPr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3089;p39">
                  <a:extLst>
                    <a:ext uri="{FF2B5EF4-FFF2-40B4-BE49-F238E27FC236}">
                      <a16:creationId xmlns:a16="http://schemas.microsoft.com/office/drawing/2014/main" id="{504076A9-9216-C2CF-65ED-349CA85CCC3E}"/>
                    </a:ext>
                  </a:extLst>
                </p:cNvPr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3090;p39">
                  <a:extLst>
                    <a:ext uri="{FF2B5EF4-FFF2-40B4-BE49-F238E27FC236}">
                      <a16:creationId xmlns:a16="http://schemas.microsoft.com/office/drawing/2014/main" id="{F6583674-7767-16F8-D08C-CF9060329824}"/>
                    </a:ext>
                  </a:extLst>
                </p:cNvPr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3091;p39">
                  <a:extLst>
                    <a:ext uri="{FF2B5EF4-FFF2-40B4-BE49-F238E27FC236}">
                      <a16:creationId xmlns:a16="http://schemas.microsoft.com/office/drawing/2014/main" id="{6BFB5F49-A1A4-2DB4-539A-4CFBD9CB37CC}"/>
                    </a:ext>
                  </a:extLst>
                </p:cNvPr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3092;p39">
                  <a:extLst>
                    <a:ext uri="{FF2B5EF4-FFF2-40B4-BE49-F238E27FC236}">
                      <a16:creationId xmlns:a16="http://schemas.microsoft.com/office/drawing/2014/main" id="{C45B0B35-2A25-8093-FF8D-910F86750BB3}"/>
                    </a:ext>
                  </a:extLst>
                </p:cNvPr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3093;p39">
                  <a:extLst>
                    <a:ext uri="{FF2B5EF4-FFF2-40B4-BE49-F238E27FC236}">
                      <a16:creationId xmlns:a16="http://schemas.microsoft.com/office/drawing/2014/main" id="{3255FAB1-605C-8B10-B6F0-3B8A2F7B0035}"/>
                    </a:ext>
                  </a:extLst>
                </p:cNvPr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3094;p39">
                  <a:extLst>
                    <a:ext uri="{FF2B5EF4-FFF2-40B4-BE49-F238E27FC236}">
                      <a16:creationId xmlns:a16="http://schemas.microsoft.com/office/drawing/2014/main" id="{3E10E806-9546-7C7C-71A7-6373731144CE}"/>
                    </a:ext>
                  </a:extLst>
                </p:cNvPr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3095;p39">
                  <a:extLst>
                    <a:ext uri="{FF2B5EF4-FFF2-40B4-BE49-F238E27FC236}">
                      <a16:creationId xmlns:a16="http://schemas.microsoft.com/office/drawing/2014/main" id="{FF7D9A58-CE5B-4607-2FFF-1FE28E775C3D}"/>
                    </a:ext>
                  </a:extLst>
                </p:cNvPr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3096;p39">
                  <a:extLst>
                    <a:ext uri="{FF2B5EF4-FFF2-40B4-BE49-F238E27FC236}">
                      <a16:creationId xmlns:a16="http://schemas.microsoft.com/office/drawing/2014/main" id="{AE9F0F89-77B8-0287-21A8-98A0578DC686}"/>
                    </a:ext>
                  </a:extLst>
                </p:cNvPr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3097;p39">
                  <a:extLst>
                    <a:ext uri="{FF2B5EF4-FFF2-40B4-BE49-F238E27FC236}">
                      <a16:creationId xmlns:a16="http://schemas.microsoft.com/office/drawing/2014/main" id="{D78507BB-8760-98F5-00DC-E482AD4D6E53}"/>
                    </a:ext>
                  </a:extLst>
                </p:cNvPr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3098;p39">
                  <a:extLst>
                    <a:ext uri="{FF2B5EF4-FFF2-40B4-BE49-F238E27FC236}">
                      <a16:creationId xmlns:a16="http://schemas.microsoft.com/office/drawing/2014/main" id="{DDC3D250-E689-BA5A-4509-5608EFA57626}"/>
                    </a:ext>
                  </a:extLst>
                </p:cNvPr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3099;p39">
                  <a:extLst>
                    <a:ext uri="{FF2B5EF4-FFF2-40B4-BE49-F238E27FC236}">
                      <a16:creationId xmlns:a16="http://schemas.microsoft.com/office/drawing/2014/main" id="{CEDD410F-5C49-E785-9DC8-256A844BA2E2}"/>
                    </a:ext>
                  </a:extLst>
                </p:cNvPr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3100;p39">
                  <a:extLst>
                    <a:ext uri="{FF2B5EF4-FFF2-40B4-BE49-F238E27FC236}">
                      <a16:creationId xmlns:a16="http://schemas.microsoft.com/office/drawing/2014/main" id="{EA4D6593-64F8-492A-1E1B-0C7EF2860D1A}"/>
                    </a:ext>
                  </a:extLst>
                </p:cNvPr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3101;p39">
                  <a:extLst>
                    <a:ext uri="{FF2B5EF4-FFF2-40B4-BE49-F238E27FC236}">
                      <a16:creationId xmlns:a16="http://schemas.microsoft.com/office/drawing/2014/main" id="{4635E59A-0A0D-9574-0DA1-86A8539EE67F}"/>
                    </a:ext>
                  </a:extLst>
                </p:cNvPr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3102;p39">
                  <a:extLst>
                    <a:ext uri="{FF2B5EF4-FFF2-40B4-BE49-F238E27FC236}">
                      <a16:creationId xmlns:a16="http://schemas.microsoft.com/office/drawing/2014/main" id="{6F911667-8EF4-1561-00B8-A97A368DB29B}"/>
                    </a:ext>
                  </a:extLst>
                </p:cNvPr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3103;p39">
                  <a:extLst>
                    <a:ext uri="{FF2B5EF4-FFF2-40B4-BE49-F238E27FC236}">
                      <a16:creationId xmlns:a16="http://schemas.microsoft.com/office/drawing/2014/main" id="{1C11E34A-2F02-63A4-4C86-18B457F27BFD}"/>
                    </a:ext>
                  </a:extLst>
                </p:cNvPr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3104;p39">
                  <a:extLst>
                    <a:ext uri="{FF2B5EF4-FFF2-40B4-BE49-F238E27FC236}">
                      <a16:creationId xmlns:a16="http://schemas.microsoft.com/office/drawing/2014/main" id="{40E5BD73-67BD-0EAD-FC50-63DCED0BF7B8}"/>
                    </a:ext>
                  </a:extLst>
                </p:cNvPr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3105;p39">
                  <a:extLst>
                    <a:ext uri="{FF2B5EF4-FFF2-40B4-BE49-F238E27FC236}">
                      <a16:creationId xmlns:a16="http://schemas.microsoft.com/office/drawing/2014/main" id="{F1897DF1-7658-0398-3D06-5A2C2EBBD922}"/>
                    </a:ext>
                  </a:extLst>
                </p:cNvPr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3106;p39">
                  <a:extLst>
                    <a:ext uri="{FF2B5EF4-FFF2-40B4-BE49-F238E27FC236}">
                      <a16:creationId xmlns:a16="http://schemas.microsoft.com/office/drawing/2014/main" id="{4BFE55A1-CE4F-1D21-D58F-11003945A22D}"/>
                    </a:ext>
                  </a:extLst>
                </p:cNvPr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3107;p39">
                  <a:extLst>
                    <a:ext uri="{FF2B5EF4-FFF2-40B4-BE49-F238E27FC236}">
                      <a16:creationId xmlns:a16="http://schemas.microsoft.com/office/drawing/2014/main" id="{79569F2D-D14E-B914-096E-FBC86843B56B}"/>
                    </a:ext>
                  </a:extLst>
                </p:cNvPr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3108;p39">
                  <a:extLst>
                    <a:ext uri="{FF2B5EF4-FFF2-40B4-BE49-F238E27FC236}">
                      <a16:creationId xmlns:a16="http://schemas.microsoft.com/office/drawing/2014/main" id="{7ABD034D-EAA2-682E-DA86-66431499DCEA}"/>
                    </a:ext>
                  </a:extLst>
                </p:cNvPr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3109;p39">
                  <a:extLst>
                    <a:ext uri="{FF2B5EF4-FFF2-40B4-BE49-F238E27FC236}">
                      <a16:creationId xmlns:a16="http://schemas.microsoft.com/office/drawing/2014/main" id="{07E6BB18-72DB-F915-F53A-6E374550283B}"/>
                    </a:ext>
                  </a:extLst>
                </p:cNvPr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3110;p39">
                  <a:extLst>
                    <a:ext uri="{FF2B5EF4-FFF2-40B4-BE49-F238E27FC236}">
                      <a16:creationId xmlns:a16="http://schemas.microsoft.com/office/drawing/2014/main" id="{3DC3BBB0-EB1D-B6F5-E2E0-FA3E2C0D91FC}"/>
                    </a:ext>
                  </a:extLst>
                </p:cNvPr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3111;p39">
                  <a:extLst>
                    <a:ext uri="{FF2B5EF4-FFF2-40B4-BE49-F238E27FC236}">
                      <a16:creationId xmlns:a16="http://schemas.microsoft.com/office/drawing/2014/main" id="{E97A6AF5-938A-E440-0477-1E46573643E9}"/>
                    </a:ext>
                  </a:extLst>
                </p:cNvPr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3112;p39">
                  <a:extLst>
                    <a:ext uri="{FF2B5EF4-FFF2-40B4-BE49-F238E27FC236}">
                      <a16:creationId xmlns:a16="http://schemas.microsoft.com/office/drawing/2014/main" id="{831DD275-C7A5-16D4-0AF9-F93CDF18A7FE}"/>
                    </a:ext>
                  </a:extLst>
                </p:cNvPr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3113;p39">
                  <a:extLst>
                    <a:ext uri="{FF2B5EF4-FFF2-40B4-BE49-F238E27FC236}">
                      <a16:creationId xmlns:a16="http://schemas.microsoft.com/office/drawing/2014/main" id="{66942B98-FF45-56BA-E96D-1C6AC632538E}"/>
                    </a:ext>
                  </a:extLst>
                </p:cNvPr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3114;p39">
                  <a:extLst>
                    <a:ext uri="{FF2B5EF4-FFF2-40B4-BE49-F238E27FC236}">
                      <a16:creationId xmlns:a16="http://schemas.microsoft.com/office/drawing/2014/main" id="{71AEA800-74A0-8DE7-92E8-8A48408C7732}"/>
                    </a:ext>
                  </a:extLst>
                </p:cNvPr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3115;p39">
                  <a:extLst>
                    <a:ext uri="{FF2B5EF4-FFF2-40B4-BE49-F238E27FC236}">
                      <a16:creationId xmlns:a16="http://schemas.microsoft.com/office/drawing/2014/main" id="{F631CE4E-673B-C196-657D-4EA8003CC49E}"/>
                    </a:ext>
                  </a:extLst>
                </p:cNvPr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3116;p39">
                  <a:extLst>
                    <a:ext uri="{FF2B5EF4-FFF2-40B4-BE49-F238E27FC236}">
                      <a16:creationId xmlns:a16="http://schemas.microsoft.com/office/drawing/2014/main" id="{1D61E492-4FE1-E3AB-707A-D892E7A76901}"/>
                    </a:ext>
                  </a:extLst>
                </p:cNvPr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3117;p39">
                  <a:extLst>
                    <a:ext uri="{FF2B5EF4-FFF2-40B4-BE49-F238E27FC236}">
                      <a16:creationId xmlns:a16="http://schemas.microsoft.com/office/drawing/2014/main" id="{D0AC5F96-B765-C504-51E9-8F4DA638F75F}"/>
                    </a:ext>
                  </a:extLst>
                </p:cNvPr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3118;p39">
                  <a:extLst>
                    <a:ext uri="{FF2B5EF4-FFF2-40B4-BE49-F238E27FC236}">
                      <a16:creationId xmlns:a16="http://schemas.microsoft.com/office/drawing/2014/main" id="{48F776B4-C2A7-EEF7-4E0E-97177320932E}"/>
                    </a:ext>
                  </a:extLst>
                </p:cNvPr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3119;p39">
                  <a:extLst>
                    <a:ext uri="{FF2B5EF4-FFF2-40B4-BE49-F238E27FC236}">
                      <a16:creationId xmlns:a16="http://schemas.microsoft.com/office/drawing/2014/main" id="{84A3EA3C-A3D3-95F9-3894-626F4ECAECCB}"/>
                    </a:ext>
                  </a:extLst>
                </p:cNvPr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3120;p39">
                  <a:extLst>
                    <a:ext uri="{FF2B5EF4-FFF2-40B4-BE49-F238E27FC236}">
                      <a16:creationId xmlns:a16="http://schemas.microsoft.com/office/drawing/2014/main" id="{E924BE38-0DAA-8A27-39C3-C93861B1C2E3}"/>
                    </a:ext>
                  </a:extLst>
                </p:cNvPr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3121;p39">
                  <a:extLst>
                    <a:ext uri="{FF2B5EF4-FFF2-40B4-BE49-F238E27FC236}">
                      <a16:creationId xmlns:a16="http://schemas.microsoft.com/office/drawing/2014/main" id="{104ED477-00FE-EFA9-BC87-012C9F491A33}"/>
                    </a:ext>
                  </a:extLst>
                </p:cNvPr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3122;p39">
                  <a:extLst>
                    <a:ext uri="{FF2B5EF4-FFF2-40B4-BE49-F238E27FC236}">
                      <a16:creationId xmlns:a16="http://schemas.microsoft.com/office/drawing/2014/main" id="{D5B611F8-C282-8047-845F-5D2F246B47F2}"/>
                    </a:ext>
                  </a:extLst>
                </p:cNvPr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3123;p39">
                  <a:extLst>
                    <a:ext uri="{FF2B5EF4-FFF2-40B4-BE49-F238E27FC236}">
                      <a16:creationId xmlns:a16="http://schemas.microsoft.com/office/drawing/2014/main" id="{15307626-541C-9CBB-3C0C-57A58A367A6B}"/>
                    </a:ext>
                  </a:extLst>
                </p:cNvPr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3124;p39">
                  <a:extLst>
                    <a:ext uri="{FF2B5EF4-FFF2-40B4-BE49-F238E27FC236}">
                      <a16:creationId xmlns:a16="http://schemas.microsoft.com/office/drawing/2014/main" id="{8DCB0E6A-ABEB-7D96-3BA7-1121B59F1BE0}"/>
                    </a:ext>
                  </a:extLst>
                </p:cNvPr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3125;p39">
                  <a:extLst>
                    <a:ext uri="{FF2B5EF4-FFF2-40B4-BE49-F238E27FC236}">
                      <a16:creationId xmlns:a16="http://schemas.microsoft.com/office/drawing/2014/main" id="{6C87EF00-A0B2-2D5C-AFE3-70FB8D8D6531}"/>
                    </a:ext>
                  </a:extLst>
                </p:cNvPr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3126;p39">
                  <a:extLst>
                    <a:ext uri="{FF2B5EF4-FFF2-40B4-BE49-F238E27FC236}">
                      <a16:creationId xmlns:a16="http://schemas.microsoft.com/office/drawing/2014/main" id="{4CBE7FDD-44AA-8159-87EB-3EFE7E55BF24}"/>
                    </a:ext>
                  </a:extLst>
                </p:cNvPr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3127;p39">
                  <a:extLst>
                    <a:ext uri="{FF2B5EF4-FFF2-40B4-BE49-F238E27FC236}">
                      <a16:creationId xmlns:a16="http://schemas.microsoft.com/office/drawing/2014/main" id="{68D8004C-5DA4-EF16-F68E-40FA71BEF5CF}"/>
                    </a:ext>
                  </a:extLst>
                </p:cNvPr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3128;p39">
                  <a:extLst>
                    <a:ext uri="{FF2B5EF4-FFF2-40B4-BE49-F238E27FC236}">
                      <a16:creationId xmlns:a16="http://schemas.microsoft.com/office/drawing/2014/main" id="{17741C28-E48A-2137-9D0B-D1FC2C5C047F}"/>
                    </a:ext>
                  </a:extLst>
                </p:cNvPr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3129;p39">
                  <a:extLst>
                    <a:ext uri="{FF2B5EF4-FFF2-40B4-BE49-F238E27FC236}">
                      <a16:creationId xmlns:a16="http://schemas.microsoft.com/office/drawing/2014/main" id="{2B8EF56C-E54C-BCCF-92A0-EBF46F5AE89B}"/>
                    </a:ext>
                  </a:extLst>
                </p:cNvPr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3130;p39">
                  <a:extLst>
                    <a:ext uri="{FF2B5EF4-FFF2-40B4-BE49-F238E27FC236}">
                      <a16:creationId xmlns:a16="http://schemas.microsoft.com/office/drawing/2014/main" id="{CE0376BE-0677-5590-28AD-80B75876309A}"/>
                    </a:ext>
                  </a:extLst>
                </p:cNvPr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3131;p39">
                  <a:extLst>
                    <a:ext uri="{FF2B5EF4-FFF2-40B4-BE49-F238E27FC236}">
                      <a16:creationId xmlns:a16="http://schemas.microsoft.com/office/drawing/2014/main" id="{F53333E6-CBB9-CBA8-C2D6-FFAD6049C7F1}"/>
                    </a:ext>
                  </a:extLst>
                </p:cNvPr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3132;p39">
                  <a:extLst>
                    <a:ext uri="{FF2B5EF4-FFF2-40B4-BE49-F238E27FC236}">
                      <a16:creationId xmlns:a16="http://schemas.microsoft.com/office/drawing/2014/main" id="{1C3CE6AA-1DBA-4C8F-F5D2-D008F171564F}"/>
                    </a:ext>
                  </a:extLst>
                </p:cNvPr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3133;p39">
                  <a:extLst>
                    <a:ext uri="{FF2B5EF4-FFF2-40B4-BE49-F238E27FC236}">
                      <a16:creationId xmlns:a16="http://schemas.microsoft.com/office/drawing/2014/main" id="{3AA81572-9B31-6E50-0F85-82E2B0AB8549}"/>
                    </a:ext>
                  </a:extLst>
                </p:cNvPr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3134;p39">
                  <a:extLst>
                    <a:ext uri="{FF2B5EF4-FFF2-40B4-BE49-F238E27FC236}">
                      <a16:creationId xmlns:a16="http://schemas.microsoft.com/office/drawing/2014/main" id="{B8D90F90-616F-3F40-6725-6A8F2BB8B0DF}"/>
                    </a:ext>
                  </a:extLst>
                </p:cNvPr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3135;p39">
                  <a:extLst>
                    <a:ext uri="{FF2B5EF4-FFF2-40B4-BE49-F238E27FC236}">
                      <a16:creationId xmlns:a16="http://schemas.microsoft.com/office/drawing/2014/main" id="{EBDFC80C-5D01-410D-E949-224F17CE9AFE}"/>
                    </a:ext>
                  </a:extLst>
                </p:cNvPr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3136;p39">
                  <a:extLst>
                    <a:ext uri="{FF2B5EF4-FFF2-40B4-BE49-F238E27FC236}">
                      <a16:creationId xmlns:a16="http://schemas.microsoft.com/office/drawing/2014/main" id="{B3C807E1-4DC7-B7CB-38A2-AD8257974725}"/>
                    </a:ext>
                  </a:extLst>
                </p:cNvPr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3137;p39">
                  <a:extLst>
                    <a:ext uri="{FF2B5EF4-FFF2-40B4-BE49-F238E27FC236}">
                      <a16:creationId xmlns:a16="http://schemas.microsoft.com/office/drawing/2014/main" id="{F8DB2F8B-33BE-8C70-6749-EE1A4645FB70}"/>
                    </a:ext>
                  </a:extLst>
                </p:cNvPr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3138;p39">
                  <a:extLst>
                    <a:ext uri="{FF2B5EF4-FFF2-40B4-BE49-F238E27FC236}">
                      <a16:creationId xmlns:a16="http://schemas.microsoft.com/office/drawing/2014/main" id="{0BCB1310-1765-E403-EF96-934273BFFBC0}"/>
                    </a:ext>
                  </a:extLst>
                </p:cNvPr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3139;p39">
                  <a:extLst>
                    <a:ext uri="{FF2B5EF4-FFF2-40B4-BE49-F238E27FC236}">
                      <a16:creationId xmlns:a16="http://schemas.microsoft.com/office/drawing/2014/main" id="{2EED08BB-F272-1350-8AE3-B6A55A14DF48}"/>
                    </a:ext>
                  </a:extLst>
                </p:cNvPr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3140;p39">
                  <a:extLst>
                    <a:ext uri="{FF2B5EF4-FFF2-40B4-BE49-F238E27FC236}">
                      <a16:creationId xmlns:a16="http://schemas.microsoft.com/office/drawing/2014/main" id="{C28F946F-1FB3-7985-6746-01DB9A84A339}"/>
                    </a:ext>
                  </a:extLst>
                </p:cNvPr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3141;p39">
                  <a:extLst>
                    <a:ext uri="{FF2B5EF4-FFF2-40B4-BE49-F238E27FC236}">
                      <a16:creationId xmlns:a16="http://schemas.microsoft.com/office/drawing/2014/main" id="{CC4EBFAF-E481-063E-B7A0-B60D76D5AB5A}"/>
                    </a:ext>
                  </a:extLst>
                </p:cNvPr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3142;p39">
                  <a:extLst>
                    <a:ext uri="{FF2B5EF4-FFF2-40B4-BE49-F238E27FC236}">
                      <a16:creationId xmlns:a16="http://schemas.microsoft.com/office/drawing/2014/main" id="{82307CB0-8451-2849-4D19-9276326BCC9E}"/>
                    </a:ext>
                  </a:extLst>
                </p:cNvPr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3143;p39">
                  <a:extLst>
                    <a:ext uri="{FF2B5EF4-FFF2-40B4-BE49-F238E27FC236}">
                      <a16:creationId xmlns:a16="http://schemas.microsoft.com/office/drawing/2014/main" id="{BB98EEF0-5493-8275-4F16-1CAF8E56F8B7}"/>
                    </a:ext>
                  </a:extLst>
                </p:cNvPr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3144;p39">
                  <a:extLst>
                    <a:ext uri="{FF2B5EF4-FFF2-40B4-BE49-F238E27FC236}">
                      <a16:creationId xmlns:a16="http://schemas.microsoft.com/office/drawing/2014/main" id="{75A21C4C-C70E-F2F7-9BAF-33E8BF435167}"/>
                    </a:ext>
                  </a:extLst>
                </p:cNvPr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3145;p39">
                  <a:extLst>
                    <a:ext uri="{FF2B5EF4-FFF2-40B4-BE49-F238E27FC236}">
                      <a16:creationId xmlns:a16="http://schemas.microsoft.com/office/drawing/2014/main" id="{9B258FC0-804D-A81A-3603-DE7151102517}"/>
                    </a:ext>
                  </a:extLst>
                </p:cNvPr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3146;p39">
                  <a:extLst>
                    <a:ext uri="{FF2B5EF4-FFF2-40B4-BE49-F238E27FC236}">
                      <a16:creationId xmlns:a16="http://schemas.microsoft.com/office/drawing/2014/main" id="{1A8054FF-D9E7-F415-B696-95AEF0691329}"/>
                    </a:ext>
                  </a:extLst>
                </p:cNvPr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3147;p39">
                  <a:extLst>
                    <a:ext uri="{FF2B5EF4-FFF2-40B4-BE49-F238E27FC236}">
                      <a16:creationId xmlns:a16="http://schemas.microsoft.com/office/drawing/2014/main" id="{976F72EE-3DAF-A817-E2D8-76571118DFDA}"/>
                    </a:ext>
                  </a:extLst>
                </p:cNvPr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3148;p39">
                  <a:extLst>
                    <a:ext uri="{FF2B5EF4-FFF2-40B4-BE49-F238E27FC236}">
                      <a16:creationId xmlns:a16="http://schemas.microsoft.com/office/drawing/2014/main" id="{65EA4276-4292-71DC-9B9F-F2244F3A3C97}"/>
                    </a:ext>
                  </a:extLst>
                </p:cNvPr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3149;p39">
                  <a:extLst>
                    <a:ext uri="{FF2B5EF4-FFF2-40B4-BE49-F238E27FC236}">
                      <a16:creationId xmlns:a16="http://schemas.microsoft.com/office/drawing/2014/main" id="{8202F133-E766-6552-59C1-0B1B373C92B4}"/>
                    </a:ext>
                  </a:extLst>
                </p:cNvPr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3150;p39">
                  <a:extLst>
                    <a:ext uri="{FF2B5EF4-FFF2-40B4-BE49-F238E27FC236}">
                      <a16:creationId xmlns:a16="http://schemas.microsoft.com/office/drawing/2014/main" id="{E2EA55F3-5D86-9588-2DF8-C9BDEF3A8238}"/>
                    </a:ext>
                  </a:extLst>
                </p:cNvPr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3151;p39">
                  <a:extLst>
                    <a:ext uri="{FF2B5EF4-FFF2-40B4-BE49-F238E27FC236}">
                      <a16:creationId xmlns:a16="http://schemas.microsoft.com/office/drawing/2014/main" id="{66F12874-E95D-CAFE-A5D4-A8142AFBF317}"/>
                    </a:ext>
                  </a:extLst>
                </p:cNvPr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3152;p39">
                  <a:extLst>
                    <a:ext uri="{FF2B5EF4-FFF2-40B4-BE49-F238E27FC236}">
                      <a16:creationId xmlns:a16="http://schemas.microsoft.com/office/drawing/2014/main" id="{2CB8FD99-1423-6E6D-2AF9-2FB9C2C7E2FD}"/>
                    </a:ext>
                  </a:extLst>
                </p:cNvPr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3153;p39">
                  <a:extLst>
                    <a:ext uri="{FF2B5EF4-FFF2-40B4-BE49-F238E27FC236}">
                      <a16:creationId xmlns:a16="http://schemas.microsoft.com/office/drawing/2014/main" id="{8CCF685F-66A3-DE73-AF8A-33D55938B360}"/>
                    </a:ext>
                  </a:extLst>
                </p:cNvPr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3154;p39">
                  <a:extLst>
                    <a:ext uri="{FF2B5EF4-FFF2-40B4-BE49-F238E27FC236}">
                      <a16:creationId xmlns:a16="http://schemas.microsoft.com/office/drawing/2014/main" id="{B8230B9E-CAA1-6FBE-2182-53527DB2DB68}"/>
                    </a:ext>
                  </a:extLst>
                </p:cNvPr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3155;p39">
                  <a:extLst>
                    <a:ext uri="{FF2B5EF4-FFF2-40B4-BE49-F238E27FC236}">
                      <a16:creationId xmlns:a16="http://schemas.microsoft.com/office/drawing/2014/main" id="{04ABCFEC-C537-FD06-9464-20196E7857DA}"/>
                    </a:ext>
                  </a:extLst>
                </p:cNvPr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3156;p39">
                  <a:extLst>
                    <a:ext uri="{FF2B5EF4-FFF2-40B4-BE49-F238E27FC236}">
                      <a16:creationId xmlns:a16="http://schemas.microsoft.com/office/drawing/2014/main" id="{95D4DA67-F65E-9040-2AF6-A85FECDCD85E}"/>
                    </a:ext>
                  </a:extLst>
                </p:cNvPr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3157;p39">
                  <a:extLst>
                    <a:ext uri="{FF2B5EF4-FFF2-40B4-BE49-F238E27FC236}">
                      <a16:creationId xmlns:a16="http://schemas.microsoft.com/office/drawing/2014/main" id="{43EA7AFD-A6A4-F929-31DE-361C632606FB}"/>
                    </a:ext>
                  </a:extLst>
                </p:cNvPr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3158;p39">
                  <a:extLst>
                    <a:ext uri="{FF2B5EF4-FFF2-40B4-BE49-F238E27FC236}">
                      <a16:creationId xmlns:a16="http://schemas.microsoft.com/office/drawing/2014/main" id="{0897E073-9C09-8CDB-F91B-DE9CDD3127A8}"/>
                    </a:ext>
                  </a:extLst>
                </p:cNvPr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3159;p39">
                  <a:extLst>
                    <a:ext uri="{FF2B5EF4-FFF2-40B4-BE49-F238E27FC236}">
                      <a16:creationId xmlns:a16="http://schemas.microsoft.com/office/drawing/2014/main" id="{C712E701-6716-259B-7639-2DCD22DF6957}"/>
                    </a:ext>
                  </a:extLst>
                </p:cNvPr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3160;p39">
                  <a:extLst>
                    <a:ext uri="{FF2B5EF4-FFF2-40B4-BE49-F238E27FC236}">
                      <a16:creationId xmlns:a16="http://schemas.microsoft.com/office/drawing/2014/main" id="{584FF255-2C16-5CA5-D0C2-382E36A76D4A}"/>
                    </a:ext>
                  </a:extLst>
                </p:cNvPr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3161;p39">
                  <a:extLst>
                    <a:ext uri="{FF2B5EF4-FFF2-40B4-BE49-F238E27FC236}">
                      <a16:creationId xmlns:a16="http://schemas.microsoft.com/office/drawing/2014/main" id="{9AD20874-B7D4-9430-F4D9-53D9864FCAB5}"/>
                    </a:ext>
                  </a:extLst>
                </p:cNvPr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3162;p39">
                  <a:extLst>
                    <a:ext uri="{FF2B5EF4-FFF2-40B4-BE49-F238E27FC236}">
                      <a16:creationId xmlns:a16="http://schemas.microsoft.com/office/drawing/2014/main" id="{048C9603-BEE2-D7E0-E3BC-5263DA42F13E}"/>
                    </a:ext>
                  </a:extLst>
                </p:cNvPr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3163;p39">
                  <a:extLst>
                    <a:ext uri="{FF2B5EF4-FFF2-40B4-BE49-F238E27FC236}">
                      <a16:creationId xmlns:a16="http://schemas.microsoft.com/office/drawing/2014/main" id="{AB681B56-0845-E6F9-6566-4E5542A347B9}"/>
                    </a:ext>
                  </a:extLst>
                </p:cNvPr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3164;p39">
                  <a:extLst>
                    <a:ext uri="{FF2B5EF4-FFF2-40B4-BE49-F238E27FC236}">
                      <a16:creationId xmlns:a16="http://schemas.microsoft.com/office/drawing/2014/main" id="{6C06764F-DA65-52AE-BBFD-7851CAA21F0B}"/>
                    </a:ext>
                  </a:extLst>
                </p:cNvPr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3165;p39">
                  <a:extLst>
                    <a:ext uri="{FF2B5EF4-FFF2-40B4-BE49-F238E27FC236}">
                      <a16:creationId xmlns:a16="http://schemas.microsoft.com/office/drawing/2014/main" id="{353BFD72-124B-2221-2263-C670A74B48DD}"/>
                    </a:ext>
                  </a:extLst>
                </p:cNvPr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3166;p39">
                  <a:extLst>
                    <a:ext uri="{FF2B5EF4-FFF2-40B4-BE49-F238E27FC236}">
                      <a16:creationId xmlns:a16="http://schemas.microsoft.com/office/drawing/2014/main" id="{1DAB10EF-BFFB-A3EF-CF21-3EF50F70C356}"/>
                    </a:ext>
                  </a:extLst>
                </p:cNvPr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3167;p39">
                  <a:extLst>
                    <a:ext uri="{FF2B5EF4-FFF2-40B4-BE49-F238E27FC236}">
                      <a16:creationId xmlns:a16="http://schemas.microsoft.com/office/drawing/2014/main" id="{A921A7ED-E789-8EA4-8E91-2FDCB2B6DF99}"/>
                    </a:ext>
                  </a:extLst>
                </p:cNvPr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3168;p39">
                  <a:extLst>
                    <a:ext uri="{FF2B5EF4-FFF2-40B4-BE49-F238E27FC236}">
                      <a16:creationId xmlns:a16="http://schemas.microsoft.com/office/drawing/2014/main" id="{D739DB5B-E471-F35B-E73E-4E838E37748B}"/>
                    </a:ext>
                  </a:extLst>
                </p:cNvPr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3169;p39">
                  <a:extLst>
                    <a:ext uri="{FF2B5EF4-FFF2-40B4-BE49-F238E27FC236}">
                      <a16:creationId xmlns:a16="http://schemas.microsoft.com/office/drawing/2014/main" id="{586972D1-7228-6CCB-6B24-02D6D161A1AA}"/>
                    </a:ext>
                  </a:extLst>
                </p:cNvPr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3170;p39">
                  <a:extLst>
                    <a:ext uri="{FF2B5EF4-FFF2-40B4-BE49-F238E27FC236}">
                      <a16:creationId xmlns:a16="http://schemas.microsoft.com/office/drawing/2014/main" id="{6CEB727C-B04E-64CF-CED0-37393D2E0422}"/>
                    </a:ext>
                  </a:extLst>
                </p:cNvPr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3171;p39">
                  <a:extLst>
                    <a:ext uri="{FF2B5EF4-FFF2-40B4-BE49-F238E27FC236}">
                      <a16:creationId xmlns:a16="http://schemas.microsoft.com/office/drawing/2014/main" id="{D2EE9949-E229-335A-EE3D-ED48136FD145}"/>
                    </a:ext>
                  </a:extLst>
                </p:cNvPr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3172;p39">
                  <a:extLst>
                    <a:ext uri="{FF2B5EF4-FFF2-40B4-BE49-F238E27FC236}">
                      <a16:creationId xmlns:a16="http://schemas.microsoft.com/office/drawing/2014/main" id="{294F2819-B968-5E37-AA66-120F4A41BD2F}"/>
                    </a:ext>
                  </a:extLst>
                </p:cNvPr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3173;p39">
                  <a:extLst>
                    <a:ext uri="{FF2B5EF4-FFF2-40B4-BE49-F238E27FC236}">
                      <a16:creationId xmlns:a16="http://schemas.microsoft.com/office/drawing/2014/main" id="{951C34DA-8360-FE12-05B8-1C971504DFBF}"/>
                    </a:ext>
                  </a:extLst>
                </p:cNvPr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3174;p39">
                  <a:extLst>
                    <a:ext uri="{FF2B5EF4-FFF2-40B4-BE49-F238E27FC236}">
                      <a16:creationId xmlns:a16="http://schemas.microsoft.com/office/drawing/2014/main" id="{ADE7200E-9B63-EE62-9DFF-E3A402DE3A2D}"/>
                    </a:ext>
                  </a:extLst>
                </p:cNvPr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3175;p39">
                  <a:extLst>
                    <a:ext uri="{FF2B5EF4-FFF2-40B4-BE49-F238E27FC236}">
                      <a16:creationId xmlns:a16="http://schemas.microsoft.com/office/drawing/2014/main" id="{DA84C56E-8502-F172-A72B-4AE0DBF57A95}"/>
                    </a:ext>
                  </a:extLst>
                </p:cNvPr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3176;p39">
                  <a:extLst>
                    <a:ext uri="{FF2B5EF4-FFF2-40B4-BE49-F238E27FC236}">
                      <a16:creationId xmlns:a16="http://schemas.microsoft.com/office/drawing/2014/main" id="{AD34A9E5-3004-A76C-1B2F-9EA5BFC0D15B}"/>
                    </a:ext>
                  </a:extLst>
                </p:cNvPr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3177;p39">
                  <a:extLst>
                    <a:ext uri="{FF2B5EF4-FFF2-40B4-BE49-F238E27FC236}">
                      <a16:creationId xmlns:a16="http://schemas.microsoft.com/office/drawing/2014/main" id="{DFEF2239-41C7-8194-B25E-8F87AEEE39D8}"/>
                    </a:ext>
                  </a:extLst>
                </p:cNvPr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3178;p39">
                  <a:extLst>
                    <a:ext uri="{FF2B5EF4-FFF2-40B4-BE49-F238E27FC236}">
                      <a16:creationId xmlns:a16="http://schemas.microsoft.com/office/drawing/2014/main" id="{15D0615F-CAC2-255C-D10B-825114CF95BD}"/>
                    </a:ext>
                  </a:extLst>
                </p:cNvPr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3179;p39">
                  <a:extLst>
                    <a:ext uri="{FF2B5EF4-FFF2-40B4-BE49-F238E27FC236}">
                      <a16:creationId xmlns:a16="http://schemas.microsoft.com/office/drawing/2014/main" id="{B66FEAE6-CE53-89D3-5135-CCDC44C6A1CC}"/>
                    </a:ext>
                  </a:extLst>
                </p:cNvPr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3180;p39">
                  <a:extLst>
                    <a:ext uri="{FF2B5EF4-FFF2-40B4-BE49-F238E27FC236}">
                      <a16:creationId xmlns:a16="http://schemas.microsoft.com/office/drawing/2014/main" id="{8B4F8C61-40D0-6125-300A-FEE17AE9AD12}"/>
                    </a:ext>
                  </a:extLst>
                </p:cNvPr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3181;p39">
                  <a:extLst>
                    <a:ext uri="{FF2B5EF4-FFF2-40B4-BE49-F238E27FC236}">
                      <a16:creationId xmlns:a16="http://schemas.microsoft.com/office/drawing/2014/main" id="{CD5DCF13-7638-B875-676D-5F4CEA67ED06}"/>
                    </a:ext>
                  </a:extLst>
                </p:cNvPr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3182;p39">
                  <a:extLst>
                    <a:ext uri="{FF2B5EF4-FFF2-40B4-BE49-F238E27FC236}">
                      <a16:creationId xmlns:a16="http://schemas.microsoft.com/office/drawing/2014/main" id="{A537B75D-1B6A-A549-77DB-7D53776EBC3B}"/>
                    </a:ext>
                  </a:extLst>
                </p:cNvPr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3183;p39">
                  <a:extLst>
                    <a:ext uri="{FF2B5EF4-FFF2-40B4-BE49-F238E27FC236}">
                      <a16:creationId xmlns:a16="http://schemas.microsoft.com/office/drawing/2014/main" id="{80270F3A-3110-2EDC-A5DF-5135441E1B85}"/>
                    </a:ext>
                  </a:extLst>
                </p:cNvPr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3184;p39">
                  <a:extLst>
                    <a:ext uri="{FF2B5EF4-FFF2-40B4-BE49-F238E27FC236}">
                      <a16:creationId xmlns:a16="http://schemas.microsoft.com/office/drawing/2014/main" id="{E5DB36EA-13A6-14F8-3DBD-DFEC783F4187}"/>
                    </a:ext>
                  </a:extLst>
                </p:cNvPr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3185;p39">
                  <a:extLst>
                    <a:ext uri="{FF2B5EF4-FFF2-40B4-BE49-F238E27FC236}">
                      <a16:creationId xmlns:a16="http://schemas.microsoft.com/office/drawing/2014/main" id="{25E5883D-00F6-88F3-D7A0-19C21335BD33}"/>
                    </a:ext>
                  </a:extLst>
                </p:cNvPr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3186;p39">
                  <a:extLst>
                    <a:ext uri="{FF2B5EF4-FFF2-40B4-BE49-F238E27FC236}">
                      <a16:creationId xmlns:a16="http://schemas.microsoft.com/office/drawing/2014/main" id="{6694D508-55DC-C40D-9822-198E3F274B09}"/>
                    </a:ext>
                  </a:extLst>
                </p:cNvPr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3187;p39">
                  <a:extLst>
                    <a:ext uri="{FF2B5EF4-FFF2-40B4-BE49-F238E27FC236}">
                      <a16:creationId xmlns:a16="http://schemas.microsoft.com/office/drawing/2014/main" id="{FEE0CBD6-4427-6516-F5A4-2FFC376DD7B8}"/>
                    </a:ext>
                  </a:extLst>
                </p:cNvPr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3188;p39">
                  <a:extLst>
                    <a:ext uri="{FF2B5EF4-FFF2-40B4-BE49-F238E27FC236}">
                      <a16:creationId xmlns:a16="http://schemas.microsoft.com/office/drawing/2014/main" id="{1D9F79F9-E8D4-2399-EBF1-F7D3F9FA72D2}"/>
                    </a:ext>
                  </a:extLst>
                </p:cNvPr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3189;p39">
                  <a:extLst>
                    <a:ext uri="{FF2B5EF4-FFF2-40B4-BE49-F238E27FC236}">
                      <a16:creationId xmlns:a16="http://schemas.microsoft.com/office/drawing/2014/main" id="{2C234E27-7A62-ED01-EE35-E560DF722ABF}"/>
                    </a:ext>
                  </a:extLst>
                </p:cNvPr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3190;p39">
                  <a:extLst>
                    <a:ext uri="{FF2B5EF4-FFF2-40B4-BE49-F238E27FC236}">
                      <a16:creationId xmlns:a16="http://schemas.microsoft.com/office/drawing/2014/main" id="{F11F18C3-3210-7FFE-FCB2-3A0539884FED}"/>
                    </a:ext>
                  </a:extLst>
                </p:cNvPr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3191;p39">
                  <a:extLst>
                    <a:ext uri="{FF2B5EF4-FFF2-40B4-BE49-F238E27FC236}">
                      <a16:creationId xmlns:a16="http://schemas.microsoft.com/office/drawing/2014/main" id="{16221D1F-E551-90FC-BFFC-BD5371974367}"/>
                    </a:ext>
                  </a:extLst>
                </p:cNvPr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3192;p39">
                  <a:extLst>
                    <a:ext uri="{FF2B5EF4-FFF2-40B4-BE49-F238E27FC236}">
                      <a16:creationId xmlns:a16="http://schemas.microsoft.com/office/drawing/2014/main" id="{2B5055F4-F5F2-6138-C0DE-62E043F2A590}"/>
                    </a:ext>
                  </a:extLst>
                </p:cNvPr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3193;p39">
                  <a:extLst>
                    <a:ext uri="{FF2B5EF4-FFF2-40B4-BE49-F238E27FC236}">
                      <a16:creationId xmlns:a16="http://schemas.microsoft.com/office/drawing/2014/main" id="{46990FC4-FCF7-06D8-DA09-6FC9AFB16464}"/>
                    </a:ext>
                  </a:extLst>
                </p:cNvPr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3194;p39">
                  <a:extLst>
                    <a:ext uri="{FF2B5EF4-FFF2-40B4-BE49-F238E27FC236}">
                      <a16:creationId xmlns:a16="http://schemas.microsoft.com/office/drawing/2014/main" id="{30BB1794-26C7-7561-D9B1-41DD24DEE730}"/>
                    </a:ext>
                  </a:extLst>
                </p:cNvPr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3195;p39">
                  <a:extLst>
                    <a:ext uri="{FF2B5EF4-FFF2-40B4-BE49-F238E27FC236}">
                      <a16:creationId xmlns:a16="http://schemas.microsoft.com/office/drawing/2014/main" id="{9F377976-2709-2BA7-E405-9F19428C1178}"/>
                    </a:ext>
                  </a:extLst>
                </p:cNvPr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3196;p39">
                  <a:extLst>
                    <a:ext uri="{FF2B5EF4-FFF2-40B4-BE49-F238E27FC236}">
                      <a16:creationId xmlns:a16="http://schemas.microsoft.com/office/drawing/2014/main" id="{936BF466-5871-1394-D9CB-468A87C394EB}"/>
                    </a:ext>
                  </a:extLst>
                </p:cNvPr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3197;p39">
                  <a:extLst>
                    <a:ext uri="{FF2B5EF4-FFF2-40B4-BE49-F238E27FC236}">
                      <a16:creationId xmlns:a16="http://schemas.microsoft.com/office/drawing/2014/main" id="{849B5806-6BEA-6FEA-BA2F-633C877EF672}"/>
                    </a:ext>
                  </a:extLst>
                </p:cNvPr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3198;p39">
                  <a:extLst>
                    <a:ext uri="{FF2B5EF4-FFF2-40B4-BE49-F238E27FC236}">
                      <a16:creationId xmlns:a16="http://schemas.microsoft.com/office/drawing/2014/main" id="{33640307-3D69-5470-DD4F-5F4C4CFAE2D8}"/>
                    </a:ext>
                  </a:extLst>
                </p:cNvPr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3199;p39">
                  <a:extLst>
                    <a:ext uri="{FF2B5EF4-FFF2-40B4-BE49-F238E27FC236}">
                      <a16:creationId xmlns:a16="http://schemas.microsoft.com/office/drawing/2014/main" id="{70B0FA44-B4CC-862B-3B3D-29BEC9C64672}"/>
                    </a:ext>
                  </a:extLst>
                </p:cNvPr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3200;p39">
                  <a:extLst>
                    <a:ext uri="{FF2B5EF4-FFF2-40B4-BE49-F238E27FC236}">
                      <a16:creationId xmlns:a16="http://schemas.microsoft.com/office/drawing/2014/main" id="{CFE3BE3F-9D87-DCC0-594C-22C33193D458}"/>
                    </a:ext>
                  </a:extLst>
                </p:cNvPr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3201;p39">
                  <a:extLst>
                    <a:ext uri="{FF2B5EF4-FFF2-40B4-BE49-F238E27FC236}">
                      <a16:creationId xmlns:a16="http://schemas.microsoft.com/office/drawing/2014/main" id="{904E30FA-D439-0922-F955-6730FBBA9B31}"/>
                    </a:ext>
                  </a:extLst>
                </p:cNvPr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3202;p39">
                  <a:extLst>
                    <a:ext uri="{FF2B5EF4-FFF2-40B4-BE49-F238E27FC236}">
                      <a16:creationId xmlns:a16="http://schemas.microsoft.com/office/drawing/2014/main" id="{BF76B63D-408A-3265-DDCA-FB801DA126BE}"/>
                    </a:ext>
                  </a:extLst>
                </p:cNvPr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3203;p39">
                  <a:extLst>
                    <a:ext uri="{FF2B5EF4-FFF2-40B4-BE49-F238E27FC236}">
                      <a16:creationId xmlns:a16="http://schemas.microsoft.com/office/drawing/2014/main" id="{3E24815A-F50B-033D-F864-D744F244706E}"/>
                    </a:ext>
                  </a:extLst>
                </p:cNvPr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3204;p39">
                  <a:extLst>
                    <a:ext uri="{FF2B5EF4-FFF2-40B4-BE49-F238E27FC236}">
                      <a16:creationId xmlns:a16="http://schemas.microsoft.com/office/drawing/2014/main" id="{A1722E8D-959A-B659-7B33-B6CF633B0721}"/>
                    </a:ext>
                  </a:extLst>
                </p:cNvPr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3205;p39">
                  <a:extLst>
                    <a:ext uri="{FF2B5EF4-FFF2-40B4-BE49-F238E27FC236}">
                      <a16:creationId xmlns:a16="http://schemas.microsoft.com/office/drawing/2014/main" id="{81C28791-4FA3-4FD4-C329-B9FFE15E501F}"/>
                    </a:ext>
                  </a:extLst>
                </p:cNvPr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3206;p39">
                  <a:extLst>
                    <a:ext uri="{FF2B5EF4-FFF2-40B4-BE49-F238E27FC236}">
                      <a16:creationId xmlns:a16="http://schemas.microsoft.com/office/drawing/2014/main" id="{382AC9DC-61D2-2421-F228-91504D5F94CA}"/>
                    </a:ext>
                  </a:extLst>
                </p:cNvPr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3207;p39">
                  <a:extLst>
                    <a:ext uri="{FF2B5EF4-FFF2-40B4-BE49-F238E27FC236}">
                      <a16:creationId xmlns:a16="http://schemas.microsoft.com/office/drawing/2014/main" id="{2ACFF3EA-F851-6762-43F6-0C898EADBE77}"/>
                    </a:ext>
                  </a:extLst>
                </p:cNvPr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3208;p39">
                  <a:extLst>
                    <a:ext uri="{FF2B5EF4-FFF2-40B4-BE49-F238E27FC236}">
                      <a16:creationId xmlns:a16="http://schemas.microsoft.com/office/drawing/2014/main" id="{86FC9876-7B90-E3A3-132E-8DC44EB3CCA7}"/>
                    </a:ext>
                  </a:extLst>
                </p:cNvPr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3209;p39">
                  <a:extLst>
                    <a:ext uri="{FF2B5EF4-FFF2-40B4-BE49-F238E27FC236}">
                      <a16:creationId xmlns:a16="http://schemas.microsoft.com/office/drawing/2014/main" id="{E7FFAE2C-7B4C-0B7B-A635-1E62EE94F560}"/>
                    </a:ext>
                  </a:extLst>
                </p:cNvPr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3210;p39">
                  <a:extLst>
                    <a:ext uri="{FF2B5EF4-FFF2-40B4-BE49-F238E27FC236}">
                      <a16:creationId xmlns:a16="http://schemas.microsoft.com/office/drawing/2014/main" id="{0DD0FC1E-24D6-7F1F-B520-E1E1875060E8}"/>
                    </a:ext>
                  </a:extLst>
                </p:cNvPr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3211;p39">
                  <a:extLst>
                    <a:ext uri="{FF2B5EF4-FFF2-40B4-BE49-F238E27FC236}">
                      <a16:creationId xmlns:a16="http://schemas.microsoft.com/office/drawing/2014/main" id="{BD1F8BEB-C330-395C-626F-C5A3410910AA}"/>
                    </a:ext>
                  </a:extLst>
                </p:cNvPr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3212;p39">
                  <a:extLst>
                    <a:ext uri="{FF2B5EF4-FFF2-40B4-BE49-F238E27FC236}">
                      <a16:creationId xmlns:a16="http://schemas.microsoft.com/office/drawing/2014/main" id="{8A0FFAD7-F81B-453D-EB5A-CB1C66DB392C}"/>
                    </a:ext>
                  </a:extLst>
                </p:cNvPr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3213;p39">
                  <a:extLst>
                    <a:ext uri="{FF2B5EF4-FFF2-40B4-BE49-F238E27FC236}">
                      <a16:creationId xmlns:a16="http://schemas.microsoft.com/office/drawing/2014/main" id="{97C7D7BC-4341-43F4-DBD8-DB105CE79017}"/>
                    </a:ext>
                  </a:extLst>
                </p:cNvPr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3214;p39">
                  <a:extLst>
                    <a:ext uri="{FF2B5EF4-FFF2-40B4-BE49-F238E27FC236}">
                      <a16:creationId xmlns:a16="http://schemas.microsoft.com/office/drawing/2014/main" id="{ED8C4606-ABF7-5462-18D4-5E145203BA94}"/>
                    </a:ext>
                  </a:extLst>
                </p:cNvPr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3215;p39">
                  <a:extLst>
                    <a:ext uri="{FF2B5EF4-FFF2-40B4-BE49-F238E27FC236}">
                      <a16:creationId xmlns:a16="http://schemas.microsoft.com/office/drawing/2014/main" id="{F9F0CED9-34D0-F28E-2DE4-EF9F58503A92}"/>
                    </a:ext>
                  </a:extLst>
                </p:cNvPr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3216;p39">
                  <a:extLst>
                    <a:ext uri="{FF2B5EF4-FFF2-40B4-BE49-F238E27FC236}">
                      <a16:creationId xmlns:a16="http://schemas.microsoft.com/office/drawing/2014/main" id="{1C41D3FF-3D1E-7E91-1D3C-2771668877E8}"/>
                    </a:ext>
                  </a:extLst>
                </p:cNvPr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3217;p39">
                  <a:extLst>
                    <a:ext uri="{FF2B5EF4-FFF2-40B4-BE49-F238E27FC236}">
                      <a16:creationId xmlns:a16="http://schemas.microsoft.com/office/drawing/2014/main" id="{658A4156-767E-C77D-2D43-4F52466C781B}"/>
                    </a:ext>
                  </a:extLst>
                </p:cNvPr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3218;p39">
                  <a:extLst>
                    <a:ext uri="{FF2B5EF4-FFF2-40B4-BE49-F238E27FC236}">
                      <a16:creationId xmlns:a16="http://schemas.microsoft.com/office/drawing/2014/main" id="{A84FD3D1-01D5-AE14-6AB5-F94085330254}"/>
                    </a:ext>
                  </a:extLst>
                </p:cNvPr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3219;p39">
                  <a:extLst>
                    <a:ext uri="{FF2B5EF4-FFF2-40B4-BE49-F238E27FC236}">
                      <a16:creationId xmlns:a16="http://schemas.microsoft.com/office/drawing/2014/main" id="{58BDA7EE-072F-994F-1542-2291A24822CD}"/>
                    </a:ext>
                  </a:extLst>
                </p:cNvPr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3220;p39">
                  <a:extLst>
                    <a:ext uri="{FF2B5EF4-FFF2-40B4-BE49-F238E27FC236}">
                      <a16:creationId xmlns:a16="http://schemas.microsoft.com/office/drawing/2014/main" id="{6B5C3C99-E444-7AC4-F8B4-F6AC05806DC2}"/>
                    </a:ext>
                  </a:extLst>
                </p:cNvPr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3221;p39">
                  <a:extLst>
                    <a:ext uri="{FF2B5EF4-FFF2-40B4-BE49-F238E27FC236}">
                      <a16:creationId xmlns:a16="http://schemas.microsoft.com/office/drawing/2014/main" id="{99497817-C49A-E004-E1F8-213EF3E9665B}"/>
                    </a:ext>
                  </a:extLst>
                </p:cNvPr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3222;p39">
                  <a:extLst>
                    <a:ext uri="{FF2B5EF4-FFF2-40B4-BE49-F238E27FC236}">
                      <a16:creationId xmlns:a16="http://schemas.microsoft.com/office/drawing/2014/main" id="{F8AF361E-A037-2FB7-E2E6-D91F21F73734}"/>
                    </a:ext>
                  </a:extLst>
                </p:cNvPr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3223;p39">
                  <a:extLst>
                    <a:ext uri="{FF2B5EF4-FFF2-40B4-BE49-F238E27FC236}">
                      <a16:creationId xmlns:a16="http://schemas.microsoft.com/office/drawing/2014/main" id="{1FA8DB87-9EC5-8EC7-B2D4-83E18BFC18BB}"/>
                    </a:ext>
                  </a:extLst>
                </p:cNvPr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3224;p39">
                  <a:extLst>
                    <a:ext uri="{FF2B5EF4-FFF2-40B4-BE49-F238E27FC236}">
                      <a16:creationId xmlns:a16="http://schemas.microsoft.com/office/drawing/2014/main" id="{62362A3C-7588-B0F2-ECD8-A73D11627FDA}"/>
                    </a:ext>
                  </a:extLst>
                </p:cNvPr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3225;p39">
                  <a:extLst>
                    <a:ext uri="{FF2B5EF4-FFF2-40B4-BE49-F238E27FC236}">
                      <a16:creationId xmlns:a16="http://schemas.microsoft.com/office/drawing/2014/main" id="{A039F8D8-334E-74EE-EE52-E226C0ED5603}"/>
                    </a:ext>
                  </a:extLst>
                </p:cNvPr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3226;p39">
                  <a:extLst>
                    <a:ext uri="{FF2B5EF4-FFF2-40B4-BE49-F238E27FC236}">
                      <a16:creationId xmlns:a16="http://schemas.microsoft.com/office/drawing/2014/main" id="{FDB0D446-E551-D9F6-E131-0D3225D6403C}"/>
                    </a:ext>
                  </a:extLst>
                </p:cNvPr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3227;p39">
                  <a:extLst>
                    <a:ext uri="{FF2B5EF4-FFF2-40B4-BE49-F238E27FC236}">
                      <a16:creationId xmlns:a16="http://schemas.microsoft.com/office/drawing/2014/main" id="{B7ACFE3B-CB71-FA8F-F295-2514967B294E}"/>
                    </a:ext>
                  </a:extLst>
                </p:cNvPr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3228;p39">
                  <a:extLst>
                    <a:ext uri="{FF2B5EF4-FFF2-40B4-BE49-F238E27FC236}">
                      <a16:creationId xmlns:a16="http://schemas.microsoft.com/office/drawing/2014/main" id="{741AA90C-809D-5D7C-BD28-87F185A8121A}"/>
                    </a:ext>
                  </a:extLst>
                </p:cNvPr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3229;p39">
                  <a:extLst>
                    <a:ext uri="{FF2B5EF4-FFF2-40B4-BE49-F238E27FC236}">
                      <a16:creationId xmlns:a16="http://schemas.microsoft.com/office/drawing/2014/main" id="{6D91C357-5EE4-F04E-C839-7FDB5998B377}"/>
                    </a:ext>
                  </a:extLst>
                </p:cNvPr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3230;p39">
                  <a:extLst>
                    <a:ext uri="{FF2B5EF4-FFF2-40B4-BE49-F238E27FC236}">
                      <a16:creationId xmlns:a16="http://schemas.microsoft.com/office/drawing/2014/main" id="{BE2DDBA9-8D23-A167-23BB-8C9F550C2D31}"/>
                    </a:ext>
                  </a:extLst>
                </p:cNvPr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3231;p39">
                  <a:extLst>
                    <a:ext uri="{FF2B5EF4-FFF2-40B4-BE49-F238E27FC236}">
                      <a16:creationId xmlns:a16="http://schemas.microsoft.com/office/drawing/2014/main" id="{6D3DDADC-9805-C8B8-AC35-92DC3C6E3712}"/>
                    </a:ext>
                  </a:extLst>
                </p:cNvPr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3232;p39">
                  <a:extLst>
                    <a:ext uri="{FF2B5EF4-FFF2-40B4-BE49-F238E27FC236}">
                      <a16:creationId xmlns:a16="http://schemas.microsoft.com/office/drawing/2014/main" id="{68CB13F4-7BAF-577F-B7BE-509C0CA2ABD4}"/>
                    </a:ext>
                  </a:extLst>
                </p:cNvPr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3233;p39">
                  <a:extLst>
                    <a:ext uri="{FF2B5EF4-FFF2-40B4-BE49-F238E27FC236}">
                      <a16:creationId xmlns:a16="http://schemas.microsoft.com/office/drawing/2014/main" id="{6CFE27D0-C124-1F10-29DF-D4456DD16783}"/>
                    </a:ext>
                  </a:extLst>
                </p:cNvPr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3234;p39">
                  <a:extLst>
                    <a:ext uri="{FF2B5EF4-FFF2-40B4-BE49-F238E27FC236}">
                      <a16:creationId xmlns:a16="http://schemas.microsoft.com/office/drawing/2014/main" id="{5637625B-61C9-6F91-4668-0895C63C6100}"/>
                    </a:ext>
                  </a:extLst>
                </p:cNvPr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3235;p39">
                  <a:extLst>
                    <a:ext uri="{FF2B5EF4-FFF2-40B4-BE49-F238E27FC236}">
                      <a16:creationId xmlns:a16="http://schemas.microsoft.com/office/drawing/2014/main" id="{A1187D86-623E-4F81-E7A0-53829B629D11}"/>
                    </a:ext>
                  </a:extLst>
                </p:cNvPr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3236;p39">
                  <a:extLst>
                    <a:ext uri="{FF2B5EF4-FFF2-40B4-BE49-F238E27FC236}">
                      <a16:creationId xmlns:a16="http://schemas.microsoft.com/office/drawing/2014/main" id="{788DF84C-13AC-0199-C788-04F9BD7D1AA3}"/>
                    </a:ext>
                  </a:extLst>
                </p:cNvPr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3237;p39">
                  <a:extLst>
                    <a:ext uri="{FF2B5EF4-FFF2-40B4-BE49-F238E27FC236}">
                      <a16:creationId xmlns:a16="http://schemas.microsoft.com/office/drawing/2014/main" id="{17E0D5B7-F100-0A47-3E7F-12102242401E}"/>
                    </a:ext>
                  </a:extLst>
                </p:cNvPr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3238;p39">
                  <a:extLst>
                    <a:ext uri="{FF2B5EF4-FFF2-40B4-BE49-F238E27FC236}">
                      <a16:creationId xmlns:a16="http://schemas.microsoft.com/office/drawing/2014/main" id="{6DDDAA8B-B7DB-B401-23E3-46DC3B9E2717}"/>
                    </a:ext>
                  </a:extLst>
                </p:cNvPr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3239;p39">
                  <a:extLst>
                    <a:ext uri="{FF2B5EF4-FFF2-40B4-BE49-F238E27FC236}">
                      <a16:creationId xmlns:a16="http://schemas.microsoft.com/office/drawing/2014/main" id="{5079A6BD-AC0A-E289-991C-BD713C831C10}"/>
                    </a:ext>
                  </a:extLst>
                </p:cNvPr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3240;p39">
                  <a:extLst>
                    <a:ext uri="{FF2B5EF4-FFF2-40B4-BE49-F238E27FC236}">
                      <a16:creationId xmlns:a16="http://schemas.microsoft.com/office/drawing/2014/main" id="{EF865B3D-F05C-5D82-8785-6C938EF010CA}"/>
                    </a:ext>
                  </a:extLst>
                </p:cNvPr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3241;p39">
                  <a:extLst>
                    <a:ext uri="{FF2B5EF4-FFF2-40B4-BE49-F238E27FC236}">
                      <a16:creationId xmlns:a16="http://schemas.microsoft.com/office/drawing/2014/main" id="{EF7339B6-85E7-BC77-147A-2C2E5E9A04BC}"/>
                    </a:ext>
                  </a:extLst>
                </p:cNvPr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3242;p39">
                  <a:extLst>
                    <a:ext uri="{FF2B5EF4-FFF2-40B4-BE49-F238E27FC236}">
                      <a16:creationId xmlns:a16="http://schemas.microsoft.com/office/drawing/2014/main" id="{D99D9ECB-2FA2-18FE-54AB-003E023C8525}"/>
                    </a:ext>
                  </a:extLst>
                </p:cNvPr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3243;p39">
                  <a:extLst>
                    <a:ext uri="{FF2B5EF4-FFF2-40B4-BE49-F238E27FC236}">
                      <a16:creationId xmlns:a16="http://schemas.microsoft.com/office/drawing/2014/main" id="{93C3773B-5C66-BB7D-EC9E-A71DD8A27591}"/>
                    </a:ext>
                  </a:extLst>
                </p:cNvPr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3244;p39">
                  <a:extLst>
                    <a:ext uri="{FF2B5EF4-FFF2-40B4-BE49-F238E27FC236}">
                      <a16:creationId xmlns:a16="http://schemas.microsoft.com/office/drawing/2014/main" id="{CD7CF439-2243-15A7-0908-3BE7F9D75AFC}"/>
                    </a:ext>
                  </a:extLst>
                </p:cNvPr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3245;p39">
                  <a:extLst>
                    <a:ext uri="{FF2B5EF4-FFF2-40B4-BE49-F238E27FC236}">
                      <a16:creationId xmlns:a16="http://schemas.microsoft.com/office/drawing/2014/main" id="{22F3B7EA-8BCA-C072-23BA-3A5DC8B2871E}"/>
                    </a:ext>
                  </a:extLst>
                </p:cNvPr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3246;p39">
                  <a:extLst>
                    <a:ext uri="{FF2B5EF4-FFF2-40B4-BE49-F238E27FC236}">
                      <a16:creationId xmlns:a16="http://schemas.microsoft.com/office/drawing/2014/main" id="{F7B4079B-349D-869D-86E5-89FD3FAD9C8C}"/>
                    </a:ext>
                  </a:extLst>
                </p:cNvPr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3247;p39">
                  <a:extLst>
                    <a:ext uri="{FF2B5EF4-FFF2-40B4-BE49-F238E27FC236}">
                      <a16:creationId xmlns:a16="http://schemas.microsoft.com/office/drawing/2014/main" id="{6D6145B2-7A3C-9996-5316-BC0152AA9352}"/>
                    </a:ext>
                  </a:extLst>
                </p:cNvPr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3248;p39">
                  <a:extLst>
                    <a:ext uri="{FF2B5EF4-FFF2-40B4-BE49-F238E27FC236}">
                      <a16:creationId xmlns:a16="http://schemas.microsoft.com/office/drawing/2014/main" id="{5E181B3B-77AF-15D8-858B-BC94CD9AF436}"/>
                    </a:ext>
                  </a:extLst>
                </p:cNvPr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3249;p39">
                  <a:extLst>
                    <a:ext uri="{FF2B5EF4-FFF2-40B4-BE49-F238E27FC236}">
                      <a16:creationId xmlns:a16="http://schemas.microsoft.com/office/drawing/2014/main" id="{144AD29A-4712-FBA6-44C3-3BFE5CD60623}"/>
                    </a:ext>
                  </a:extLst>
                </p:cNvPr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3250;p39">
                  <a:extLst>
                    <a:ext uri="{FF2B5EF4-FFF2-40B4-BE49-F238E27FC236}">
                      <a16:creationId xmlns:a16="http://schemas.microsoft.com/office/drawing/2014/main" id="{2B5D47D1-821E-099E-D605-1A4DABB92BBF}"/>
                    </a:ext>
                  </a:extLst>
                </p:cNvPr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3251;p39">
                  <a:extLst>
                    <a:ext uri="{FF2B5EF4-FFF2-40B4-BE49-F238E27FC236}">
                      <a16:creationId xmlns:a16="http://schemas.microsoft.com/office/drawing/2014/main" id="{354C8209-8D0E-D4A8-49D8-E945E3B815B2}"/>
                    </a:ext>
                  </a:extLst>
                </p:cNvPr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3252;p39">
                  <a:extLst>
                    <a:ext uri="{FF2B5EF4-FFF2-40B4-BE49-F238E27FC236}">
                      <a16:creationId xmlns:a16="http://schemas.microsoft.com/office/drawing/2014/main" id="{3CE86509-B56A-0E4D-9945-B48EFEC09955}"/>
                    </a:ext>
                  </a:extLst>
                </p:cNvPr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3253;p39">
                  <a:extLst>
                    <a:ext uri="{FF2B5EF4-FFF2-40B4-BE49-F238E27FC236}">
                      <a16:creationId xmlns:a16="http://schemas.microsoft.com/office/drawing/2014/main" id="{C14A68F7-28D9-3C33-235C-78E60D2D7C0F}"/>
                    </a:ext>
                  </a:extLst>
                </p:cNvPr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3254;p39">
                  <a:extLst>
                    <a:ext uri="{FF2B5EF4-FFF2-40B4-BE49-F238E27FC236}">
                      <a16:creationId xmlns:a16="http://schemas.microsoft.com/office/drawing/2014/main" id="{BDD47BC9-C51B-1794-5532-5AA7C83EF64A}"/>
                    </a:ext>
                  </a:extLst>
                </p:cNvPr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3255;p39">
                  <a:extLst>
                    <a:ext uri="{FF2B5EF4-FFF2-40B4-BE49-F238E27FC236}">
                      <a16:creationId xmlns:a16="http://schemas.microsoft.com/office/drawing/2014/main" id="{27309372-BF53-49E1-948E-BE31DA32A59C}"/>
                    </a:ext>
                  </a:extLst>
                </p:cNvPr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3256;p39">
                  <a:extLst>
                    <a:ext uri="{FF2B5EF4-FFF2-40B4-BE49-F238E27FC236}">
                      <a16:creationId xmlns:a16="http://schemas.microsoft.com/office/drawing/2014/main" id="{6DBD3DEB-DE63-CE39-7E81-55D62BC0389D}"/>
                    </a:ext>
                  </a:extLst>
                </p:cNvPr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3257;p39">
                  <a:extLst>
                    <a:ext uri="{FF2B5EF4-FFF2-40B4-BE49-F238E27FC236}">
                      <a16:creationId xmlns:a16="http://schemas.microsoft.com/office/drawing/2014/main" id="{073604D9-CBD4-5F71-C489-95464082F774}"/>
                    </a:ext>
                  </a:extLst>
                </p:cNvPr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3258;p39">
                  <a:extLst>
                    <a:ext uri="{FF2B5EF4-FFF2-40B4-BE49-F238E27FC236}">
                      <a16:creationId xmlns:a16="http://schemas.microsoft.com/office/drawing/2014/main" id="{8AFEB73B-414C-4ACD-F129-13D6287995A8}"/>
                    </a:ext>
                  </a:extLst>
                </p:cNvPr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3259;p39">
                  <a:extLst>
                    <a:ext uri="{FF2B5EF4-FFF2-40B4-BE49-F238E27FC236}">
                      <a16:creationId xmlns:a16="http://schemas.microsoft.com/office/drawing/2014/main" id="{724E54D8-94B7-D326-4355-2DBA62F49EA6}"/>
                    </a:ext>
                  </a:extLst>
                </p:cNvPr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3260;p39">
                  <a:extLst>
                    <a:ext uri="{FF2B5EF4-FFF2-40B4-BE49-F238E27FC236}">
                      <a16:creationId xmlns:a16="http://schemas.microsoft.com/office/drawing/2014/main" id="{0FD29E45-E3C4-A88B-0335-4480DE801989}"/>
                    </a:ext>
                  </a:extLst>
                </p:cNvPr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3261;p39">
                  <a:extLst>
                    <a:ext uri="{FF2B5EF4-FFF2-40B4-BE49-F238E27FC236}">
                      <a16:creationId xmlns:a16="http://schemas.microsoft.com/office/drawing/2014/main" id="{8E6268E7-7F14-3884-AFE9-6A1DC5BAE900}"/>
                    </a:ext>
                  </a:extLst>
                </p:cNvPr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3262;p39">
                  <a:extLst>
                    <a:ext uri="{FF2B5EF4-FFF2-40B4-BE49-F238E27FC236}">
                      <a16:creationId xmlns:a16="http://schemas.microsoft.com/office/drawing/2014/main" id="{8EBF2306-A8FF-84AA-3A83-AE264FC58CD1}"/>
                    </a:ext>
                  </a:extLst>
                </p:cNvPr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3263;p39">
                  <a:extLst>
                    <a:ext uri="{FF2B5EF4-FFF2-40B4-BE49-F238E27FC236}">
                      <a16:creationId xmlns:a16="http://schemas.microsoft.com/office/drawing/2014/main" id="{89F02EA4-CEBB-0775-25C9-0FFEBCA65A70}"/>
                    </a:ext>
                  </a:extLst>
                </p:cNvPr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3264;p39">
                  <a:extLst>
                    <a:ext uri="{FF2B5EF4-FFF2-40B4-BE49-F238E27FC236}">
                      <a16:creationId xmlns:a16="http://schemas.microsoft.com/office/drawing/2014/main" id="{81720A9A-8CE7-1605-20EB-2F124548006C}"/>
                    </a:ext>
                  </a:extLst>
                </p:cNvPr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3265;p39">
                  <a:extLst>
                    <a:ext uri="{FF2B5EF4-FFF2-40B4-BE49-F238E27FC236}">
                      <a16:creationId xmlns:a16="http://schemas.microsoft.com/office/drawing/2014/main" id="{75EF0F49-FB71-E4DB-916E-F96351BF7DD7}"/>
                    </a:ext>
                  </a:extLst>
                </p:cNvPr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3266;p39">
                  <a:extLst>
                    <a:ext uri="{FF2B5EF4-FFF2-40B4-BE49-F238E27FC236}">
                      <a16:creationId xmlns:a16="http://schemas.microsoft.com/office/drawing/2014/main" id="{F507327F-01DF-D43E-9C02-E3C52E4B9826}"/>
                    </a:ext>
                  </a:extLst>
                </p:cNvPr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3267;p39">
                  <a:extLst>
                    <a:ext uri="{FF2B5EF4-FFF2-40B4-BE49-F238E27FC236}">
                      <a16:creationId xmlns:a16="http://schemas.microsoft.com/office/drawing/2014/main" id="{60D59202-CE13-815B-6897-F1185C0443ED}"/>
                    </a:ext>
                  </a:extLst>
                </p:cNvPr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3268;p39">
                  <a:extLst>
                    <a:ext uri="{FF2B5EF4-FFF2-40B4-BE49-F238E27FC236}">
                      <a16:creationId xmlns:a16="http://schemas.microsoft.com/office/drawing/2014/main" id="{F76EC604-6999-48C6-D341-3A89F1C4D65D}"/>
                    </a:ext>
                  </a:extLst>
                </p:cNvPr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3269;p39">
                  <a:extLst>
                    <a:ext uri="{FF2B5EF4-FFF2-40B4-BE49-F238E27FC236}">
                      <a16:creationId xmlns:a16="http://schemas.microsoft.com/office/drawing/2014/main" id="{8A25D62D-8EF0-99FA-470C-46C264D4A922}"/>
                    </a:ext>
                  </a:extLst>
                </p:cNvPr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3270;p39">
                  <a:extLst>
                    <a:ext uri="{FF2B5EF4-FFF2-40B4-BE49-F238E27FC236}">
                      <a16:creationId xmlns:a16="http://schemas.microsoft.com/office/drawing/2014/main" id="{E7D254C4-55C0-7629-C994-ACE947262D3D}"/>
                    </a:ext>
                  </a:extLst>
                </p:cNvPr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3271;p39">
                  <a:extLst>
                    <a:ext uri="{FF2B5EF4-FFF2-40B4-BE49-F238E27FC236}">
                      <a16:creationId xmlns:a16="http://schemas.microsoft.com/office/drawing/2014/main" id="{58385457-3941-98F3-5F0C-65CA35A04682}"/>
                    </a:ext>
                  </a:extLst>
                </p:cNvPr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3272;p39">
                  <a:extLst>
                    <a:ext uri="{FF2B5EF4-FFF2-40B4-BE49-F238E27FC236}">
                      <a16:creationId xmlns:a16="http://schemas.microsoft.com/office/drawing/2014/main" id="{C8241EA8-39D8-98B8-A622-33C41EC7B42C}"/>
                    </a:ext>
                  </a:extLst>
                </p:cNvPr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3273;p39">
                  <a:extLst>
                    <a:ext uri="{FF2B5EF4-FFF2-40B4-BE49-F238E27FC236}">
                      <a16:creationId xmlns:a16="http://schemas.microsoft.com/office/drawing/2014/main" id="{BD21A02A-9D92-C3C1-A408-A5315280DDF9}"/>
                    </a:ext>
                  </a:extLst>
                </p:cNvPr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3274;p39">
                  <a:extLst>
                    <a:ext uri="{FF2B5EF4-FFF2-40B4-BE49-F238E27FC236}">
                      <a16:creationId xmlns:a16="http://schemas.microsoft.com/office/drawing/2014/main" id="{71FDDA83-10D1-3244-FB63-7E00F3A9DBDC}"/>
                    </a:ext>
                  </a:extLst>
                </p:cNvPr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3275;p39">
                  <a:extLst>
                    <a:ext uri="{FF2B5EF4-FFF2-40B4-BE49-F238E27FC236}">
                      <a16:creationId xmlns:a16="http://schemas.microsoft.com/office/drawing/2014/main" id="{50837A9E-2B5E-8F7C-2445-6B4AA3A7DE54}"/>
                    </a:ext>
                  </a:extLst>
                </p:cNvPr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3276;p39">
                  <a:extLst>
                    <a:ext uri="{FF2B5EF4-FFF2-40B4-BE49-F238E27FC236}">
                      <a16:creationId xmlns:a16="http://schemas.microsoft.com/office/drawing/2014/main" id="{7468D720-58FE-5A4A-B584-EFF48B10AD78}"/>
                    </a:ext>
                  </a:extLst>
                </p:cNvPr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3277;p39">
                  <a:extLst>
                    <a:ext uri="{FF2B5EF4-FFF2-40B4-BE49-F238E27FC236}">
                      <a16:creationId xmlns:a16="http://schemas.microsoft.com/office/drawing/2014/main" id="{BAA82E09-D3FE-26AE-7660-CD9D262B0565}"/>
                    </a:ext>
                  </a:extLst>
                </p:cNvPr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3278;p39">
                  <a:extLst>
                    <a:ext uri="{FF2B5EF4-FFF2-40B4-BE49-F238E27FC236}">
                      <a16:creationId xmlns:a16="http://schemas.microsoft.com/office/drawing/2014/main" id="{14FD7F8B-1676-259F-3C5D-583FE7812FD1}"/>
                    </a:ext>
                  </a:extLst>
                </p:cNvPr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3279;p39">
                  <a:extLst>
                    <a:ext uri="{FF2B5EF4-FFF2-40B4-BE49-F238E27FC236}">
                      <a16:creationId xmlns:a16="http://schemas.microsoft.com/office/drawing/2014/main" id="{B568DE47-98C2-DC99-750B-A73073F27DE6}"/>
                    </a:ext>
                  </a:extLst>
                </p:cNvPr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3280;p39">
                  <a:extLst>
                    <a:ext uri="{FF2B5EF4-FFF2-40B4-BE49-F238E27FC236}">
                      <a16:creationId xmlns:a16="http://schemas.microsoft.com/office/drawing/2014/main" id="{C44DD4C1-3103-3ABC-1F5C-7FAF72F8968A}"/>
                    </a:ext>
                  </a:extLst>
                </p:cNvPr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3281;p39">
                  <a:extLst>
                    <a:ext uri="{FF2B5EF4-FFF2-40B4-BE49-F238E27FC236}">
                      <a16:creationId xmlns:a16="http://schemas.microsoft.com/office/drawing/2014/main" id="{3683A8C2-5779-31E9-CBC5-E986A72E932B}"/>
                    </a:ext>
                  </a:extLst>
                </p:cNvPr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3282;p39">
                  <a:extLst>
                    <a:ext uri="{FF2B5EF4-FFF2-40B4-BE49-F238E27FC236}">
                      <a16:creationId xmlns:a16="http://schemas.microsoft.com/office/drawing/2014/main" id="{34ABAB2B-6F16-5523-BAD8-3D92D700C5FF}"/>
                    </a:ext>
                  </a:extLst>
                </p:cNvPr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3283;p39">
                  <a:extLst>
                    <a:ext uri="{FF2B5EF4-FFF2-40B4-BE49-F238E27FC236}">
                      <a16:creationId xmlns:a16="http://schemas.microsoft.com/office/drawing/2014/main" id="{774E1ED6-6D27-F3A2-DD70-96286E06A507}"/>
                    </a:ext>
                  </a:extLst>
                </p:cNvPr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3284;p39">
                  <a:extLst>
                    <a:ext uri="{FF2B5EF4-FFF2-40B4-BE49-F238E27FC236}">
                      <a16:creationId xmlns:a16="http://schemas.microsoft.com/office/drawing/2014/main" id="{0D8D7088-A234-77C3-0B73-FCF1067C0BC7}"/>
                    </a:ext>
                  </a:extLst>
                </p:cNvPr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3285;p39">
                  <a:extLst>
                    <a:ext uri="{FF2B5EF4-FFF2-40B4-BE49-F238E27FC236}">
                      <a16:creationId xmlns:a16="http://schemas.microsoft.com/office/drawing/2014/main" id="{AE2192C3-D11A-40C7-5A54-620FC8EAB76C}"/>
                    </a:ext>
                  </a:extLst>
                </p:cNvPr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3286;p39">
                  <a:extLst>
                    <a:ext uri="{FF2B5EF4-FFF2-40B4-BE49-F238E27FC236}">
                      <a16:creationId xmlns:a16="http://schemas.microsoft.com/office/drawing/2014/main" id="{57ED410E-D2C7-9611-EA47-F5916066D84A}"/>
                    </a:ext>
                  </a:extLst>
                </p:cNvPr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3287;p39">
                  <a:extLst>
                    <a:ext uri="{FF2B5EF4-FFF2-40B4-BE49-F238E27FC236}">
                      <a16:creationId xmlns:a16="http://schemas.microsoft.com/office/drawing/2014/main" id="{CACBD84F-D225-8820-F383-8F775438A61D}"/>
                    </a:ext>
                  </a:extLst>
                </p:cNvPr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3288;p39">
                  <a:extLst>
                    <a:ext uri="{FF2B5EF4-FFF2-40B4-BE49-F238E27FC236}">
                      <a16:creationId xmlns:a16="http://schemas.microsoft.com/office/drawing/2014/main" id="{2AAEC385-D0BE-C0D3-50BF-A1EB2B1B72CC}"/>
                    </a:ext>
                  </a:extLst>
                </p:cNvPr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3289;p39">
                  <a:extLst>
                    <a:ext uri="{FF2B5EF4-FFF2-40B4-BE49-F238E27FC236}">
                      <a16:creationId xmlns:a16="http://schemas.microsoft.com/office/drawing/2014/main" id="{7F60EF99-51EA-36A8-F675-FB46A0E7B51B}"/>
                    </a:ext>
                  </a:extLst>
                </p:cNvPr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3290;p39">
                  <a:extLst>
                    <a:ext uri="{FF2B5EF4-FFF2-40B4-BE49-F238E27FC236}">
                      <a16:creationId xmlns:a16="http://schemas.microsoft.com/office/drawing/2014/main" id="{0948C880-C57B-61A7-2CA5-81AC3567EBC6}"/>
                    </a:ext>
                  </a:extLst>
                </p:cNvPr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3291;p39">
                  <a:extLst>
                    <a:ext uri="{FF2B5EF4-FFF2-40B4-BE49-F238E27FC236}">
                      <a16:creationId xmlns:a16="http://schemas.microsoft.com/office/drawing/2014/main" id="{8ED45521-9A06-2697-5736-2FDBAC98451A}"/>
                    </a:ext>
                  </a:extLst>
                </p:cNvPr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3292;p39">
                  <a:extLst>
                    <a:ext uri="{FF2B5EF4-FFF2-40B4-BE49-F238E27FC236}">
                      <a16:creationId xmlns:a16="http://schemas.microsoft.com/office/drawing/2014/main" id="{8E7907CE-D2D1-64C0-8A92-F8EC6D3EDF2B}"/>
                    </a:ext>
                  </a:extLst>
                </p:cNvPr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3293;p39">
                  <a:extLst>
                    <a:ext uri="{FF2B5EF4-FFF2-40B4-BE49-F238E27FC236}">
                      <a16:creationId xmlns:a16="http://schemas.microsoft.com/office/drawing/2014/main" id="{4DDA7E16-2440-92F1-2FA5-3FD329FFAF80}"/>
                    </a:ext>
                  </a:extLst>
                </p:cNvPr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3294;p39">
                  <a:extLst>
                    <a:ext uri="{FF2B5EF4-FFF2-40B4-BE49-F238E27FC236}">
                      <a16:creationId xmlns:a16="http://schemas.microsoft.com/office/drawing/2014/main" id="{BA1A08F9-6E3A-5097-70AE-80D17040B21A}"/>
                    </a:ext>
                  </a:extLst>
                </p:cNvPr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3295;p39">
                  <a:extLst>
                    <a:ext uri="{FF2B5EF4-FFF2-40B4-BE49-F238E27FC236}">
                      <a16:creationId xmlns:a16="http://schemas.microsoft.com/office/drawing/2014/main" id="{2123658B-1DD7-7C28-B574-97C3960AEFE4}"/>
                    </a:ext>
                  </a:extLst>
                </p:cNvPr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3296;p39">
                  <a:extLst>
                    <a:ext uri="{FF2B5EF4-FFF2-40B4-BE49-F238E27FC236}">
                      <a16:creationId xmlns:a16="http://schemas.microsoft.com/office/drawing/2014/main" id="{AFA9F106-04EB-25DA-4D2E-E29074D32A64}"/>
                    </a:ext>
                  </a:extLst>
                </p:cNvPr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3297;p39">
                  <a:extLst>
                    <a:ext uri="{FF2B5EF4-FFF2-40B4-BE49-F238E27FC236}">
                      <a16:creationId xmlns:a16="http://schemas.microsoft.com/office/drawing/2014/main" id="{93708C2A-AFA3-EF29-4C39-7BEE7D3F8F94}"/>
                    </a:ext>
                  </a:extLst>
                </p:cNvPr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3298;p39">
                  <a:extLst>
                    <a:ext uri="{FF2B5EF4-FFF2-40B4-BE49-F238E27FC236}">
                      <a16:creationId xmlns:a16="http://schemas.microsoft.com/office/drawing/2014/main" id="{EFEB35B1-4B7F-389C-1D2C-674DC84C6DFE}"/>
                    </a:ext>
                  </a:extLst>
                </p:cNvPr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3299;p39">
                  <a:extLst>
                    <a:ext uri="{FF2B5EF4-FFF2-40B4-BE49-F238E27FC236}">
                      <a16:creationId xmlns:a16="http://schemas.microsoft.com/office/drawing/2014/main" id="{BDD03375-6440-442C-64D3-8F9D3A3B734D}"/>
                    </a:ext>
                  </a:extLst>
                </p:cNvPr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3300;p39">
                  <a:extLst>
                    <a:ext uri="{FF2B5EF4-FFF2-40B4-BE49-F238E27FC236}">
                      <a16:creationId xmlns:a16="http://schemas.microsoft.com/office/drawing/2014/main" id="{0FA8045E-F293-2797-ED6F-D3ADCA7BE3A9}"/>
                    </a:ext>
                  </a:extLst>
                </p:cNvPr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3301;p39">
                  <a:extLst>
                    <a:ext uri="{FF2B5EF4-FFF2-40B4-BE49-F238E27FC236}">
                      <a16:creationId xmlns:a16="http://schemas.microsoft.com/office/drawing/2014/main" id="{A6B286D1-2BAE-8D26-CFA2-D5A4AA7E89FA}"/>
                    </a:ext>
                  </a:extLst>
                </p:cNvPr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3302;p39">
                  <a:extLst>
                    <a:ext uri="{FF2B5EF4-FFF2-40B4-BE49-F238E27FC236}">
                      <a16:creationId xmlns:a16="http://schemas.microsoft.com/office/drawing/2014/main" id="{508177C2-6035-DC38-D117-3688B1ECD7C8}"/>
                    </a:ext>
                  </a:extLst>
                </p:cNvPr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3303;p39">
                  <a:extLst>
                    <a:ext uri="{FF2B5EF4-FFF2-40B4-BE49-F238E27FC236}">
                      <a16:creationId xmlns:a16="http://schemas.microsoft.com/office/drawing/2014/main" id="{399D3313-3521-450F-5ED6-710868E0381F}"/>
                    </a:ext>
                  </a:extLst>
                </p:cNvPr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3304;p39">
                  <a:extLst>
                    <a:ext uri="{FF2B5EF4-FFF2-40B4-BE49-F238E27FC236}">
                      <a16:creationId xmlns:a16="http://schemas.microsoft.com/office/drawing/2014/main" id="{42BB4EFD-DF10-E221-C63F-FC3F5C8C1F46}"/>
                    </a:ext>
                  </a:extLst>
                </p:cNvPr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3305;p39">
                  <a:extLst>
                    <a:ext uri="{FF2B5EF4-FFF2-40B4-BE49-F238E27FC236}">
                      <a16:creationId xmlns:a16="http://schemas.microsoft.com/office/drawing/2014/main" id="{F7191B08-2BCC-0DF3-93E4-671737A274E0}"/>
                    </a:ext>
                  </a:extLst>
                </p:cNvPr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3306;p39">
                  <a:extLst>
                    <a:ext uri="{FF2B5EF4-FFF2-40B4-BE49-F238E27FC236}">
                      <a16:creationId xmlns:a16="http://schemas.microsoft.com/office/drawing/2014/main" id="{4CE24061-6908-FE98-3F48-36CF0650D2AA}"/>
                    </a:ext>
                  </a:extLst>
                </p:cNvPr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3307;p39">
                  <a:extLst>
                    <a:ext uri="{FF2B5EF4-FFF2-40B4-BE49-F238E27FC236}">
                      <a16:creationId xmlns:a16="http://schemas.microsoft.com/office/drawing/2014/main" id="{0CD9B3CE-E5E0-5360-1646-5F0341F4BCFF}"/>
                    </a:ext>
                  </a:extLst>
                </p:cNvPr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3308;p39">
                  <a:extLst>
                    <a:ext uri="{FF2B5EF4-FFF2-40B4-BE49-F238E27FC236}">
                      <a16:creationId xmlns:a16="http://schemas.microsoft.com/office/drawing/2014/main" id="{A9425DAA-8CB5-F15D-9D70-74333CE2DAD0}"/>
                    </a:ext>
                  </a:extLst>
                </p:cNvPr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3309;p39">
                  <a:extLst>
                    <a:ext uri="{FF2B5EF4-FFF2-40B4-BE49-F238E27FC236}">
                      <a16:creationId xmlns:a16="http://schemas.microsoft.com/office/drawing/2014/main" id="{B0BCDAED-4307-8FA6-4253-A13DC2B30AAB}"/>
                    </a:ext>
                  </a:extLst>
                </p:cNvPr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3310;p39">
                  <a:extLst>
                    <a:ext uri="{FF2B5EF4-FFF2-40B4-BE49-F238E27FC236}">
                      <a16:creationId xmlns:a16="http://schemas.microsoft.com/office/drawing/2014/main" id="{6C1FDCA1-78CA-0A83-AF4C-D88F5C952F18}"/>
                    </a:ext>
                  </a:extLst>
                </p:cNvPr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3311;p39">
                  <a:extLst>
                    <a:ext uri="{FF2B5EF4-FFF2-40B4-BE49-F238E27FC236}">
                      <a16:creationId xmlns:a16="http://schemas.microsoft.com/office/drawing/2014/main" id="{02589143-2DED-5F39-686F-A178BA664272}"/>
                    </a:ext>
                  </a:extLst>
                </p:cNvPr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3312;p39">
                  <a:extLst>
                    <a:ext uri="{FF2B5EF4-FFF2-40B4-BE49-F238E27FC236}">
                      <a16:creationId xmlns:a16="http://schemas.microsoft.com/office/drawing/2014/main" id="{DEC20EE8-9881-D0F8-7DC7-3C087A985767}"/>
                    </a:ext>
                  </a:extLst>
                </p:cNvPr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3313;p39">
                  <a:extLst>
                    <a:ext uri="{FF2B5EF4-FFF2-40B4-BE49-F238E27FC236}">
                      <a16:creationId xmlns:a16="http://schemas.microsoft.com/office/drawing/2014/main" id="{C1DD0EB6-202F-C5CB-4752-17F62DC99CE8}"/>
                    </a:ext>
                  </a:extLst>
                </p:cNvPr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3314;p39">
                  <a:extLst>
                    <a:ext uri="{FF2B5EF4-FFF2-40B4-BE49-F238E27FC236}">
                      <a16:creationId xmlns:a16="http://schemas.microsoft.com/office/drawing/2014/main" id="{387A56DC-0A7A-356A-91D7-C304E7FA71C6}"/>
                    </a:ext>
                  </a:extLst>
                </p:cNvPr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3315;p39">
                  <a:extLst>
                    <a:ext uri="{FF2B5EF4-FFF2-40B4-BE49-F238E27FC236}">
                      <a16:creationId xmlns:a16="http://schemas.microsoft.com/office/drawing/2014/main" id="{F2AA9C37-7D5F-B676-68CB-E2139C3B8B8D}"/>
                    </a:ext>
                  </a:extLst>
                </p:cNvPr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3316;p39">
                  <a:extLst>
                    <a:ext uri="{FF2B5EF4-FFF2-40B4-BE49-F238E27FC236}">
                      <a16:creationId xmlns:a16="http://schemas.microsoft.com/office/drawing/2014/main" id="{7F67F473-AC93-1F2E-854E-21E35285FF44}"/>
                    </a:ext>
                  </a:extLst>
                </p:cNvPr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3317;p39">
                  <a:extLst>
                    <a:ext uri="{FF2B5EF4-FFF2-40B4-BE49-F238E27FC236}">
                      <a16:creationId xmlns:a16="http://schemas.microsoft.com/office/drawing/2014/main" id="{5562BD25-F4D1-4F79-EEC6-B5D1F62349A5}"/>
                    </a:ext>
                  </a:extLst>
                </p:cNvPr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3318;p39">
                  <a:extLst>
                    <a:ext uri="{FF2B5EF4-FFF2-40B4-BE49-F238E27FC236}">
                      <a16:creationId xmlns:a16="http://schemas.microsoft.com/office/drawing/2014/main" id="{9A6B9EB2-5935-DF0D-EDEA-E4A92BB92C3B}"/>
                    </a:ext>
                  </a:extLst>
                </p:cNvPr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3319;p39">
                  <a:extLst>
                    <a:ext uri="{FF2B5EF4-FFF2-40B4-BE49-F238E27FC236}">
                      <a16:creationId xmlns:a16="http://schemas.microsoft.com/office/drawing/2014/main" id="{E1F2B6A2-4F95-6A4F-7D8E-69A207577712}"/>
                    </a:ext>
                  </a:extLst>
                </p:cNvPr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3320;p39">
                  <a:extLst>
                    <a:ext uri="{FF2B5EF4-FFF2-40B4-BE49-F238E27FC236}">
                      <a16:creationId xmlns:a16="http://schemas.microsoft.com/office/drawing/2014/main" id="{6F8123B6-F8F0-B751-5C93-FCF7EC0072F8}"/>
                    </a:ext>
                  </a:extLst>
                </p:cNvPr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3321;p39">
                  <a:extLst>
                    <a:ext uri="{FF2B5EF4-FFF2-40B4-BE49-F238E27FC236}">
                      <a16:creationId xmlns:a16="http://schemas.microsoft.com/office/drawing/2014/main" id="{710538B6-D030-6F3C-2567-10C0EA9CA0ED}"/>
                    </a:ext>
                  </a:extLst>
                </p:cNvPr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3322;p39">
                  <a:extLst>
                    <a:ext uri="{FF2B5EF4-FFF2-40B4-BE49-F238E27FC236}">
                      <a16:creationId xmlns:a16="http://schemas.microsoft.com/office/drawing/2014/main" id="{448DAC57-85CA-3788-C38A-4C9630C5AEA6}"/>
                    </a:ext>
                  </a:extLst>
                </p:cNvPr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3323;p39">
                  <a:extLst>
                    <a:ext uri="{FF2B5EF4-FFF2-40B4-BE49-F238E27FC236}">
                      <a16:creationId xmlns:a16="http://schemas.microsoft.com/office/drawing/2014/main" id="{96081EB1-151A-658F-BA63-16BF39217AD4}"/>
                    </a:ext>
                  </a:extLst>
                </p:cNvPr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3324;p39">
                  <a:extLst>
                    <a:ext uri="{FF2B5EF4-FFF2-40B4-BE49-F238E27FC236}">
                      <a16:creationId xmlns:a16="http://schemas.microsoft.com/office/drawing/2014/main" id="{A186735E-9314-64C7-3359-F30201FB6D71}"/>
                    </a:ext>
                  </a:extLst>
                </p:cNvPr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3325;p39">
                  <a:extLst>
                    <a:ext uri="{FF2B5EF4-FFF2-40B4-BE49-F238E27FC236}">
                      <a16:creationId xmlns:a16="http://schemas.microsoft.com/office/drawing/2014/main" id="{DC18C99F-53F2-A6BB-8FC3-85FCA8425A31}"/>
                    </a:ext>
                  </a:extLst>
                </p:cNvPr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3326;p39">
                  <a:extLst>
                    <a:ext uri="{FF2B5EF4-FFF2-40B4-BE49-F238E27FC236}">
                      <a16:creationId xmlns:a16="http://schemas.microsoft.com/office/drawing/2014/main" id="{0FFDDEE5-ABF0-F4DC-04FE-727524DBCD36}"/>
                    </a:ext>
                  </a:extLst>
                </p:cNvPr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3327;p39">
                  <a:extLst>
                    <a:ext uri="{FF2B5EF4-FFF2-40B4-BE49-F238E27FC236}">
                      <a16:creationId xmlns:a16="http://schemas.microsoft.com/office/drawing/2014/main" id="{DD555E5D-7AB1-D8EE-41F0-62A7CE50B292}"/>
                    </a:ext>
                  </a:extLst>
                </p:cNvPr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3328;p39">
                  <a:extLst>
                    <a:ext uri="{FF2B5EF4-FFF2-40B4-BE49-F238E27FC236}">
                      <a16:creationId xmlns:a16="http://schemas.microsoft.com/office/drawing/2014/main" id="{2D9366CC-8ED1-121A-4E79-2DCEC55C1B51}"/>
                    </a:ext>
                  </a:extLst>
                </p:cNvPr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3329;p39">
                  <a:extLst>
                    <a:ext uri="{FF2B5EF4-FFF2-40B4-BE49-F238E27FC236}">
                      <a16:creationId xmlns:a16="http://schemas.microsoft.com/office/drawing/2014/main" id="{9E1DE8DD-3B89-948A-FD7D-4E56ECEAD3DD}"/>
                    </a:ext>
                  </a:extLst>
                </p:cNvPr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7" name="Google Shape;3330;p39">
              <a:extLst>
                <a:ext uri="{FF2B5EF4-FFF2-40B4-BE49-F238E27FC236}">
                  <a16:creationId xmlns:a16="http://schemas.microsoft.com/office/drawing/2014/main" id="{218A224D-1B81-8EF0-FA62-BF73B8DA22C3}"/>
                </a:ext>
              </a:extLst>
            </p:cNvPr>
            <p:cNvGrpSpPr/>
            <p:nvPr/>
          </p:nvGrpSpPr>
          <p:grpSpPr>
            <a:xfrm>
              <a:off x="1394080" y="537202"/>
              <a:ext cx="642501" cy="606585"/>
              <a:chOff x="-4345070" y="3726402"/>
              <a:chExt cx="642501" cy="606585"/>
            </a:xfrm>
          </p:grpSpPr>
          <p:sp>
            <p:nvSpPr>
              <p:cNvPr id="1172" name="Google Shape;3331;p39">
                <a:extLst>
                  <a:ext uri="{FF2B5EF4-FFF2-40B4-BE49-F238E27FC236}">
                    <a16:creationId xmlns:a16="http://schemas.microsoft.com/office/drawing/2014/main" id="{54CD09F3-D5F7-9F18-3C65-C237187D7870}"/>
                  </a:ext>
                </a:extLst>
              </p:cNvPr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3332;p39">
                <a:extLst>
                  <a:ext uri="{FF2B5EF4-FFF2-40B4-BE49-F238E27FC236}">
                    <a16:creationId xmlns:a16="http://schemas.microsoft.com/office/drawing/2014/main" id="{6EF5AE46-99B8-F96F-D8BF-62ECB80353DB}"/>
                  </a:ext>
                </a:extLst>
              </p:cNvPr>
              <p:cNvSpPr/>
              <p:nvPr/>
            </p:nvSpPr>
            <p:spPr>
              <a:xfrm>
                <a:off x="-4261358" y="3726402"/>
                <a:ext cx="504914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3333;p39">
                <a:extLst>
                  <a:ext uri="{FF2B5EF4-FFF2-40B4-BE49-F238E27FC236}">
                    <a16:creationId xmlns:a16="http://schemas.microsoft.com/office/drawing/2014/main" id="{A31FFCF1-4CAA-9F1E-EEC2-96959C121B39}"/>
                  </a:ext>
                </a:extLst>
              </p:cNvPr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3334;p39">
                <a:extLst>
                  <a:ext uri="{FF2B5EF4-FFF2-40B4-BE49-F238E27FC236}">
                    <a16:creationId xmlns:a16="http://schemas.microsoft.com/office/drawing/2014/main" id="{64C85642-CCBB-56DF-E80F-76E6B847C541}"/>
                  </a:ext>
                </a:extLst>
              </p:cNvPr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3335;p39">
                <a:extLst>
                  <a:ext uri="{FF2B5EF4-FFF2-40B4-BE49-F238E27FC236}">
                    <a16:creationId xmlns:a16="http://schemas.microsoft.com/office/drawing/2014/main" id="{34F0AA1C-3A7C-EA11-8180-4C275D10E6A6}"/>
                  </a:ext>
                </a:extLst>
              </p:cNvPr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3336;p39">
                <a:extLst>
                  <a:ext uri="{FF2B5EF4-FFF2-40B4-BE49-F238E27FC236}">
                    <a16:creationId xmlns:a16="http://schemas.microsoft.com/office/drawing/2014/main" id="{5481EC10-DC3E-EB77-922C-7EA157B6CD53}"/>
                  </a:ext>
                </a:extLst>
              </p:cNvPr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3337;p39">
                <a:extLst>
                  <a:ext uri="{FF2B5EF4-FFF2-40B4-BE49-F238E27FC236}">
                    <a16:creationId xmlns:a16="http://schemas.microsoft.com/office/drawing/2014/main" id="{6ECE0CC1-2951-F67E-A770-CEBB9B4A684E}"/>
                  </a:ext>
                </a:extLst>
              </p:cNvPr>
              <p:cNvSpPr/>
              <p:nvPr/>
            </p:nvSpPr>
            <p:spPr>
              <a:xfrm>
                <a:off x="-4262876" y="3728173"/>
                <a:ext cx="204722" cy="23873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3338;p39">
                <a:extLst>
                  <a:ext uri="{FF2B5EF4-FFF2-40B4-BE49-F238E27FC236}">
                    <a16:creationId xmlns:a16="http://schemas.microsoft.com/office/drawing/2014/main" id="{BF5A1227-14DF-DB30-B925-6F1A8B71FFBD}"/>
                  </a:ext>
                </a:extLst>
              </p:cNvPr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3339;p39">
                <a:extLst>
                  <a:ext uri="{FF2B5EF4-FFF2-40B4-BE49-F238E27FC236}">
                    <a16:creationId xmlns:a16="http://schemas.microsoft.com/office/drawing/2014/main" id="{B76FEAC1-B766-A62D-CDB8-0D7344C97B8C}"/>
                  </a:ext>
                </a:extLst>
              </p:cNvPr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3340;p39">
                <a:extLst>
                  <a:ext uri="{FF2B5EF4-FFF2-40B4-BE49-F238E27FC236}">
                    <a16:creationId xmlns:a16="http://schemas.microsoft.com/office/drawing/2014/main" id="{34DB292C-F462-60D2-52E5-698D2AA59C30}"/>
                  </a:ext>
                </a:extLst>
              </p:cNvPr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3341;p39">
                <a:extLst>
                  <a:ext uri="{FF2B5EF4-FFF2-40B4-BE49-F238E27FC236}">
                    <a16:creationId xmlns:a16="http://schemas.microsoft.com/office/drawing/2014/main" id="{2FC4D7AD-E1EC-DF89-6B77-D4D8F2B1B5E8}"/>
                  </a:ext>
                </a:extLst>
              </p:cNvPr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3342;p39">
                <a:extLst>
                  <a:ext uri="{FF2B5EF4-FFF2-40B4-BE49-F238E27FC236}">
                    <a16:creationId xmlns:a16="http://schemas.microsoft.com/office/drawing/2014/main" id="{17E8DD8C-2D2C-FBBF-9F71-8E7836DEEE6D}"/>
                  </a:ext>
                </a:extLst>
              </p:cNvPr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3343;p39">
                <a:extLst>
                  <a:ext uri="{FF2B5EF4-FFF2-40B4-BE49-F238E27FC236}">
                    <a16:creationId xmlns:a16="http://schemas.microsoft.com/office/drawing/2014/main" id="{6CCEF654-A06F-4C40-4EA1-A96DAA544837}"/>
                  </a:ext>
                </a:extLst>
              </p:cNvPr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3344;p39">
              <a:extLst>
                <a:ext uri="{FF2B5EF4-FFF2-40B4-BE49-F238E27FC236}">
                  <a16:creationId xmlns:a16="http://schemas.microsoft.com/office/drawing/2014/main" id="{809BC92D-3801-17B7-D072-A4B517EE0517}"/>
                </a:ext>
              </a:extLst>
            </p:cNvPr>
            <p:cNvGrpSpPr/>
            <p:nvPr/>
          </p:nvGrpSpPr>
          <p:grpSpPr>
            <a:xfrm>
              <a:off x="1124471" y="3536662"/>
              <a:ext cx="491637" cy="986062"/>
              <a:chOff x="4225370" y="-782119"/>
              <a:chExt cx="299250" cy="600196"/>
            </a:xfrm>
          </p:grpSpPr>
          <p:sp>
            <p:nvSpPr>
              <p:cNvPr id="1160" name="Google Shape;3345;p39">
                <a:extLst>
                  <a:ext uri="{FF2B5EF4-FFF2-40B4-BE49-F238E27FC236}">
                    <a16:creationId xmlns:a16="http://schemas.microsoft.com/office/drawing/2014/main" id="{3F5CB133-CEDB-8608-4605-B5BCD5AE49A9}"/>
                  </a:ext>
                </a:extLst>
              </p:cNvPr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3346;p39">
                <a:extLst>
                  <a:ext uri="{FF2B5EF4-FFF2-40B4-BE49-F238E27FC236}">
                    <a16:creationId xmlns:a16="http://schemas.microsoft.com/office/drawing/2014/main" id="{C36CB8E1-C77C-6385-0495-24BFB92C96F7}"/>
                  </a:ext>
                </a:extLst>
              </p:cNvPr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3347;p39">
                <a:extLst>
                  <a:ext uri="{FF2B5EF4-FFF2-40B4-BE49-F238E27FC236}">
                    <a16:creationId xmlns:a16="http://schemas.microsoft.com/office/drawing/2014/main" id="{CBAE2D30-E697-385E-511C-0615579CE591}"/>
                  </a:ext>
                </a:extLst>
              </p:cNvPr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3348;p39">
                <a:extLst>
                  <a:ext uri="{FF2B5EF4-FFF2-40B4-BE49-F238E27FC236}">
                    <a16:creationId xmlns:a16="http://schemas.microsoft.com/office/drawing/2014/main" id="{393BC5E7-BDB3-B936-7735-6B2094773523}"/>
                  </a:ext>
                </a:extLst>
              </p:cNvPr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3349;p39">
                <a:extLst>
                  <a:ext uri="{FF2B5EF4-FFF2-40B4-BE49-F238E27FC236}">
                    <a16:creationId xmlns:a16="http://schemas.microsoft.com/office/drawing/2014/main" id="{692BF9A6-4C1D-4772-6C66-CA619B1C860D}"/>
                  </a:ext>
                </a:extLst>
              </p:cNvPr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3350;p39">
                <a:extLst>
                  <a:ext uri="{FF2B5EF4-FFF2-40B4-BE49-F238E27FC236}">
                    <a16:creationId xmlns:a16="http://schemas.microsoft.com/office/drawing/2014/main" id="{DE19E21D-F829-AF9C-9829-FB0A3E4517D6}"/>
                  </a:ext>
                </a:extLst>
              </p:cNvPr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3351;p39">
                <a:extLst>
                  <a:ext uri="{FF2B5EF4-FFF2-40B4-BE49-F238E27FC236}">
                    <a16:creationId xmlns:a16="http://schemas.microsoft.com/office/drawing/2014/main" id="{6DB74FE4-094B-40EA-58C7-9D965C59F0E4}"/>
                  </a:ext>
                </a:extLst>
              </p:cNvPr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3352;p39">
                <a:extLst>
                  <a:ext uri="{FF2B5EF4-FFF2-40B4-BE49-F238E27FC236}">
                    <a16:creationId xmlns:a16="http://schemas.microsoft.com/office/drawing/2014/main" id="{F1C7AA79-190F-56B8-1ACC-19C58B703414}"/>
                  </a:ext>
                </a:extLst>
              </p:cNvPr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3353;p39">
                <a:extLst>
                  <a:ext uri="{FF2B5EF4-FFF2-40B4-BE49-F238E27FC236}">
                    <a16:creationId xmlns:a16="http://schemas.microsoft.com/office/drawing/2014/main" id="{1F3C4FBF-AA1D-1136-9C36-2068FE3EDE13}"/>
                  </a:ext>
                </a:extLst>
              </p:cNvPr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3354;p39">
                <a:extLst>
                  <a:ext uri="{FF2B5EF4-FFF2-40B4-BE49-F238E27FC236}">
                    <a16:creationId xmlns:a16="http://schemas.microsoft.com/office/drawing/2014/main" id="{1E2A4F7E-C7BF-BBEE-0D0F-293A803BC708}"/>
                  </a:ext>
                </a:extLst>
              </p:cNvPr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3355;p39">
                <a:extLst>
                  <a:ext uri="{FF2B5EF4-FFF2-40B4-BE49-F238E27FC236}">
                    <a16:creationId xmlns:a16="http://schemas.microsoft.com/office/drawing/2014/main" id="{82DC6A2C-162B-2753-5B37-8B18D135D57F}"/>
                  </a:ext>
                </a:extLst>
              </p:cNvPr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3356;p39">
                <a:extLst>
                  <a:ext uri="{FF2B5EF4-FFF2-40B4-BE49-F238E27FC236}">
                    <a16:creationId xmlns:a16="http://schemas.microsoft.com/office/drawing/2014/main" id="{D3B629C4-6248-1000-096D-959C9B625A37}"/>
                  </a:ext>
                </a:extLst>
              </p:cNvPr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3357;p39">
              <a:extLst>
                <a:ext uri="{FF2B5EF4-FFF2-40B4-BE49-F238E27FC236}">
                  <a16:creationId xmlns:a16="http://schemas.microsoft.com/office/drawing/2014/main" id="{990D9F16-476D-2FA1-5D56-D1F12CBA2A2D}"/>
                </a:ext>
              </a:extLst>
            </p:cNvPr>
            <p:cNvGrpSpPr/>
            <p:nvPr/>
          </p:nvGrpSpPr>
          <p:grpSpPr>
            <a:xfrm>
              <a:off x="2755109" y="710786"/>
              <a:ext cx="629089" cy="1152351"/>
              <a:chOff x="-2845591" y="767936"/>
              <a:chExt cx="629089" cy="1152351"/>
            </a:xfrm>
          </p:grpSpPr>
          <p:sp>
            <p:nvSpPr>
              <p:cNvPr id="1145" name="Google Shape;3358;p39">
                <a:extLst>
                  <a:ext uri="{FF2B5EF4-FFF2-40B4-BE49-F238E27FC236}">
                    <a16:creationId xmlns:a16="http://schemas.microsoft.com/office/drawing/2014/main" id="{F1237AA9-B25C-32EA-FF55-C734321C86F9}"/>
                  </a:ext>
                </a:extLst>
              </p:cNvPr>
              <p:cNvSpPr/>
              <p:nvPr/>
            </p:nvSpPr>
            <p:spPr>
              <a:xfrm>
                <a:off x="-2845591" y="1590253"/>
                <a:ext cx="629088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66" y="1"/>
                    </a:moveTo>
                    <a:cubicBezTo>
                      <a:pt x="1890" y="1"/>
                      <a:pt x="1315" y="128"/>
                      <a:pt x="875" y="386"/>
                    </a:cubicBezTo>
                    <a:cubicBezTo>
                      <a:pt x="1" y="882"/>
                      <a:pt x="1" y="1709"/>
                      <a:pt x="887" y="2229"/>
                    </a:cubicBezTo>
                    <a:cubicBezTo>
                      <a:pt x="1335" y="2480"/>
                      <a:pt x="1922" y="2610"/>
                      <a:pt x="2508" y="2610"/>
                    </a:cubicBezTo>
                    <a:cubicBezTo>
                      <a:pt x="3080" y="2610"/>
                      <a:pt x="3650" y="2486"/>
                      <a:pt x="4088" y="2229"/>
                    </a:cubicBezTo>
                    <a:cubicBezTo>
                      <a:pt x="4974" y="1709"/>
                      <a:pt x="4974" y="882"/>
                      <a:pt x="4076" y="386"/>
                    </a:cubicBezTo>
                    <a:cubicBezTo>
                      <a:pt x="3631" y="131"/>
                      <a:pt x="3048" y="1"/>
                      <a:pt x="2466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3359;p39">
                <a:extLst>
                  <a:ext uri="{FF2B5EF4-FFF2-40B4-BE49-F238E27FC236}">
                    <a16:creationId xmlns:a16="http://schemas.microsoft.com/office/drawing/2014/main" id="{090C2C6A-EFC2-ACB1-1EBF-3F5734429FA9}"/>
                  </a:ext>
                </a:extLst>
              </p:cNvPr>
              <p:cNvSpPr/>
              <p:nvPr/>
            </p:nvSpPr>
            <p:spPr>
              <a:xfrm>
                <a:off x="-2767823" y="1374652"/>
                <a:ext cx="40464" cy="438528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468" extrusionOk="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3360;p39">
                <a:extLst>
                  <a:ext uri="{FF2B5EF4-FFF2-40B4-BE49-F238E27FC236}">
                    <a16:creationId xmlns:a16="http://schemas.microsoft.com/office/drawing/2014/main" id="{DCA18DF1-57FB-EA7F-F05B-73C575E6F9D0}"/>
                  </a:ext>
                </a:extLst>
              </p:cNvPr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53" extrusionOk="0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3361;p39">
                <a:extLst>
                  <a:ext uri="{FF2B5EF4-FFF2-40B4-BE49-F238E27FC236}">
                    <a16:creationId xmlns:a16="http://schemas.microsoft.com/office/drawing/2014/main" id="{AAD0F0A3-BA22-0AC5-B9EC-47F2F802C9FA}"/>
                  </a:ext>
                </a:extLst>
              </p:cNvPr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454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3362;p39">
                <a:extLst>
                  <a:ext uri="{FF2B5EF4-FFF2-40B4-BE49-F238E27FC236}">
                    <a16:creationId xmlns:a16="http://schemas.microsoft.com/office/drawing/2014/main" id="{92E938DE-1C76-132F-91C1-6A39D9E8AA83}"/>
                  </a:ext>
                </a:extLst>
              </p:cNvPr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45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3363;p39">
                <a:extLst>
                  <a:ext uri="{FF2B5EF4-FFF2-40B4-BE49-F238E27FC236}">
                    <a16:creationId xmlns:a16="http://schemas.microsoft.com/office/drawing/2014/main" id="{C47CE01C-7AA3-E676-CEAF-F988754F79A0}"/>
                  </a:ext>
                </a:extLst>
              </p:cNvPr>
              <p:cNvSpPr/>
              <p:nvPr/>
            </p:nvSpPr>
            <p:spPr>
              <a:xfrm>
                <a:off x="-2817139" y="921955"/>
                <a:ext cx="572186" cy="815728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6451" extrusionOk="0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3364;p39">
                <a:extLst>
                  <a:ext uri="{FF2B5EF4-FFF2-40B4-BE49-F238E27FC236}">
                    <a16:creationId xmlns:a16="http://schemas.microsoft.com/office/drawing/2014/main" id="{097D0474-1775-6819-722E-60F82A227E1D}"/>
                  </a:ext>
                </a:extLst>
              </p:cNvPr>
              <p:cNvSpPr/>
              <p:nvPr/>
            </p:nvSpPr>
            <p:spPr>
              <a:xfrm>
                <a:off x="-2530346" y="923472"/>
                <a:ext cx="204722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3365;p39">
                <a:extLst>
                  <a:ext uri="{FF2B5EF4-FFF2-40B4-BE49-F238E27FC236}">
                    <a16:creationId xmlns:a16="http://schemas.microsoft.com/office/drawing/2014/main" id="{5EF8450D-C840-2BF4-C112-EB36DC451269}"/>
                  </a:ext>
                </a:extLst>
              </p:cNvPr>
              <p:cNvSpPr/>
              <p:nvPr/>
            </p:nvSpPr>
            <p:spPr>
              <a:xfrm>
                <a:off x="-2845591" y="772236"/>
                <a:ext cx="629088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3366;p39">
                <a:extLst>
                  <a:ext uri="{FF2B5EF4-FFF2-40B4-BE49-F238E27FC236}">
                    <a16:creationId xmlns:a16="http://schemas.microsoft.com/office/drawing/2014/main" id="{CB9DD9E5-99E0-BAF3-B33A-5020BB5936F6}"/>
                  </a:ext>
                </a:extLst>
              </p:cNvPr>
              <p:cNvSpPr/>
              <p:nvPr/>
            </p:nvSpPr>
            <p:spPr>
              <a:xfrm>
                <a:off x="-2529583" y="9277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3367;p39">
                <a:extLst>
                  <a:ext uri="{FF2B5EF4-FFF2-40B4-BE49-F238E27FC236}">
                    <a16:creationId xmlns:a16="http://schemas.microsoft.com/office/drawing/2014/main" id="{8D1808D5-AFCD-A867-ABD0-17C36308B9FD}"/>
                  </a:ext>
                </a:extLst>
              </p:cNvPr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3368;p39">
                <a:extLst>
                  <a:ext uri="{FF2B5EF4-FFF2-40B4-BE49-F238E27FC236}">
                    <a16:creationId xmlns:a16="http://schemas.microsoft.com/office/drawing/2014/main" id="{48F193C0-B63A-5370-ECB9-CD86DAF853AD}"/>
                  </a:ext>
                </a:extLst>
              </p:cNvPr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3369;p39">
                <a:extLst>
                  <a:ext uri="{FF2B5EF4-FFF2-40B4-BE49-F238E27FC236}">
                    <a16:creationId xmlns:a16="http://schemas.microsoft.com/office/drawing/2014/main" id="{01946262-BAFA-8384-B88F-92698DFF4370}"/>
                  </a:ext>
                </a:extLst>
              </p:cNvPr>
              <p:cNvSpPr/>
              <p:nvPr/>
            </p:nvSpPr>
            <p:spPr>
              <a:xfrm>
                <a:off x="-2799938" y="7722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3370;p39">
                <a:extLst>
                  <a:ext uri="{FF2B5EF4-FFF2-40B4-BE49-F238E27FC236}">
                    <a16:creationId xmlns:a16="http://schemas.microsoft.com/office/drawing/2014/main" id="{E4A96E38-8B33-4A24-F949-C76C2BC204DC}"/>
                  </a:ext>
                </a:extLst>
              </p:cNvPr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55" extrusionOk="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3371;p39">
                <a:extLst>
                  <a:ext uri="{FF2B5EF4-FFF2-40B4-BE49-F238E27FC236}">
                    <a16:creationId xmlns:a16="http://schemas.microsoft.com/office/drawing/2014/main" id="{A33E88FB-A02B-DBD1-4367-5B907A2E0889}"/>
                  </a:ext>
                </a:extLst>
              </p:cNvPr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265" extrusionOk="0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3372;p39">
                <a:extLst>
                  <a:ext uri="{FF2B5EF4-FFF2-40B4-BE49-F238E27FC236}">
                    <a16:creationId xmlns:a16="http://schemas.microsoft.com/office/drawing/2014/main" id="{E63C9496-44F3-24E6-935F-3BC75F8A9205}"/>
                  </a:ext>
                </a:extLst>
              </p:cNvPr>
              <p:cNvSpPr/>
              <p:nvPr/>
            </p:nvSpPr>
            <p:spPr>
              <a:xfrm>
                <a:off x="-2669317" y="832300"/>
                <a:ext cx="278063" cy="158568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54" extrusionOk="0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3373;p39">
              <a:extLst>
                <a:ext uri="{FF2B5EF4-FFF2-40B4-BE49-F238E27FC236}">
                  <a16:creationId xmlns:a16="http://schemas.microsoft.com/office/drawing/2014/main" id="{4EEB2336-7F9A-63E7-AF21-B71DC3D441A1}"/>
                </a:ext>
              </a:extLst>
            </p:cNvPr>
            <p:cNvGrpSpPr/>
            <p:nvPr/>
          </p:nvGrpSpPr>
          <p:grpSpPr>
            <a:xfrm>
              <a:off x="1029975" y="1206077"/>
              <a:ext cx="364099" cy="822618"/>
              <a:chOff x="-4142100" y="577427"/>
              <a:chExt cx="364099" cy="822618"/>
            </a:xfrm>
          </p:grpSpPr>
          <p:sp>
            <p:nvSpPr>
              <p:cNvPr id="1100" name="Google Shape;3374;p39">
                <a:extLst>
                  <a:ext uri="{FF2B5EF4-FFF2-40B4-BE49-F238E27FC236}">
                    <a16:creationId xmlns:a16="http://schemas.microsoft.com/office/drawing/2014/main" id="{7D86567A-1CD4-6C30-6CDD-2209D2B21BA0}"/>
                  </a:ext>
                </a:extLst>
              </p:cNvPr>
              <p:cNvSpPr/>
              <p:nvPr/>
            </p:nvSpPr>
            <p:spPr>
              <a:xfrm>
                <a:off x="-4015954" y="1244078"/>
                <a:ext cx="10906" cy="15596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3375;p39">
                <a:extLst>
                  <a:ext uri="{FF2B5EF4-FFF2-40B4-BE49-F238E27FC236}">
                    <a16:creationId xmlns:a16="http://schemas.microsoft.com/office/drawing/2014/main" id="{A0630AEB-7894-85F2-E5AF-9A95318C4019}"/>
                  </a:ext>
                </a:extLst>
              </p:cNvPr>
              <p:cNvSpPr/>
              <p:nvPr/>
            </p:nvSpPr>
            <p:spPr>
              <a:xfrm>
                <a:off x="-4000624" y="1210749"/>
                <a:ext cx="9076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415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3376;p39">
                <a:extLst>
                  <a:ext uri="{FF2B5EF4-FFF2-40B4-BE49-F238E27FC236}">
                    <a16:creationId xmlns:a16="http://schemas.microsoft.com/office/drawing/2014/main" id="{57B0C558-7992-F699-02BD-6B21D8803E69}"/>
                  </a:ext>
                </a:extLst>
              </p:cNvPr>
              <p:cNvSpPr/>
              <p:nvPr/>
            </p:nvSpPr>
            <p:spPr>
              <a:xfrm>
                <a:off x="-4015954" y="1219825"/>
                <a:ext cx="10906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43" y="402"/>
                    </a:lnTo>
                    <a:lnTo>
                      <a:pt x="14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3377;p39">
                <a:extLst>
                  <a:ext uri="{FF2B5EF4-FFF2-40B4-BE49-F238E27FC236}">
                    <a16:creationId xmlns:a16="http://schemas.microsoft.com/office/drawing/2014/main" id="{2911DD3D-AA70-3F65-EA34-AD046F5DBB84}"/>
                  </a:ext>
                </a:extLst>
              </p:cNvPr>
              <p:cNvSpPr/>
              <p:nvPr/>
            </p:nvSpPr>
            <p:spPr>
              <a:xfrm>
                <a:off x="-4005124" y="1216164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1" y="450"/>
                    </a:lnTo>
                    <a:lnTo>
                      <a:pt x="1" y="2411"/>
                    </a:lnTo>
                    <a:lnTo>
                      <a:pt x="190" y="2304"/>
                    </a:lnTo>
                    <a:lnTo>
                      <a:pt x="178" y="34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3378;p39">
                <a:extLst>
                  <a:ext uri="{FF2B5EF4-FFF2-40B4-BE49-F238E27FC236}">
                    <a16:creationId xmlns:a16="http://schemas.microsoft.com/office/drawing/2014/main" id="{CAE17A72-3339-7607-7A8E-1E14D7DFFD7E}"/>
                  </a:ext>
                </a:extLst>
              </p:cNvPr>
              <p:cNvSpPr/>
              <p:nvPr/>
            </p:nvSpPr>
            <p:spPr>
              <a:xfrm>
                <a:off x="-4015954" y="1210749"/>
                <a:ext cx="24405" cy="1449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90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143" y="190"/>
                    </a:lnTo>
                    <a:lnTo>
                      <a:pt x="320" y="72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3379;p39">
                <a:extLst>
                  <a:ext uri="{FF2B5EF4-FFF2-40B4-BE49-F238E27FC236}">
                    <a16:creationId xmlns:a16="http://schemas.microsoft.com/office/drawing/2014/main" id="{3CF8D92A-F89D-2FD0-3493-FC81210950E0}"/>
                  </a:ext>
                </a:extLst>
              </p:cNvPr>
              <p:cNvSpPr/>
              <p:nvPr/>
            </p:nvSpPr>
            <p:spPr>
              <a:xfrm>
                <a:off x="-4030369" y="1054936"/>
                <a:ext cx="53234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02" extrusionOk="0">
                    <a:moveTo>
                      <a:pt x="568" y="0"/>
                    </a:moveTo>
                    <a:lnTo>
                      <a:pt x="1" y="331"/>
                    </a:lnTo>
                    <a:lnTo>
                      <a:pt x="119" y="402"/>
                    </a:lnTo>
                    <a:lnTo>
                      <a:pt x="698" y="8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3380;p39">
                <a:extLst>
                  <a:ext uri="{FF2B5EF4-FFF2-40B4-BE49-F238E27FC236}">
                    <a16:creationId xmlns:a16="http://schemas.microsoft.com/office/drawing/2014/main" id="{F7C4C67B-57F5-3F9C-11F0-78BE081731B9}"/>
                  </a:ext>
                </a:extLst>
              </p:cNvPr>
              <p:cNvSpPr/>
              <p:nvPr/>
            </p:nvSpPr>
            <p:spPr>
              <a:xfrm>
                <a:off x="-4030369" y="1080104"/>
                <a:ext cx="9991" cy="16862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3381;p39">
                <a:extLst>
                  <a:ext uri="{FF2B5EF4-FFF2-40B4-BE49-F238E27FC236}">
                    <a16:creationId xmlns:a16="http://schemas.microsoft.com/office/drawing/2014/main" id="{BBAD11F2-B214-7B06-ED64-BB36E19E1DB5}"/>
                  </a:ext>
                </a:extLst>
              </p:cNvPr>
              <p:cNvSpPr/>
              <p:nvPr/>
            </p:nvSpPr>
            <p:spPr>
              <a:xfrm>
                <a:off x="-4021369" y="1061189"/>
                <a:ext cx="44235" cy="18929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80" y="1"/>
                    </a:moveTo>
                    <a:lnTo>
                      <a:pt x="1" y="320"/>
                    </a:lnTo>
                    <a:lnTo>
                      <a:pt x="13" y="2458"/>
                    </a:lnTo>
                    <a:lnTo>
                      <a:pt x="214" y="2482"/>
                    </a:lnTo>
                    <a:lnTo>
                      <a:pt x="214" y="2151"/>
                    </a:lnTo>
                    <a:lnTo>
                      <a:pt x="391" y="2033"/>
                    </a:lnTo>
                    <a:lnTo>
                      <a:pt x="391" y="2375"/>
                    </a:lnTo>
                    <a:lnTo>
                      <a:pt x="580" y="213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3382;p39">
                <a:extLst>
                  <a:ext uri="{FF2B5EF4-FFF2-40B4-BE49-F238E27FC236}">
                    <a16:creationId xmlns:a16="http://schemas.microsoft.com/office/drawing/2014/main" id="{70B7E98D-B4C0-9304-15CC-663D8C4B3DEC}"/>
                  </a:ext>
                </a:extLst>
              </p:cNvPr>
              <p:cNvSpPr/>
              <p:nvPr/>
            </p:nvSpPr>
            <p:spPr>
              <a:xfrm>
                <a:off x="-3915053" y="1187335"/>
                <a:ext cx="9991" cy="15505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3383;p39">
                <a:extLst>
                  <a:ext uri="{FF2B5EF4-FFF2-40B4-BE49-F238E27FC236}">
                    <a16:creationId xmlns:a16="http://schemas.microsoft.com/office/drawing/2014/main" id="{752647D5-C80F-16E6-B697-770DE54B0E27}"/>
                  </a:ext>
                </a:extLst>
              </p:cNvPr>
              <p:cNvSpPr/>
              <p:nvPr/>
            </p:nvSpPr>
            <p:spPr>
              <a:xfrm>
                <a:off x="-3901477" y="1153091"/>
                <a:ext cx="9991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403" extrusionOk="0">
                    <a:moveTo>
                      <a:pt x="0" y="1"/>
                    </a:moveTo>
                    <a:lnTo>
                      <a:pt x="0" y="332"/>
                    </a:lnTo>
                    <a:lnTo>
                      <a:pt x="130" y="402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3384;p39">
                <a:extLst>
                  <a:ext uri="{FF2B5EF4-FFF2-40B4-BE49-F238E27FC236}">
                    <a16:creationId xmlns:a16="http://schemas.microsoft.com/office/drawing/2014/main" id="{F83416AC-1476-EEAC-1594-77767F8971FD}"/>
                  </a:ext>
                </a:extLst>
              </p:cNvPr>
              <p:cNvSpPr/>
              <p:nvPr/>
            </p:nvSpPr>
            <p:spPr>
              <a:xfrm>
                <a:off x="-3915053" y="1161252"/>
                <a:ext cx="9152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14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3385;p39">
                <a:extLst>
                  <a:ext uri="{FF2B5EF4-FFF2-40B4-BE49-F238E27FC236}">
                    <a16:creationId xmlns:a16="http://schemas.microsoft.com/office/drawing/2014/main" id="{8C468D45-D39D-4B14-C4E5-F9AD8641D3DA}"/>
                  </a:ext>
                </a:extLst>
              </p:cNvPr>
              <p:cNvSpPr/>
              <p:nvPr/>
            </p:nvSpPr>
            <p:spPr>
              <a:xfrm>
                <a:off x="-3905977" y="1158506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0" y="450"/>
                    </a:lnTo>
                    <a:lnTo>
                      <a:pt x="12" y="2411"/>
                    </a:lnTo>
                    <a:lnTo>
                      <a:pt x="189" y="2292"/>
                    </a:lnTo>
                    <a:lnTo>
                      <a:pt x="189" y="331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3386;p39">
                <a:extLst>
                  <a:ext uri="{FF2B5EF4-FFF2-40B4-BE49-F238E27FC236}">
                    <a16:creationId xmlns:a16="http://schemas.microsoft.com/office/drawing/2014/main" id="{CD58B40A-DCEA-DD42-344C-B37E189A7ACD}"/>
                  </a:ext>
                </a:extLst>
              </p:cNvPr>
              <p:cNvSpPr/>
              <p:nvPr/>
            </p:nvSpPr>
            <p:spPr>
              <a:xfrm>
                <a:off x="-3915053" y="1153091"/>
                <a:ext cx="23566" cy="1365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9" extrusionOk="0">
                    <a:moveTo>
                      <a:pt x="178" y="1"/>
                    </a:moveTo>
                    <a:lnTo>
                      <a:pt x="1" y="107"/>
                    </a:lnTo>
                    <a:lnTo>
                      <a:pt x="119" y="178"/>
                    </a:lnTo>
                    <a:lnTo>
                      <a:pt x="308" y="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3387;p39">
                <a:extLst>
                  <a:ext uri="{FF2B5EF4-FFF2-40B4-BE49-F238E27FC236}">
                    <a16:creationId xmlns:a16="http://schemas.microsoft.com/office/drawing/2014/main" id="{C1263A2B-87E4-65C1-2720-85550A1DDDBB}"/>
                  </a:ext>
                </a:extLst>
              </p:cNvPr>
              <p:cNvSpPr/>
              <p:nvPr/>
            </p:nvSpPr>
            <p:spPr>
              <a:xfrm>
                <a:off x="-3931221" y="998117"/>
                <a:ext cx="53234" cy="298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1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130" y="391"/>
                    </a:lnTo>
                    <a:lnTo>
                      <a:pt x="697" y="72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3388;p39">
                <a:extLst>
                  <a:ext uri="{FF2B5EF4-FFF2-40B4-BE49-F238E27FC236}">
                    <a16:creationId xmlns:a16="http://schemas.microsoft.com/office/drawing/2014/main" id="{3C31B2B0-9C3B-060A-2387-AE196645EE3A}"/>
                  </a:ext>
                </a:extLst>
              </p:cNvPr>
              <p:cNvSpPr/>
              <p:nvPr/>
            </p:nvSpPr>
            <p:spPr>
              <a:xfrm>
                <a:off x="-3931221" y="1022446"/>
                <a:ext cx="9991" cy="16771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3389;p39">
                <a:extLst>
                  <a:ext uri="{FF2B5EF4-FFF2-40B4-BE49-F238E27FC236}">
                    <a16:creationId xmlns:a16="http://schemas.microsoft.com/office/drawing/2014/main" id="{E20BE1F9-9F8A-CEBC-945B-54CDEF0AECB5}"/>
                  </a:ext>
                </a:extLst>
              </p:cNvPr>
              <p:cNvSpPr/>
              <p:nvPr/>
            </p:nvSpPr>
            <p:spPr>
              <a:xfrm>
                <a:off x="-3921307" y="1003532"/>
                <a:ext cx="44235" cy="18929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0" y="2446"/>
                    </a:lnTo>
                    <a:lnTo>
                      <a:pt x="201" y="2482"/>
                    </a:lnTo>
                    <a:lnTo>
                      <a:pt x="201" y="2139"/>
                    </a:lnTo>
                    <a:lnTo>
                      <a:pt x="390" y="2033"/>
                    </a:lnTo>
                    <a:lnTo>
                      <a:pt x="390" y="2363"/>
                    </a:lnTo>
                    <a:lnTo>
                      <a:pt x="579" y="212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3390;p39">
                <a:extLst>
                  <a:ext uri="{FF2B5EF4-FFF2-40B4-BE49-F238E27FC236}">
                    <a16:creationId xmlns:a16="http://schemas.microsoft.com/office/drawing/2014/main" id="{62005F1D-7440-4C3F-C310-43F6FA047EC4}"/>
                  </a:ext>
                </a:extLst>
              </p:cNvPr>
              <p:cNvSpPr/>
              <p:nvPr/>
            </p:nvSpPr>
            <p:spPr>
              <a:xfrm>
                <a:off x="-3828566" y="1135092"/>
                <a:ext cx="10906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3391;p39">
                <a:extLst>
                  <a:ext uri="{FF2B5EF4-FFF2-40B4-BE49-F238E27FC236}">
                    <a16:creationId xmlns:a16="http://schemas.microsoft.com/office/drawing/2014/main" id="{0D96A387-B7BB-2253-C942-B121278C8B0D}"/>
                  </a:ext>
                </a:extLst>
              </p:cNvPr>
              <p:cNvSpPr/>
              <p:nvPr/>
            </p:nvSpPr>
            <p:spPr>
              <a:xfrm>
                <a:off x="-3814151" y="1102679"/>
                <a:ext cx="9152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19" y="402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3392;p39">
                <a:extLst>
                  <a:ext uri="{FF2B5EF4-FFF2-40B4-BE49-F238E27FC236}">
                    <a16:creationId xmlns:a16="http://schemas.microsoft.com/office/drawing/2014/main" id="{CBBEFBC1-EF16-BB18-2E29-D10E655D6088}"/>
                  </a:ext>
                </a:extLst>
              </p:cNvPr>
              <p:cNvSpPr/>
              <p:nvPr/>
            </p:nvSpPr>
            <p:spPr>
              <a:xfrm>
                <a:off x="-3828566" y="1110763"/>
                <a:ext cx="9991" cy="2982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91" extrusionOk="0">
                    <a:moveTo>
                      <a:pt x="1" y="1"/>
                    </a:moveTo>
                    <a:lnTo>
                      <a:pt x="1" y="320"/>
                    </a:lnTo>
                    <a:lnTo>
                      <a:pt x="131" y="390"/>
                    </a:lnTo>
                    <a:lnTo>
                      <a:pt x="131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3393;p39">
                <a:extLst>
                  <a:ext uri="{FF2B5EF4-FFF2-40B4-BE49-F238E27FC236}">
                    <a16:creationId xmlns:a16="http://schemas.microsoft.com/office/drawing/2014/main" id="{AEE0980D-A3CE-5929-7217-42C0D130B6B9}"/>
                  </a:ext>
                </a:extLst>
              </p:cNvPr>
              <p:cNvSpPr/>
              <p:nvPr/>
            </p:nvSpPr>
            <p:spPr>
              <a:xfrm>
                <a:off x="-3818651" y="1108094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1" y="425"/>
                    </a:lnTo>
                    <a:lnTo>
                      <a:pt x="13" y="2410"/>
                    </a:lnTo>
                    <a:lnTo>
                      <a:pt x="190" y="2292"/>
                    </a:lnTo>
                    <a:lnTo>
                      <a:pt x="178" y="33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3394;p39">
                <a:extLst>
                  <a:ext uri="{FF2B5EF4-FFF2-40B4-BE49-F238E27FC236}">
                    <a16:creationId xmlns:a16="http://schemas.microsoft.com/office/drawing/2014/main" id="{1A624511-2B90-4458-248B-FBEEED7E72B7}"/>
                  </a:ext>
                </a:extLst>
              </p:cNvPr>
              <p:cNvSpPr/>
              <p:nvPr/>
            </p:nvSpPr>
            <p:spPr>
              <a:xfrm>
                <a:off x="-3828566" y="1102679"/>
                <a:ext cx="23566" cy="13576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8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131" y="178"/>
                    </a:lnTo>
                    <a:lnTo>
                      <a:pt x="308" y="7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3395;p39">
                <a:extLst>
                  <a:ext uri="{FF2B5EF4-FFF2-40B4-BE49-F238E27FC236}">
                    <a16:creationId xmlns:a16="http://schemas.microsoft.com/office/drawing/2014/main" id="{746F56F3-123F-4E1D-BC2D-EA343C0F63E7}"/>
                  </a:ext>
                </a:extLst>
              </p:cNvPr>
              <p:cNvSpPr/>
              <p:nvPr/>
            </p:nvSpPr>
            <p:spPr>
              <a:xfrm>
                <a:off x="-3842980" y="946789"/>
                <a:ext cx="52395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556" y="1"/>
                    </a:moveTo>
                    <a:lnTo>
                      <a:pt x="1" y="331"/>
                    </a:lnTo>
                    <a:lnTo>
                      <a:pt x="131" y="402"/>
                    </a:lnTo>
                    <a:lnTo>
                      <a:pt x="686" y="83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3396;p39">
                <a:extLst>
                  <a:ext uri="{FF2B5EF4-FFF2-40B4-BE49-F238E27FC236}">
                    <a16:creationId xmlns:a16="http://schemas.microsoft.com/office/drawing/2014/main" id="{7BFD7BBA-FEE0-6DDD-22D6-AE23DE451CF5}"/>
                  </a:ext>
                </a:extLst>
              </p:cNvPr>
              <p:cNvSpPr/>
              <p:nvPr/>
            </p:nvSpPr>
            <p:spPr>
              <a:xfrm>
                <a:off x="-3842980" y="972033"/>
                <a:ext cx="9991" cy="16763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3397;p39">
                <a:extLst>
                  <a:ext uri="{FF2B5EF4-FFF2-40B4-BE49-F238E27FC236}">
                    <a16:creationId xmlns:a16="http://schemas.microsoft.com/office/drawing/2014/main" id="{AE8D9BA3-EC25-05E3-B400-4E03FD8137D9}"/>
                  </a:ext>
                </a:extLst>
              </p:cNvPr>
              <p:cNvSpPr/>
              <p:nvPr/>
            </p:nvSpPr>
            <p:spPr>
              <a:xfrm>
                <a:off x="-3833066" y="953119"/>
                <a:ext cx="42481" cy="187464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458" extrusionOk="0">
                    <a:moveTo>
                      <a:pt x="556" y="0"/>
                    </a:moveTo>
                    <a:lnTo>
                      <a:pt x="1" y="319"/>
                    </a:lnTo>
                    <a:lnTo>
                      <a:pt x="1" y="2446"/>
                    </a:lnTo>
                    <a:lnTo>
                      <a:pt x="190" y="2457"/>
                    </a:lnTo>
                    <a:lnTo>
                      <a:pt x="190" y="2139"/>
                    </a:lnTo>
                    <a:lnTo>
                      <a:pt x="367" y="2032"/>
                    </a:lnTo>
                    <a:lnTo>
                      <a:pt x="367" y="2363"/>
                    </a:lnTo>
                    <a:lnTo>
                      <a:pt x="556" y="212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3398;p39">
                <a:extLst>
                  <a:ext uri="{FF2B5EF4-FFF2-40B4-BE49-F238E27FC236}">
                    <a16:creationId xmlns:a16="http://schemas.microsoft.com/office/drawing/2014/main" id="{4594571C-56CF-0495-A6AB-322747490263}"/>
                  </a:ext>
                </a:extLst>
              </p:cNvPr>
              <p:cNvSpPr/>
              <p:nvPr/>
            </p:nvSpPr>
            <p:spPr>
              <a:xfrm>
                <a:off x="-4142100" y="829642"/>
                <a:ext cx="85724" cy="368598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833" extrusionOk="0">
                    <a:moveTo>
                      <a:pt x="1" y="1"/>
                    </a:moveTo>
                    <a:lnTo>
                      <a:pt x="25" y="4183"/>
                    </a:lnTo>
                    <a:lnTo>
                      <a:pt x="1123" y="4833"/>
                    </a:lnTo>
                    <a:lnTo>
                      <a:pt x="1111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3399;p39">
                <a:extLst>
                  <a:ext uri="{FF2B5EF4-FFF2-40B4-BE49-F238E27FC236}">
                    <a16:creationId xmlns:a16="http://schemas.microsoft.com/office/drawing/2014/main" id="{F86A3B8B-7DF3-F2B1-7690-F3C458C46559}"/>
                  </a:ext>
                </a:extLst>
              </p:cNvPr>
              <p:cNvSpPr/>
              <p:nvPr/>
            </p:nvSpPr>
            <p:spPr>
              <a:xfrm>
                <a:off x="-4110525" y="847718"/>
                <a:ext cx="16321" cy="3280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301" extrusionOk="0">
                    <a:moveTo>
                      <a:pt x="0" y="0"/>
                    </a:moveTo>
                    <a:lnTo>
                      <a:pt x="0" y="4182"/>
                    </a:lnTo>
                    <a:lnTo>
                      <a:pt x="213" y="4300"/>
                    </a:lnTo>
                    <a:lnTo>
                      <a:pt x="213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3400;p39">
                <a:extLst>
                  <a:ext uri="{FF2B5EF4-FFF2-40B4-BE49-F238E27FC236}">
                    <a16:creationId xmlns:a16="http://schemas.microsoft.com/office/drawing/2014/main" id="{9AC043D4-D194-70AD-B05B-B6B16E1C2EF5}"/>
                  </a:ext>
                </a:extLst>
              </p:cNvPr>
              <p:cNvSpPr/>
              <p:nvPr/>
            </p:nvSpPr>
            <p:spPr>
              <a:xfrm>
                <a:off x="-4142100" y="669329"/>
                <a:ext cx="363183" cy="209048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741" extrusionOk="0">
                    <a:moveTo>
                      <a:pt x="3651" y="0"/>
                    </a:moveTo>
                    <a:lnTo>
                      <a:pt x="1" y="2103"/>
                    </a:lnTo>
                    <a:lnTo>
                      <a:pt x="1111" y="2741"/>
                    </a:lnTo>
                    <a:lnTo>
                      <a:pt x="4762" y="650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3401;p39">
                <a:extLst>
                  <a:ext uri="{FF2B5EF4-FFF2-40B4-BE49-F238E27FC236}">
                    <a16:creationId xmlns:a16="http://schemas.microsoft.com/office/drawing/2014/main" id="{2E13BBBC-E1C0-0A9B-B06E-AE27F650AEB4}"/>
                  </a:ext>
                </a:extLst>
              </p:cNvPr>
              <p:cNvSpPr/>
              <p:nvPr/>
            </p:nvSpPr>
            <p:spPr>
              <a:xfrm>
                <a:off x="-4110525" y="688243"/>
                <a:ext cx="294696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2210" extrusionOk="0">
                    <a:moveTo>
                      <a:pt x="3651" y="0"/>
                    </a:moveTo>
                    <a:lnTo>
                      <a:pt x="0" y="2091"/>
                    </a:lnTo>
                    <a:lnTo>
                      <a:pt x="213" y="2209"/>
                    </a:lnTo>
                    <a:lnTo>
                      <a:pt x="3863" y="107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3402;p39">
                <a:extLst>
                  <a:ext uri="{FF2B5EF4-FFF2-40B4-BE49-F238E27FC236}">
                    <a16:creationId xmlns:a16="http://schemas.microsoft.com/office/drawing/2014/main" id="{80B59A1E-3E68-2579-960E-A29894FEB975}"/>
                  </a:ext>
                </a:extLst>
              </p:cNvPr>
              <p:cNvSpPr/>
              <p:nvPr/>
            </p:nvSpPr>
            <p:spPr>
              <a:xfrm>
                <a:off x="-4057367" y="718826"/>
                <a:ext cx="279366" cy="47941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286" extrusionOk="0">
                    <a:moveTo>
                      <a:pt x="3651" y="1"/>
                    </a:moveTo>
                    <a:lnTo>
                      <a:pt x="0" y="2092"/>
                    </a:lnTo>
                    <a:lnTo>
                      <a:pt x="12" y="6286"/>
                    </a:lnTo>
                    <a:lnTo>
                      <a:pt x="3663" y="417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3403;p39">
                <a:extLst>
                  <a:ext uri="{FF2B5EF4-FFF2-40B4-BE49-F238E27FC236}">
                    <a16:creationId xmlns:a16="http://schemas.microsoft.com/office/drawing/2014/main" id="{9EF93B70-B3EC-2907-A9F5-69595850D9A5}"/>
                  </a:ext>
                </a:extLst>
              </p:cNvPr>
              <p:cNvSpPr/>
              <p:nvPr/>
            </p:nvSpPr>
            <p:spPr>
              <a:xfrm>
                <a:off x="-4049283" y="716157"/>
                <a:ext cx="59565" cy="1899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49" extrusionOk="0">
                    <a:moveTo>
                      <a:pt x="615" y="0"/>
                    </a:moveTo>
                    <a:cubicBezTo>
                      <a:pt x="450" y="95"/>
                      <a:pt x="290" y="142"/>
                      <a:pt x="163" y="142"/>
                    </a:cubicBezTo>
                    <a:cubicBezTo>
                      <a:pt x="99" y="142"/>
                      <a:pt x="44" y="130"/>
                      <a:pt x="1" y="107"/>
                    </a:cubicBezTo>
                    <a:lnTo>
                      <a:pt x="1" y="107"/>
                    </a:lnTo>
                    <a:lnTo>
                      <a:pt x="166" y="213"/>
                    </a:lnTo>
                    <a:cubicBezTo>
                      <a:pt x="209" y="237"/>
                      <a:pt x="263" y="249"/>
                      <a:pt x="325" y="249"/>
                    </a:cubicBezTo>
                    <a:cubicBezTo>
                      <a:pt x="450" y="249"/>
                      <a:pt x="607" y="201"/>
                      <a:pt x="780" y="107"/>
                    </a:cubicBez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3404;p39">
                <a:extLst>
                  <a:ext uri="{FF2B5EF4-FFF2-40B4-BE49-F238E27FC236}">
                    <a16:creationId xmlns:a16="http://schemas.microsoft.com/office/drawing/2014/main" id="{09FDC872-8446-AD23-50CD-35B0C335B596}"/>
                  </a:ext>
                </a:extLst>
              </p:cNvPr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3405;p39">
                <a:extLst>
                  <a:ext uri="{FF2B5EF4-FFF2-40B4-BE49-F238E27FC236}">
                    <a16:creationId xmlns:a16="http://schemas.microsoft.com/office/drawing/2014/main" id="{4B3CECE6-6526-B739-5D63-5B6E2065DA69}"/>
                  </a:ext>
                </a:extLst>
              </p:cNvPr>
              <p:cNvSpPr/>
              <p:nvPr/>
            </p:nvSpPr>
            <p:spPr>
              <a:xfrm>
                <a:off x="-4142100" y="577427"/>
                <a:ext cx="152381" cy="16946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3406;p39">
                <a:extLst>
                  <a:ext uri="{FF2B5EF4-FFF2-40B4-BE49-F238E27FC236}">
                    <a16:creationId xmlns:a16="http://schemas.microsoft.com/office/drawing/2014/main" id="{B01DC3A7-7B06-B063-C16A-39FC86F831EF}"/>
                  </a:ext>
                </a:extLst>
              </p:cNvPr>
              <p:cNvSpPr/>
              <p:nvPr/>
            </p:nvSpPr>
            <p:spPr>
              <a:xfrm>
                <a:off x="-4142100" y="739571"/>
                <a:ext cx="13652" cy="9830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289" extrusionOk="0">
                    <a:moveTo>
                      <a:pt x="1" y="1"/>
                    </a:moveTo>
                    <a:lnTo>
                      <a:pt x="25" y="1182"/>
                    </a:lnTo>
                    <a:lnTo>
                      <a:pt x="178" y="1288"/>
                    </a:lnTo>
                    <a:lnTo>
                      <a:pt x="178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3407;p39">
                <a:extLst>
                  <a:ext uri="{FF2B5EF4-FFF2-40B4-BE49-F238E27FC236}">
                    <a16:creationId xmlns:a16="http://schemas.microsoft.com/office/drawing/2014/main" id="{270ACC87-C14C-54DB-D207-C5C917E9E9AA}"/>
                  </a:ext>
                </a:extLst>
              </p:cNvPr>
              <p:cNvSpPr/>
              <p:nvPr/>
            </p:nvSpPr>
            <p:spPr>
              <a:xfrm>
                <a:off x="-4128524" y="584596"/>
                <a:ext cx="278451" cy="252367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309" extrusionOk="0">
                    <a:moveTo>
                      <a:pt x="2276" y="576"/>
                    </a:moveTo>
                    <a:cubicBezTo>
                      <a:pt x="2451" y="576"/>
                      <a:pt x="2564" y="667"/>
                      <a:pt x="2564" y="839"/>
                    </a:cubicBezTo>
                    <a:cubicBezTo>
                      <a:pt x="2564" y="1147"/>
                      <a:pt x="2233" y="1572"/>
                      <a:pt x="1819" y="1820"/>
                    </a:cubicBezTo>
                    <a:cubicBezTo>
                      <a:pt x="1649" y="1920"/>
                      <a:pt x="1491" y="1969"/>
                      <a:pt x="1366" y="1969"/>
                    </a:cubicBezTo>
                    <a:cubicBezTo>
                      <a:pt x="1197" y="1969"/>
                      <a:pt x="1087" y="1879"/>
                      <a:pt x="1087" y="1702"/>
                    </a:cubicBezTo>
                    <a:cubicBezTo>
                      <a:pt x="1087" y="1383"/>
                      <a:pt x="1406" y="958"/>
                      <a:pt x="1819" y="721"/>
                    </a:cubicBezTo>
                    <a:cubicBezTo>
                      <a:pt x="1992" y="623"/>
                      <a:pt x="2150" y="576"/>
                      <a:pt x="2276" y="576"/>
                    </a:cubicBezTo>
                    <a:close/>
                    <a:moveTo>
                      <a:pt x="1819" y="1"/>
                    </a:moveTo>
                    <a:lnTo>
                      <a:pt x="0" y="2115"/>
                    </a:lnTo>
                    <a:lnTo>
                      <a:pt x="0" y="3308"/>
                    </a:lnTo>
                    <a:lnTo>
                      <a:pt x="3650" y="1206"/>
                    </a:lnTo>
                    <a:lnTo>
                      <a:pt x="3650" y="13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3408;p39">
                <a:extLst>
                  <a:ext uri="{FF2B5EF4-FFF2-40B4-BE49-F238E27FC236}">
                    <a16:creationId xmlns:a16="http://schemas.microsoft.com/office/drawing/2014/main" id="{6478EE69-4B66-E55A-7153-DD7EA95C2378}"/>
                  </a:ext>
                </a:extLst>
              </p:cNvPr>
              <p:cNvSpPr/>
              <p:nvPr/>
            </p:nvSpPr>
            <p:spPr>
              <a:xfrm>
                <a:off x="-4022208" y="778315"/>
                <a:ext cx="209048" cy="14963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79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3409;p39">
                <a:extLst>
                  <a:ext uri="{FF2B5EF4-FFF2-40B4-BE49-F238E27FC236}">
                    <a16:creationId xmlns:a16="http://schemas.microsoft.com/office/drawing/2014/main" id="{5E98D5A2-A7AE-0176-425C-951D3B71EFC8}"/>
                  </a:ext>
                </a:extLst>
              </p:cNvPr>
              <p:cNvSpPr/>
              <p:nvPr/>
            </p:nvSpPr>
            <p:spPr>
              <a:xfrm>
                <a:off x="-4022208" y="829642"/>
                <a:ext cx="209048" cy="150551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74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74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3410;p39">
                <a:extLst>
                  <a:ext uri="{FF2B5EF4-FFF2-40B4-BE49-F238E27FC236}">
                    <a16:creationId xmlns:a16="http://schemas.microsoft.com/office/drawing/2014/main" id="{331AE4BB-C36B-88A0-923B-AD740DA209F3}"/>
                  </a:ext>
                </a:extLst>
              </p:cNvPr>
              <p:cNvSpPr/>
              <p:nvPr/>
            </p:nvSpPr>
            <p:spPr>
              <a:xfrm>
                <a:off x="-4022208" y="882801"/>
                <a:ext cx="209048" cy="14963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3411;p39">
                <a:extLst>
                  <a:ext uri="{FF2B5EF4-FFF2-40B4-BE49-F238E27FC236}">
                    <a16:creationId xmlns:a16="http://schemas.microsoft.com/office/drawing/2014/main" id="{A4F26DBC-5FE3-F950-D79E-48EE3AF51405}"/>
                  </a:ext>
                </a:extLst>
              </p:cNvPr>
              <p:cNvSpPr/>
              <p:nvPr/>
            </p:nvSpPr>
            <p:spPr>
              <a:xfrm>
                <a:off x="-4015954" y="1244078"/>
                <a:ext cx="10906" cy="155967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3412;p39">
                <a:extLst>
                  <a:ext uri="{FF2B5EF4-FFF2-40B4-BE49-F238E27FC236}">
                    <a16:creationId xmlns:a16="http://schemas.microsoft.com/office/drawing/2014/main" id="{8F8C2DFB-5965-A338-3C20-5C789C068ACE}"/>
                  </a:ext>
                </a:extLst>
              </p:cNvPr>
              <p:cNvSpPr/>
              <p:nvPr/>
            </p:nvSpPr>
            <p:spPr>
              <a:xfrm>
                <a:off x="-4030369" y="1080104"/>
                <a:ext cx="9991" cy="16862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3413;p39">
                <a:extLst>
                  <a:ext uri="{FF2B5EF4-FFF2-40B4-BE49-F238E27FC236}">
                    <a16:creationId xmlns:a16="http://schemas.microsoft.com/office/drawing/2014/main" id="{AAAE9ADE-5DD7-3A4F-B30E-8743FB77A3D8}"/>
                  </a:ext>
                </a:extLst>
              </p:cNvPr>
              <p:cNvSpPr/>
              <p:nvPr/>
            </p:nvSpPr>
            <p:spPr>
              <a:xfrm>
                <a:off x="-3915053" y="1187335"/>
                <a:ext cx="9991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3414;p39">
                <a:extLst>
                  <a:ext uri="{FF2B5EF4-FFF2-40B4-BE49-F238E27FC236}">
                    <a16:creationId xmlns:a16="http://schemas.microsoft.com/office/drawing/2014/main" id="{8CE53297-B8ED-968B-E881-449393166185}"/>
                  </a:ext>
                </a:extLst>
              </p:cNvPr>
              <p:cNvSpPr/>
              <p:nvPr/>
            </p:nvSpPr>
            <p:spPr>
              <a:xfrm>
                <a:off x="-3931221" y="1022446"/>
                <a:ext cx="9991" cy="1677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3415;p39">
                <a:extLst>
                  <a:ext uri="{FF2B5EF4-FFF2-40B4-BE49-F238E27FC236}">
                    <a16:creationId xmlns:a16="http://schemas.microsoft.com/office/drawing/2014/main" id="{20690F24-2E1D-C017-D47B-FD4E99F18571}"/>
                  </a:ext>
                </a:extLst>
              </p:cNvPr>
              <p:cNvSpPr/>
              <p:nvPr/>
            </p:nvSpPr>
            <p:spPr>
              <a:xfrm>
                <a:off x="-3828566" y="1135092"/>
                <a:ext cx="10906" cy="15688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3416;p39">
                <a:extLst>
                  <a:ext uri="{FF2B5EF4-FFF2-40B4-BE49-F238E27FC236}">
                    <a16:creationId xmlns:a16="http://schemas.microsoft.com/office/drawing/2014/main" id="{1273CFCF-58FF-B224-3212-AAC069221704}"/>
                  </a:ext>
                </a:extLst>
              </p:cNvPr>
              <p:cNvSpPr/>
              <p:nvPr/>
            </p:nvSpPr>
            <p:spPr>
              <a:xfrm>
                <a:off x="-3842980" y="972033"/>
                <a:ext cx="9991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3417;p39">
                <a:extLst>
                  <a:ext uri="{FF2B5EF4-FFF2-40B4-BE49-F238E27FC236}">
                    <a16:creationId xmlns:a16="http://schemas.microsoft.com/office/drawing/2014/main" id="{63E446B3-1EA1-2B25-719A-F527CC8A7920}"/>
                  </a:ext>
                </a:extLst>
              </p:cNvPr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3418;p39">
                <a:extLst>
                  <a:ext uri="{FF2B5EF4-FFF2-40B4-BE49-F238E27FC236}">
                    <a16:creationId xmlns:a16="http://schemas.microsoft.com/office/drawing/2014/main" id="{C91E4A3A-A7B0-AD86-7042-B2B3709F36DF}"/>
                  </a:ext>
                </a:extLst>
              </p:cNvPr>
              <p:cNvSpPr/>
              <p:nvPr/>
            </p:nvSpPr>
            <p:spPr>
              <a:xfrm>
                <a:off x="-4142100" y="577427"/>
                <a:ext cx="152382" cy="16946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3419;p39">
              <a:extLst>
                <a:ext uri="{FF2B5EF4-FFF2-40B4-BE49-F238E27FC236}">
                  <a16:creationId xmlns:a16="http://schemas.microsoft.com/office/drawing/2014/main" id="{262D1E5D-6DBC-B3D4-C2F7-E4618D3D0280}"/>
                </a:ext>
              </a:extLst>
            </p:cNvPr>
            <p:cNvGrpSpPr/>
            <p:nvPr/>
          </p:nvGrpSpPr>
          <p:grpSpPr>
            <a:xfrm>
              <a:off x="1124485" y="1990330"/>
              <a:ext cx="1791330" cy="1162830"/>
              <a:chOff x="-4004340" y="2465518"/>
              <a:chExt cx="1791330" cy="1162830"/>
            </a:xfrm>
          </p:grpSpPr>
          <p:sp>
            <p:nvSpPr>
              <p:cNvPr id="736" name="Google Shape;3420;p39">
                <a:extLst>
                  <a:ext uri="{FF2B5EF4-FFF2-40B4-BE49-F238E27FC236}">
                    <a16:creationId xmlns:a16="http://schemas.microsoft.com/office/drawing/2014/main" id="{6E99258E-0568-34E8-F9E4-E5754EE37621}"/>
                  </a:ext>
                </a:extLst>
              </p:cNvPr>
              <p:cNvSpPr/>
              <p:nvPr/>
            </p:nvSpPr>
            <p:spPr>
              <a:xfrm>
                <a:off x="-3238869" y="3540443"/>
                <a:ext cx="296385" cy="76121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3421;p39">
                <a:extLst>
                  <a:ext uri="{FF2B5EF4-FFF2-40B4-BE49-F238E27FC236}">
                    <a16:creationId xmlns:a16="http://schemas.microsoft.com/office/drawing/2014/main" id="{14D81D28-516B-1A89-6495-F34B0F3C0C7B}"/>
                  </a:ext>
                </a:extLst>
              </p:cNvPr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3422;p39">
                <a:extLst>
                  <a:ext uri="{FF2B5EF4-FFF2-40B4-BE49-F238E27FC236}">
                    <a16:creationId xmlns:a16="http://schemas.microsoft.com/office/drawing/2014/main" id="{CFC03ED3-F45A-9C70-826B-C73616C28117}"/>
                  </a:ext>
                </a:extLst>
              </p:cNvPr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3423;p39">
                <a:extLst>
                  <a:ext uri="{FF2B5EF4-FFF2-40B4-BE49-F238E27FC236}">
                    <a16:creationId xmlns:a16="http://schemas.microsoft.com/office/drawing/2014/main" id="{AEEC6303-CEA8-674D-FF74-C9E50CB13223}"/>
                  </a:ext>
                </a:extLst>
              </p:cNvPr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3424;p39">
                <a:extLst>
                  <a:ext uri="{FF2B5EF4-FFF2-40B4-BE49-F238E27FC236}">
                    <a16:creationId xmlns:a16="http://schemas.microsoft.com/office/drawing/2014/main" id="{ABC8FB74-0D6C-8A14-1EAB-F2A4E20C8B30}"/>
                  </a:ext>
                </a:extLst>
              </p:cNvPr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3425;p39">
                <a:extLst>
                  <a:ext uri="{FF2B5EF4-FFF2-40B4-BE49-F238E27FC236}">
                    <a16:creationId xmlns:a16="http://schemas.microsoft.com/office/drawing/2014/main" id="{B9A0F95D-829B-A18B-A437-5BDB64574884}"/>
                  </a:ext>
                </a:extLst>
              </p:cNvPr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3426;p39">
                <a:extLst>
                  <a:ext uri="{FF2B5EF4-FFF2-40B4-BE49-F238E27FC236}">
                    <a16:creationId xmlns:a16="http://schemas.microsoft.com/office/drawing/2014/main" id="{7205DC9D-A91C-7DA9-A0A5-681CB24DC5A3}"/>
                  </a:ext>
                </a:extLst>
              </p:cNvPr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3427;p39">
                <a:extLst>
                  <a:ext uri="{FF2B5EF4-FFF2-40B4-BE49-F238E27FC236}">
                    <a16:creationId xmlns:a16="http://schemas.microsoft.com/office/drawing/2014/main" id="{3D14582C-7AF2-8057-DD2B-F76428BF99AA}"/>
                  </a:ext>
                </a:extLst>
              </p:cNvPr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3428;p39">
                <a:extLst>
                  <a:ext uri="{FF2B5EF4-FFF2-40B4-BE49-F238E27FC236}">
                    <a16:creationId xmlns:a16="http://schemas.microsoft.com/office/drawing/2014/main" id="{D47EDF1C-8757-C5AE-C052-3F64463FC8C4}"/>
                  </a:ext>
                </a:extLst>
              </p:cNvPr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3429;p39">
                <a:extLst>
                  <a:ext uri="{FF2B5EF4-FFF2-40B4-BE49-F238E27FC236}">
                    <a16:creationId xmlns:a16="http://schemas.microsoft.com/office/drawing/2014/main" id="{542104CE-FCBD-1465-35CD-1438F93380D2}"/>
                  </a:ext>
                </a:extLst>
              </p:cNvPr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3430;p39">
                <a:extLst>
                  <a:ext uri="{FF2B5EF4-FFF2-40B4-BE49-F238E27FC236}">
                    <a16:creationId xmlns:a16="http://schemas.microsoft.com/office/drawing/2014/main" id="{8F755D67-E92C-371A-1BAE-48BBF46529B7}"/>
                  </a:ext>
                </a:extLst>
              </p:cNvPr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3431;p39">
                <a:extLst>
                  <a:ext uri="{FF2B5EF4-FFF2-40B4-BE49-F238E27FC236}">
                    <a16:creationId xmlns:a16="http://schemas.microsoft.com/office/drawing/2014/main" id="{5DF798CF-263F-652B-CC5F-43733DBC3181}"/>
                  </a:ext>
                </a:extLst>
              </p:cNvPr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3432;p39">
                <a:extLst>
                  <a:ext uri="{FF2B5EF4-FFF2-40B4-BE49-F238E27FC236}">
                    <a16:creationId xmlns:a16="http://schemas.microsoft.com/office/drawing/2014/main" id="{7B7516F5-291A-2DF4-A095-576C4A06A516}"/>
                  </a:ext>
                </a:extLst>
              </p:cNvPr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3433;p39">
                <a:extLst>
                  <a:ext uri="{FF2B5EF4-FFF2-40B4-BE49-F238E27FC236}">
                    <a16:creationId xmlns:a16="http://schemas.microsoft.com/office/drawing/2014/main" id="{5D936462-92E9-2038-0707-8CEA7E86DFE9}"/>
                  </a:ext>
                </a:extLst>
              </p:cNvPr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3434;p39">
                <a:extLst>
                  <a:ext uri="{FF2B5EF4-FFF2-40B4-BE49-F238E27FC236}">
                    <a16:creationId xmlns:a16="http://schemas.microsoft.com/office/drawing/2014/main" id="{717543C2-A585-72D6-B0B6-BB65061BDFDB}"/>
                  </a:ext>
                </a:extLst>
              </p:cNvPr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3435;p39">
                <a:extLst>
                  <a:ext uri="{FF2B5EF4-FFF2-40B4-BE49-F238E27FC236}">
                    <a16:creationId xmlns:a16="http://schemas.microsoft.com/office/drawing/2014/main" id="{0A12ADA5-9724-843E-2BEB-C4E3113B86F2}"/>
                  </a:ext>
                </a:extLst>
              </p:cNvPr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3436;p39">
                <a:extLst>
                  <a:ext uri="{FF2B5EF4-FFF2-40B4-BE49-F238E27FC236}">
                    <a16:creationId xmlns:a16="http://schemas.microsoft.com/office/drawing/2014/main" id="{8563B38B-112F-9BBD-716D-7B35F41E354A}"/>
                  </a:ext>
                </a:extLst>
              </p:cNvPr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3437;p39">
                <a:extLst>
                  <a:ext uri="{FF2B5EF4-FFF2-40B4-BE49-F238E27FC236}">
                    <a16:creationId xmlns:a16="http://schemas.microsoft.com/office/drawing/2014/main" id="{86457624-8915-E075-2ADC-697226993F89}"/>
                  </a:ext>
                </a:extLst>
              </p:cNvPr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3438;p39">
                <a:extLst>
                  <a:ext uri="{FF2B5EF4-FFF2-40B4-BE49-F238E27FC236}">
                    <a16:creationId xmlns:a16="http://schemas.microsoft.com/office/drawing/2014/main" id="{189C36C9-2BAD-C654-8234-EC804C003BCE}"/>
                  </a:ext>
                </a:extLst>
              </p:cNvPr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3439;p39">
                <a:extLst>
                  <a:ext uri="{FF2B5EF4-FFF2-40B4-BE49-F238E27FC236}">
                    <a16:creationId xmlns:a16="http://schemas.microsoft.com/office/drawing/2014/main" id="{928D7FC1-216B-8118-4519-A916C4C20473}"/>
                  </a:ext>
                </a:extLst>
              </p:cNvPr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3440;p39">
                <a:extLst>
                  <a:ext uri="{FF2B5EF4-FFF2-40B4-BE49-F238E27FC236}">
                    <a16:creationId xmlns:a16="http://schemas.microsoft.com/office/drawing/2014/main" id="{1D03735E-3303-367E-4845-7781D2DC5A2E}"/>
                  </a:ext>
                </a:extLst>
              </p:cNvPr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3441;p39">
                <a:extLst>
                  <a:ext uri="{FF2B5EF4-FFF2-40B4-BE49-F238E27FC236}">
                    <a16:creationId xmlns:a16="http://schemas.microsoft.com/office/drawing/2014/main" id="{5F18F56C-1E2B-3219-FDAC-F9F227FD28B5}"/>
                  </a:ext>
                </a:extLst>
              </p:cNvPr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758" name="Google Shape;3442;p39">
                  <a:extLst>
                    <a:ext uri="{FF2B5EF4-FFF2-40B4-BE49-F238E27FC236}">
                      <a16:creationId xmlns:a16="http://schemas.microsoft.com/office/drawing/2014/main" id="{93EC870A-A6B3-03DC-D326-EFBD851367CA}"/>
                    </a:ext>
                  </a:extLst>
                </p:cNvPr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930" name="Google Shape;3443;p39">
                    <a:extLst>
                      <a:ext uri="{FF2B5EF4-FFF2-40B4-BE49-F238E27FC236}">
                        <a16:creationId xmlns:a16="http://schemas.microsoft.com/office/drawing/2014/main" id="{0B97231A-E848-790A-E41F-78000CFAF3BA}"/>
                      </a:ext>
                    </a:extLst>
                  </p:cNvPr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91" name="Google Shape;3444;p39">
                      <a:extLst>
                        <a:ext uri="{FF2B5EF4-FFF2-40B4-BE49-F238E27FC236}">
                          <a16:creationId xmlns:a16="http://schemas.microsoft.com/office/drawing/2014/main" id="{F70B3F51-49EC-17F0-F353-CB6414B6D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2" name="Google Shape;3445;p39">
                      <a:extLst>
                        <a:ext uri="{FF2B5EF4-FFF2-40B4-BE49-F238E27FC236}">
                          <a16:creationId xmlns:a16="http://schemas.microsoft.com/office/drawing/2014/main" id="{892AB0C1-7373-B189-0F27-BA1314CE2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3" name="Google Shape;3446;p39">
                      <a:extLst>
                        <a:ext uri="{FF2B5EF4-FFF2-40B4-BE49-F238E27FC236}">
                          <a16:creationId xmlns:a16="http://schemas.microsoft.com/office/drawing/2014/main" id="{F795EC67-CA44-CE3A-E5B1-946929BB7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4" name="Google Shape;3447;p39">
                      <a:extLst>
                        <a:ext uri="{FF2B5EF4-FFF2-40B4-BE49-F238E27FC236}">
                          <a16:creationId xmlns:a16="http://schemas.microsoft.com/office/drawing/2014/main" id="{342CA73F-93F8-7AA9-3FDF-972BB046D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5" name="Google Shape;3448;p39">
                      <a:extLst>
                        <a:ext uri="{FF2B5EF4-FFF2-40B4-BE49-F238E27FC236}">
                          <a16:creationId xmlns:a16="http://schemas.microsoft.com/office/drawing/2014/main" id="{2841664C-BF8B-71C2-6F4E-DAA47CDEB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6" name="Google Shape;3449;p39">
                      <a:extLst>
                        <a:ext uri="{FF2B5EF4-FFF2-40B4-BE49-F238E27FC236}">
                          <a16:creationId xmlns:a16="http://schemas.microsoft.com/office/drawing/2014/main" id="{5D349E2E-6BFE-D778-447A-04CBEF69C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7" name="Google Shape;3450;p39">
                      <a:extLst>
                        <a:ext uri="{FF2B5EF4-FFF2-40B4-BE49-F238E27FC236}">
                          <a16:creationId xmlns:a16="http://schemas.microsoft.com/office/drawing/2014/main" id="{12FDC449-2ED3-F6ED-0569-01434EC732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8" name="Google Shape;3451;p39">
                      <a:extLst>
                        <a:ext uri="{FF2B5EF4-FFF2-40B4-BE49-F238E27FC236}">
                          <a16:creationId xmlns:a16="http://schemas.microsoft.com/office/drawing/2014/main" id="{3F11D78D-4627-7337-4684-C97C48E05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9" name="Google Shape;3452;p39">
                      <a:extLst>
                        <a:ext uri="{FF2B5EF4-FFF2-40B4-BE49-F238E27FC236}">
                          <a16:creationId xmlns:a16="http://schemas.microsoft.com/office/drawing/2014/main" id="{74055F4D-050C-A080-1824-42330C6DD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1" name="Google Shape;3453;p39">
                    <a:extLst>
                      <a:ext uri="{FF2B5EF4-FFF2-40B4-BE49-F238E27FC236}">
                        <a16:creationId xmlns:a16="http://schemas.microsoft.com/office/drawing/2014/main" id="{402E2F3C-D056-3161-116C-B786FEBAD605}"/>
                      </a:ext>
                    </a:extLst>
                  </p:cNvPr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82" name="Google Shape;3454;p39">
                      <a:extLst>
                        <a:ext uri="{FF2B5EF4-FFF2-40B4-BE49-F238E27FC236}">
                          <a16:creationId xmlns:a16="http://schemas.microsoft.com/office/drawing/2014/main" id="{6C79A338-493E-6967-E22D-FE33230D7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3" name="Google Shape;3455;p39">
                      <a:extLst>
                        <a:ext uri="{FF2B5EF4-FFF2-40B4-BE49-F238E27FC236}">
                          <a16:creationId xmlns:a16="http://schemas.microsoft.com/office/drawing/2014/main" id="{D62E8B65-98C9-28E3-EEDB-C080D691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4" name="Google Shape;3456;p39">
                      <a:extLst>
                        <a:ext uri="{FF2B5EF4-FFF2-40B4-BE49-F238E27FC236}">
                          <a16:creationId xmlns:a16="http://schemas.microsoft.com/office/drawing/2014/main" id="{7FEFF797-4136-64DD-814F-64A2D7AD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5" name="Google Shape;3457;p39">
                      <a:extLst>
                        <a:ext uri="{FF2B5EF4-FFF2-40B4-BE49-F238E27FC236}">
                          <a16:creationId xmlns:a16="http://schemas.microsoft.com/office/drawing/2014/main" id="{90C05148-13BD-7654-5F5F-EC1F0C7EE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6" name="Google Shape;3458;p39">
                      <a:extLst>
                        <a:ext uri="{FF2B5EF4-FFF2-40B4-BE49-F238E27FC236}">
                          <a16:creationId xmlns:a16="http://schemas.microsoft.com/office/drawing/2014/main" id="{B2C7C9BB-68DF-F23C-8572-9A80478FF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7" name="Google Shape;3459;p39">
                      <a:extLst>
                        <a:ext uri="{FF2B5EF4-FFF2-40B4-BE49-F238E27FC236}">
                          <a16:creationId xmlns:a16="http://schemas.microsoft.com/office/drawing/2014/main" id="{2060195B-390A-6B28-4DC7-F9F594EFB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8" name="Google Shape;3460;p39">
                      <a:extLst>
                        <a:ext uri="{FF2B5EF4-FFF2-40B4-BE49-F238E27FC236}">
                          <a16:creationId xmlns:a16="http://schemas.microsoft.com/office/drawing/2014/main" id="{643B1AA4-2827-C0E6-FDD4-1390A4C8A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9" name="Google Shape;3461;p39">
                      <a:extLst>
                        <a:ext uri="{FF2B5EF4-FFF2-40B4-BE49-F238E27FC236}">
                          <a16:creationId xmlns:a16="http://schemas.microsoft.com/office/drawing/2014/main" id="{1FAE703E-48C7-B415-AB59-4664041E5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0" name="Google Shape;3462;p39">
                      <a:extLst>
                        <a:ext uri="{FF2B5EF4-FFF2-40B4-BE49-F238E27FC236}">
                          <a16:creationId xmlns:a16="http://schemas.microsoft.com/office/drawing/2014/main" id="{D1296E73-C4B6-13AA-FA10-A94FF1A7C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2" name="Google Shape;3463;p39">
                    <a:extLst>
                      <a:ext uri="{FF2B5EF4-FFF2-40B4-BE49-F238E27FC236}">
                        <a16:creationId xmlns:a16="http://schemas.microsoft.com/office/drawing/2014/main" id="{CE8E2024-1CB3-FBCB-0BE7-04AF61D75D74}"/>
                      </a:ext>
                    </a:extLst>
                  </p:cNvPr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73" name="Google Shape;3464;p39">
                      <a:extLst>
                        <a:ext uri="{FF2B5EF4-FFF2-40B4-BE49-F238E27FC236}">
                          <a16:creationId xmlns:a16="http://schemas.microsoft.com/office/drawing/2014/main" id="{167AC536-A6B5-D671-7B01-BD9820CB3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4" name="Google Shape;3465;p39">
                      <a:extLst>
                        <a:ext uri="{FF2B5EF4-FFF2-40B4-BE49-F238E27FC236}">
                          <a16:creationId xmlns:a16="http://schemas.microsoft.com/office/drawing/2014/main" id="{F1EBDF18-FB7E-3E8E-F9DA-54383FECC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5" name="Google Shape;3466;p39">
                      <a:extLst>
                        <a:ext uri="{FF2B5EF4-FFF2-40B4-BE49-F238E27FC236}">
                          <a16:creationId xmlns:a16="http://schemas.microsoft.com/office/drawing/2014/main" id="{91BEA0F1-B049-B9D9-A3AF-266162EBC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6" name="Google Shape;3467;p39">
                      <a:extLst>
                        <a:ext uri="{FF2B5EF4-FFF2-40B4-BE49-F238E27FC236}">
                          <a16:creationId xmlns:a16="http://schemas.microsoft.com/office/drawing/2014/main" id="{1C775022-FD29-BD05-5D3D-31BF4EC63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7" name="Google Shape;3468;p39">
                      <a:extLst>
                        <a:ext uri="{FF2B5EF4-FFF2-40B4-BE49-F238E27FC236}">
                          <a16:creationId xmlns:a16="http://schemas.microsoft.com/office/drawing/2014/main" id="{7CBC06C8-18DC-782D-5DDB-4FD8BFA32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8" name="Google Shape;3469;p39">
                      <a:extLst>
                        <a:ext uri="{FF2B5EF4-FFF2-40B4-BE49-F238E27FC236}">
                          <a16:creationId xmlns:a16="http://schemas.microsoft.com/office/drawing/2014/main" id="{6EFC520A-6418-71F6-9F83-131815CC1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9" name="Google Shape;3470;p39">
                      <a:extLst>
                        <a:ext uri="{FF2B5EF4-FFF2-40B4-BE49-F238E27FC236}">
                          <a16:creationId xmlns:a16="http://schemas.microsoft.com/office/drawing/2014/main" id="{89DB9EC9-C7CA-4877-C216-6D6264E3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0" name="Google Shape;3471;p39">
                      <a:extLst>
                        <a:ext uri="{FF2B5EF4-FFF2-40B4-BE49-F238E27FC236}">
                          <a16:creationId xmlns:a16="http://schemas.microsoft.com/office/drawing/2014/main" id="{E85FE666-F0B3-4390-671B-C53ED5E40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1" name="Google Shape;3472;p39">
                      <a:extLst>
                        <a:ext uri="{FF2B5EF4-FFF2-40B4-BE49-F238E27FC236}">
                          <a16:creationId xmlns:a16="http://schemas.microsoft.com/office/drawing/2014/main" id="{ED80A6EE-147F-D693-AD78-0450C06A8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3" name="Google Shape;3473;p39">
                    <a:extLst>
                      <a:ext uri="{FF2B5EF4-FFF2-40B4-BE49-F238E27FC236}">
                        <a16:creationId xmlns:a16="http://schemas.microsoft.com/office/drawing/2014/main" id="{AF099B7D-B087-E946-F230-D5B8517D5463}"/>
                      </a:ext>
                    </a:extLst>
                  </p:cNvPr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64" name="Google Shape;3474;p39">
                      <a:extLst>
                        <a:ext uri="{FF2B5EF4-FFF2-40B4-BE49-F238E27FC236}">
                          <a16:creationId xmlns:a16="http://schemas.microsoft.com/office/drawing/2014/main" id="{54E79F25-7D7C-B131-6AEF-5D98E1B6F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" name="Google Shape;3475;p39">
                      <a:extLst>
                        <a:ext uri="{FF2B5EF4-FFF2-40B4-BE49-F238E27FC236}">
                          <a16:creationId xmlns:a16="http://schemas.microsoft.com/office/drawing/2014/main" id="{B0235F83-4CE1-B244-D7D6-941A7B75D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6" name="Google Shape;3476;p39">
                      <a:extLst>
                        <a:ext uri="{FF2B5EF4-FFF2-40B4-BE49-F238E27FC236}">
                          <a16:creationId xmlns:a16="http://schemas.microsoft.com/office/drawing/2014/main" id="{66A17311-BD6D-EDE4-006B-62969557E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7" name="Google Shape;3477;p39">
                      <a:extLst>
                        <a:ext uri="{FF2B5EF4-FFF2-40B4-BE49-F238E27FC236}">
                          <a16:creationId xmlns:a16="http://schemas.microsoft.com/office/drawing/2014/main" id="{36ED8A82-D520-6E0D-84F1-C4801F577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8" name="Google Shape;3478;p39">
                      <a:extLst>
                        <a:ext uri="{FF2B5EF4-FFF2-40B4-BE49-F238E27FC236}">
                          <a16:creationId xmlns:a16="http://schemas.microsoft.com/office/drawing/2014/main" id="{93D46412-07FB-888E-CD90-E82FE3774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9" name="Google Shape;3479;p39">
                      <a:extLst>
                        <a:ext uri="{FF2B5EF4-FFF2-40B4-BE49-F238E27FC236}">
                          <a16:creationId xmlns:a16="http://schemas.microsoft.com/office/drawing/2014/main" id="{4006260A-B31E-2F3B-4305-8988FD067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0" name="Google Shape;3480;p39">
                      <a:extLst>
                        <a:ext uri="{FF2B5EF4-FFF2-40B4-BE49-F238E27FC236}">
                          <a16:creationId xmlns:a16="http://schemas.microsoft.com/office/drawing/2014/main" id="{46A6E798-CC58-5808-F857-E724F5013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1" name="Google Shape;3481;p39">
                      <a:extLst>
                        <a:ext uri="{FF2B5EF4-FFF2-40B4-BE49-F238E27FC236}">
                          <a16:creationId xmlns:a16="http://schemas.microsoft.com/office/drawing/2014/main" id="{27AF9B51-6D56-D2C3-3F75-804D822C3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2" name="Google Shape;3482;p39">
                      <a:extLst>
                        <a:ext uri="{FF2B5EF4-FFF2-40B4-BE49-F238E27FC236}">
                          <a16:creationId xmlns:a16="http://schemas.microsoft.com/office/drawing/2014/main" id="{43DEB050-85AF-DB0B-BA2D-6DED045A2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4" name="Google Shape;3483;p39">
                    <a:extLst>
                      <a:ext uri="{FF2B5EF4-FFF2-40B4-BE49-F238E27FC236}">
                        <a16:creationId xmlns:a16="http://schemas.microsoft.com/office/drawing/2014/main" id="{22ECA45C-3DE3-0877-241B-F4EE76B9A685}"/>
                      </a:ext>
                    </a:extLst>
                  </p:cNvPr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55" name="Google Shape;3484;p39">
                      <a:extLst>
                        <a:ext uri="{FF2B5EF4-FFF2-40B4-BE49-F238E27FC236}">
                          <a16:creationId xmlns:a16="http://schemas.microsoft.com/office/drawing/2014/main" id="{051A563B-8FA2-8288-26EF-1EAED0654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6" name="Google Shape;3485;p39">
                      <a:extLst>
                        <a:ext uri="{FF2B5EF4-FFF2-40B4-BE49-F238E27FC236}">
                          <a16:creationId xmlns:a16="http://schemas.microsoft.com/office/drawing/2014/main" id="{1DCEA9B0-AEDB-33F6-8DF5-1403C7B08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7" name="Google Shape;3486;p39">
                      <a:extLst>
                        <a:ext uri="{FF2B5EF4-FFF2-40B4-BE49-F238E27FC236}">
                          <a16:creationId xmlns:a16="http://schemas.microsoft.com/office/drawing/2014/main" id="{0257500E-B5F6-B439-4D93-960841688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8" name="Google Shape;3487;p39">
                      <a:extLst>
                        <a:ext uri="{FF2B5EF4-FFF2-40B4-BE49-F238E27FC236}">
                          <a16:creationId xmlns:a16="http://schemas.microsoft.com/office/drawing/2014/main" id="{59B2086B-80B9-4762-9943-C6F967217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9" name="Google Shape;3488;p39">
                      <a:extLst>
                        <a:ext uri="{FF2B5EF4-FFF2-40B4-BE49-F238E27FC236}">
                          <a16:creationId xmlns:a16="http://schemas.microsoft.com/office/drawing/2014/main" id="{B73D2474-6776-6942-CA2E-1953AF5B9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0" name="Google Shape;3489;p39">
                      <a:extLst>
                        <a:ext uri="{FF2B5EF4-FFF2-40B4-BE49-F238E27FC236}">
                          <a16:creationId xmlns:a16="http://schemas.microsoft.com/office/drawing/2014/main" id="{7B763F49-0BF0-EF0C-5961-22839739D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1" name="Google Shape;3490;p39">
                      <a:extLst>
                        <a:ext uri="{FF2B5EF4-FFF2-40B4-BE49-F238E27FC236}">
                          <a16:creationId xmlns:a16="http://schemas.microsoft.com/office/drawing/2014/main" id="{136F2058-B00F-EA83-7962-76D86A03B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2" name="Google Shape;3491;p39">
                      <a:extLst>
                        <a:ext uri="{FF2B5EF4-FFF2-40B4-BE49-F238E27FC236}">
                          <a16:creationId xmlns:a16="http://schemas.microsoft.com/office/drawing/2014/main" id="{6FF8C7C0-D8F0-EDCB-D41C-D8FB682D42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" name="Google Shape;3492;p39">
                      <a:extLst>
                        <a:ext uri="{FF2B5EF4-FFF2-40B4-BE49-F238E27FC236}">
                          <a16:creationId xmlns:a16="http://schemas.microsoft.com/office/drawing/2014/main" id="{E281616B-F9AE-C94A-8002-1D50588F2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5" name="Google Shape;3493;p39">
                    <a:extLst>
                      <a:ext uri="{FF2B5EF4-FFF2-40B4-BE49-F238E27FC236}">
                        <a16:creationId xmlns:a16="http://schemas.microsoft.com/office/drawing/2014/main" id="{B33294CF-31B8-BF2D-62D1-343743B99A4F}"/>
                      </a:ext>
                    </a:extLst>
                  </p:cNvPr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46" name="Google Shape;3494;p39">
                      <a:extLst>
                        <a:ext uri="{FF2B5EF4-FFF2-40B4-BE49-F238E27FC236}">
                          <a16:creationId xmlns:a16="http://schemas.microsoft.com/office/drawing/2014/main" id="{E6D7680F-AACA-A076-F155-8F928EE66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7" name="Google Shape;3495;p39">
                      <a:extLst>
                        <a:ext uri="{FF2B5EF4-FFF2-40B4-BE49-F238E27FC236}">
                          <a16:creationId xmlns:a16="http://schemas.microsoft.com/office/drawing/2014/main" id="{BE54A433-5665-FC1B-275B-27910410B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8" name="Google Shape;3496;p39">
                      <a:extLst>
                        <a:ext uri="{FF2B5EF4-FFF2-40B4-BE49-F238E27FC236}">
                          <a16:creationId xmlns:a16="http://schemas.microsoft.com/office/drawing/2014/main" id="{8AF70DFD-1B66-8206-0983-3E54B0035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" name="Google Shape;3497;p39">
                      <a:extLst>
                        <a:ext uri="{FF2B5EF4-FFF2-40B4-BE49-F238E27FC236}">
                          <a16:creationId xmlns:a16="http://schemas.microsoft.com/office/drawing/2014/main" id="{3A61820E-5317-6262-8259-4574D88504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" name="Google Shape;3498;p39">
                      <a:extLst>
                        <a:ext uri="{FF2B5EF4-FFF2-40B4-BE49-F238E27FC236}">
                          <a16:creationId xmlns:a16="http://schemas.microsoft.com/office/drawing/2014/main" id="{8EB6686B-888E-5370-97B0-858EFB8B0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1" name="Google Shape;3499;p39">
                      <a:extLst>
                        <a:ext uri="{FF2B5EF4-FFF2-40B4-BE49-F238E27FC236}">
                          <a16:creationId xmlns:a16="http://schemas.microsoft.com/office/drawing/2014/main" id="{6D3C6629-9C93-D5BE-416F-38298554B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2" name="Google Shape;3500;p39">
                      <a:extLst>
                        <a:ext uri="{FF2B5EF4-FFF2-40B4-BE49-F238E27FC236}">
                          <a16:creationId xmlns:a16="http://schemas.microsoft.com/office/drawing/2014/main" id="{D2CA7E0E-AE29-B8D1-326F-C57707CA0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3" name="Google Shape;3501;p39">
                      <a:extLst>
                        <a:ext uri="{FF2B5EF4-FFF2-40B4-BE49-F238E27FC236}">
                          <a16:creationId xmlns:a16="http://schemas.microsoft.com/office/drawing/2014/main" id="{FFC85090-BCCD-D8D0-867F-0A0399163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4" name="Google Shape;3502;p39">
                      <a:extLst>
                        <a:ext uri="{FF2B5EF4-FFF2-40B4-BE49-F238E27FC236}">
                          <a16:creationId xmlns:a16="http://schemas.microsoft.com/office/drawing/2014/main" id="{79993CFE-D75C-C9B0-5673-BA4AF9136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6" name="Google Shape;3503;p39">
                    <a:extLst>
                      <a:ext uri="{FF2B5EF4-FFF2-40B4-BE49-F238E27FC236}">
                        <a16:creationId xmlns:a16="http://schemas.microsoft.com/office/drawing/2014/main" id="{A65C67ED-D90A-1D0A-96EA-5367923D140C}"/>
                      </a:ext>
                    </a:extLst>
                  </p:cNvPr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37" name="Google Shape;3504;p39">
                      <a:extLst>
                        <a:ext uri="{FF2B5EF4-FFF2-40B4-BE49-F238E27FC236}">
                          <a16:creationId xmlns:a16="http://schemas.microsoft.com/office/drawing/2014/main" id="{FBBC7654-FF8B-E98B-289A-3AEEAB77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8" name="Google Shape;3505;p39">
                      <a:extLst>
                        <a:ext uri="{FF2B5EF4-FFF2-40B4-BE49-F238E27FC236}">
                          <a16:creationId xmlns:a16="http://schemas.microsoft.com/office/drawing/2014/main" id="{C0F03AE4-2088-DF03-6E9B-4C6D2B17E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9" name="Google Shape;3506;p39">
                      <a:extLst>
                        <a:ext uri="{FF2B5EF4-FFF2-40B4-BE49-F238E27FC236}">
                          <a16:creationId xmlns:a16="http://schemas.microsoft.com/office/drawing/2014/main" id="{3F65D5F0-0B71-A641-97C3-764C65062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0" name="Google Shape;3507;p39">
                      <a:extLst>
                        <a:ext uri="{FF2B5EF4-FFF2-40B4-BE49-F238E27FC236}">
                          <a16:creationId xmlns:a16="http://schemas.microsoft.com/office/drawing/2014/main" id="{571B272C-AFC1-06A2-1333-B2A315BC3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1" name="Google Shape;3508;p39">
                      <a:extLst>
                        <a:ext uri="{FF2B5EF4-FFF2-40B4-BE49-F238E27FC236}">
                          <a16:creationId xmlns:a16="http://schemas.microsoft.com/office/drawing/2014/main" id="{5E35B133-253E-994C-5D9D-C5906854B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2" name="Google Shape;3509;p39">
                      <a:extLst>
                        <a:ext uri="{FF2B5EF4-FFF2-40B4-BE49-F238E27FC236}">
                          <a16:creationId xmlns:a16="http://schemas.microsoft.com/office/drawing/2014/main" id="{6EDA1DA3-7B53-942B-95DD-F5A8C32D5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3" name="Google Shape;3510;p39">
                      <a:extLst>
                        <a:ext uri="{FF2B5EF4-FFF2-40B4-BE49-F238E27FC236}">
                          <a16:creationId xmlns:a16="http://schemas.microsoft.com/office/drawing/2014/main" id="{AD74DE07-7CAC-8AA6-0EA5-00F3ABF7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4" name="Google Shape;3511;p39">
                      <a:extLst>
                        <a:ext uri="{FF2B5EF4-FFF2-40B4-BE49-F238E27FC236}">
                          <a16:creationId xmlns:a16="http://schemas.microsoft.com/office/drawing/2014/main" id="{7A88B81A-480D-81CE-FA62-CD9E1E354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5" name="Google Shape;3512;p39">
                      <a:extLst>
                        <a:ext uri="{FF2B5EF4-FFF2-40B4-BE49-F238E27FC236}">
                          <a16:creationId xmlns:a16="http://schemas.microsoft.com/office/drawing/2014/main" id="{76735F71-402C-5558-0E33-850C83552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7" name="Google Shape;3513;p39">
                    <a:extLst>
                      <a:ext uri="{FF2B5EF4-FFF2-40B4-BE49-F238E27FC236}">
                        <a16:creationId xmlns:a16="http://schemas.microsoft.com/office/drawing/2014/main" id="{0B235C73-7935-7AFC-E1AB-5374613C6FAC}"/>
                      </a:ext>
                    </a:extLst>
                  </p:cNvPr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28" name="Google Shape;3514;p39">
                      <a:extLst>
                        <a:ext uri="{FF2B5EF4-FFF2-40B4-BE49-F238E27FC236}">
                          <a16:creationId xmlns:a16="http://schemas.microsoft.com/office/drawing/2014/main" id="{4C7DC161-8160-176A-D55B-EA1DDC8E3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9" name="Google Shape;3515;p39">
                      <a:extLst>
                        <a:ext uri="{FF2B5EF4-FFF2-40B4-BE49-F238E27FC236}">
                          <a16:creationId xmlns:a16="http://schemas.microsoft.com/office/drawing/2014/main" id="{387AC516-62CD-0ED0-B88E-B9C8325BF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0" name="Google Shape;3516;p39">
                      <a:extLst>
                        <a:ext uri="{FF2B5EF4-FFF2-40B4-BE49-F238E27FC236}">
                          <a16:creationId xmlns:a16="http://schemas.microsoft.com/office/drawing/2014/main" id="{E2780C59-EC4E-4F4E-A724-952C7FBF6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1" name="Google Shape;3517;p39">
                      <a:extLst>
                        <a:ext uri="{FF2B5EF4-FFF2-40B4-BE49-F238E27FC236}">
                          <a16:creationId xmlns:a16="http://schemas.microsoft.com/office/drawing/2014/main" id="{2765EED5-9E0E-B309-B845-90BEDBD7D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2" name="Google Shape;3518;p39">
                      <a:extLst>
                        <a:ext uri="{FF2B5EF4-FFF2-40B4-BE49-F238E27FC236}">
                          <a16:creationId xmlns:a16="http://schemas.microsoft.com/office/drawing/2014/main" id="{C218E96A-C6AE-A395-D0BA-D1FC7A10B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3" name="Google Shape;3519;p39">
                      <a:extLst>
                        <a:ext uri="{FF2B5EF4-FFF2-40B4-BE49-F238E27FC236}">
                          <a16:creationId xmlns:a16="http://schemas.microsoft.com/office/drawing/2014/main" id="{27865892-9360-82FF-2F8D-ED29ABDAD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4" name="Google Shape;3520;p39">
                      <a:extLst>
                        <a:ext uri="{FF2B5EF4-FFF2-40B4-BE49-F238E27FC236}">
                          <a16:creationId xmlns:a16="http://schemas.microsoft.com/office/drawing/2014/main" id="{748A4F1B-63CA-0422-C131-F0B5106B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5" name="Google Shape;3521;p39">
                      <a:extLst>
                        <a:ext uri="{FF2B5EF4-FFF2-40B4-BE49-F238E27FC236}">
                          <a16:creationId xmlns:a16="http://schemas.microsoft.com/office/drawing/2014/main" id="{0477CDD8-ACFC-84C5-96CF-A4157BF6A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6" name="Google Shape;3522;p39">
                      <a:extLst>
                        <a:ext uri="{FF2B5EF4-FFF2-40B4-BE49-F238E27FC236}">
                          <a16:creationId xmlns:a16="http://schemas.microsoft.com/office/drawing/2014/main" id="{FDFFF80B-8486-EA20-0FFF-E5C147974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8" name="Google Shape;3523;p39">
                    <a:extLst>
                      <a:ext uri="{FF2B5EF4-FFF2-40B4-BE49-F238E27FC236}">
                        <a16:creationId xmlns:a16="http://schemas.microsoft.com/office/drawing/2014/main" id="{69A60E55-1B90-C76A-0179-75D4A0D4225A}"/>
                      </a:ext>
                    </a:extLst>
                  </p:cNvPr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19" name="Google Shape;3524;p39">
                      <a:extLst>
                        <a:ext uri="{FF2B5EF4-FFF2-40B4-BE49-F238E27FC236}">
                          <a16:creationId xmlns:a16="http://schemas.microsoft.com/office/drawing/2014/main" id="{C9911B1D-8EDB-E8AF-2CCE-BF6261DC6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0" name="Google Shape;3525;p39">
                      <a:extLst>
                        <a:ext uri="{FF2B5EF4-FFF2-40B4-BE49-F238E27FC236}">
                          <a16:creationId xmlns:a16="http://schemas.microsoft.com/office/drawing/2014/main" id="{5C06D0BE-8BD9-D34C-54FC-E0A722F87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1" name="Google Shape;3526;p39">
                      <a:extLst>
                        <a:ext uri="{FF2B5EF4-FFF2-40B4-BE49-F238E27FC236}">
                          <a16:creationId xmlns:a16="http://schemas.microsoft.com/office/drawing/2014/main" id="{5B1E9684-0A69-FC8C-FB20-8E99419B5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2" name="Google Shape;3527;p39">
                      <a:extLst>
                        <a:ext uri="{FF2B5EF4-FFF2-40B4-BE49-F238E27FC236}">
                          <a16:creationId xmlns:a16="http://schemas.microsoft.com/office/drawing/2014/main" id="{69400CBD-C109-2BD6-4A34-493614087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3" name="Google Shape;3528;p39">
                      <a:extLst>
                        <a:ext uri="{FF2B5EF4-FFF2-40B4-BE49-F238E27FC236}">
                          <a16:creationId xmlns:a16="http://schemas.microsoft.com/office/drawing/2014/main" id="{8F0311FD-8D65-6046-4E09-22474D16A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4" name="Google Shape;3529;p39">
                      <a:extLst>
                        <a:ext uri="{FF2B5EF4-FFF2-40B4-BE49-F238E27FC236}">
                          <a16:creationId xmlns:a16="http://schemas.microsoft.com/office/drawing/2014/main" id="{847E1058-B5E6-F70D-C235-50910B29C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5" name="Google Shape;3530;p39">
                      <a:extLst>
                        <a:ext uri="{FF2B5EF4-FFF2-40B4-BE49-F238E27FC236}">
                          <a16:creationId xmlns:a16="http://schemas.microsoft.com/office/drawing/2014/main" id="{8EE692E0-9EAB-F14E-1A72-784540DC4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6" name="Google Shape;3531;p39">
                      <a:extLst>
                        <a:ext uri="{FF2B5EF4-FFF2-40B4-BE49-F238E27FC236}">
                          <a16:creationId xmlns:a16="http://schemas.microsoft.com/office/drawing/2014/main" id="{CCD466DE-7F1E-B158-893B-0B61A1D52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7" name="Google Shape;3532;p39">
                      <a:extLst>
                        <a:ext uri="{FF2B5EF4-FFF2-40B4-BE49-F238E27FC236}">
                          <a16:creationId xmlns:a16="http://schemas.microsoft.com/office/drawing/2014/main" id="{8A2292EF-52D9-43A5-099C-15E477C01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39" name="Google Shape;3533;p39">
                    <a:extLst>
                      <a:ext uri="{FF2B5EF4-FFF2-40B4-BE49-F238E27FC236}">
                        <a16:creationId xmlns:a16="http://schemas.microsoft.com/office/drawing/2014/main" id="{44B66D92-DEA6-D07E-4C55-0E81A3A88891}"/>
                      </a:ext>
                    </a:extLst>
                  </p:cNvPr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10" name="Google Shape;3534;p39">
                      <a:extLst>
                        <a:ext uri="{FF2B5EF4-FFF2-40B4-BE49-F238E27FC236}">
                          <a16:creationId xmlns:a16="http://schemas.microsoft.com/office/drawing/2014/main" id="{E8F3EDC2-EAFB-3D3C-2BA2-D48170234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1" name="Google Shape;3535;p39">
                      <a:extLst>
                        <a:ext uri="{FF2B5EF4-FFF2-40B4-BE49-F238E27FC236}">
                          <a16:creationId xmlns:a16="http://schemas.microsoft.com/office/drawing/2014/main" id="{F5959554-2535-5DAA-BE66-E3BEA43D1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2" name="Google Shape;3536;p39">
                      <a:extLst>
                        <a:ext uri="{FF2B5EF4-FFF2-40B4-BE49-F238E27FC236}">
                          <a16:creationId xmlns:a16="http://schemas.microsoft.com/office/drawing/2014/main" id="{8115765A-06DA-F349-0078-2FF2FD5D9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3" name="Google Shape;3537;p39">
                      <a:extLst>
                        <a:ext uri="{FF2B5EF4-FFF2-40B4-BE49-F238E27FC236}">
                          <a16:creationId xmlns:a16="http://schemas.microsoft.com/office/drawing/2014/main" id="{12BE06AC-CAFA-15AC-D07C-1A91FF747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3538;p39">
                      <a:extLst>
                        <a:ext uri="{FF2B5EF4-FFF2-40B4-BE49-F238E27FC236}">
                          <a16:creationId xmlns:a16="http://schemas.microsoft.com/office/drawing/2014/main" id="{95583683-EE40-A094-FBF4-6F66CDE6E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3539;p39">
                      <a:extLst>
                        <a:ext uri="{FF2B5EF4-FFF2-40B4-BE49-F238E27FC236}">
                          <a16:creationId xmlns:a16="http://schemas.microsoft.com/office/drawing/2014/main" id="{AF7FE367-4DAF-CEA3-51ED-A08FCC895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3540;p39">
                      <a:extLst>
                        <a:ext uri="{FF2B5EF4-FFF2-40B4-BE49-F238E27FC236}">
                          <a16:creationId xmlns:a16="http://schemas.microsoft.com/office/drawing/2014/main" id="{ED6888B4-646A-C93C-F710-8999B7739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3541;p39">
                      <a:extLst>
                        <a:ext uri="{FF2B5EF4-FFF2-40B4-BE49-F238E27FC236}">
                          <a16:creationId xmlns:a16="http://schemas.microsoft.com/office/drawing/2014/main" id="{8B84958A-E7B5-C5A9-D927-CAF693A8D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8" name="Google Shape;3542;p39">
                      <a:extLst>
                        <a:ext uri="{FF2B5EF4-FFF2-40B4-BE49-F238E27FC236}">
                          <a16:creationId xmlns:a16="http://schemas.microsoft.com/office/drawing/2014/main" id="{E504B0C6-A7AA-1F11-F912-D64A95AFE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0" name="Google Shape;3543;p39">
                    <a:extLst>
                      <a:ext uri="{FF2B5EF4-FFF2-40B4-BE49-F238E27FC236}">
                        <a16:creationId xmlns:a16="http://schemas.microsoft.com/office/drawing/2014/main" id="{191DF270-7272-02AC-D407-00162AC24EC2}"/>
                      </a:ext>
                    </a:extLst>
                  </p:cNvPr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001" name="Google Shape;3544;p39">
                      <a:extLst>
                        <a:ext uri="{FF2B5EF4-FFF2-40B4-BE49-F238E27FC236}">
                          <a16:creationId xmlns:a16="http://schemas.microsoft.com/office/drawing/2014/main" id="{DEEA49CF-44C6-7A43-9112-C40FBD0D8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2" name="Google Shape;3545;p39">
                      <a:extLst>
                        <a:ext uri="{FF2B5EF4-FFF2-40B4-BE49-F238E27FC236}">
                          <a16:creationId xmlns:a16="http://schemas.microsoft.com/office/drawing/2014/main" id="{B8A74A9E-1EC5-0B1F-8FEF-2C28854CB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3" name="Google Shape;3546;p39">
                      <a:extLst>
                        <a:ext uri="{FF2B5EF4-FFF2-40B4-BE49-F238E27FC236}">
                          <a16:creationId xmlns:a16="http://schemas.microsoft.com/office/drawing/2014/main" id="{A5133A9D-7372-91D5-891B-7795C717B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3547;p39">
                      <a:extLst>
                        <a:ext uri="{FF2B5EF4-FFF2-40B4-BE49-F238E27FC236}">
                          <a16:creationId xmlns:a16="http://schemas.microsoft.com/office/drawing/2014/main" id="{E65EF405-9E03-6D99-4BF1-1DBCAB97E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3548;p39">
                      <a:extLst>
                        <a:ext uri="{FF2B5EF4-FFF2-40B4-BE49-F238E27FC236}">
                          <a16:creationId xmlns:a16="http://schemas.microsoft.com/office/drawing/2014/main" id="{0F5BFA05-4DD7-8ADE-3361-B3EB171D7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3549;p39">
                      <a:extLst>
                        <a:ext uri="{FF2B5EF4-FFF2-40B4-BE49-F238E27FC236}">
                          <a16:creationId xmlns:a16="http://schemas.microsoft.com/office/drawing/2014/main" id="{D406DAB8-A5EE-A4E3-C05C-896C3AC3B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3550;p39">
                      <a:extLst>
                        <a:ext uri="{FF2B5EF4-FFF2-40B4-BE49-F238E27FC236}">
                          <a16:creationId xmlns:a16="http://schemas.microsoft.com/office/drawing/2014/main" id="{C9380EDC-1B4B-5CDC-07D1-8402D7E12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8" name="Google Shape;3551;p39">
                      <a:extLst>
                        <a:ext uri="{FF2B5EF4-FFF2-40B4-BE49-F238E27FC236}">
                          <a16:creationId xmlns:a16="http://schemas.microsoft.com/office/drawing/2014/main" id="{37931361-A578-71FA-2490-4E0F59A4E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9" name="Google Shape;3552;p39">
                      <a:extLst>
                        <a:ext uri="{FF2B5EF4-FFF2-40B4-BE49-F238E27FC236}">
                          <a16:creationId xmlns:a16="http://schemas.microsoft.com/office/drawing/2014/main" id="{23CA6A4D-27DB-0986-C47E-BE5572485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1" name="Google Shape;3553;p39">
                    <a:extLst>
                      <a:ext uri="{FF2B5EF4-FFF2-40B4-BE49-F238E27FC236}">
                        <a16:creationId xmlns:a16="http://schemas.microsoft.com/office/drawing/2014/main" id="{70DFF69A-2341-7155-2BED-9AB02AE9A161}"/>
                      </a:ext>
                    </a:extLst>
                  </p:cNvPr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92" name="Google Shape;3554;p39">
                      <a:extLst>
                        <a:ext uri="{FF2B5EF4-FFF2-40B4-BE49-F238E27FC236}">
                          <a16:creationId xmlns:a16="http://schemas.microsoft.com/office/drawing/2014/main" id="{960ED428-1563-2686-E183-C46247A7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3" name="Google Shape;3555;p39">
                      <a:extLst>
                        <a:ext uri="{FF2B5EF4-FFF2-40B4-BE49-F238E27FC236}">
                          <a16:creationId xmlns:a16="http://schemas.microsoft.com/office/drawing/2014/main" id="{EE17E6B9-CFDD-6A3D-6EBC-AAF670EF3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3556;p39">
                      <a:extLst>
                        <a:ext uri="{FF2B5EF4-FFF2-40B4-BE49-F238E27FC236}">
                          <a16:creationId xmlns:a16="http://schemas.microsoft.com/office/drawing/2014/main" id="{6F35909D-9491-65E8-6AE4-13B0BD2D7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3557;p39">
                      <a:extLst>
                        <a:ext uri="{FF2B5EF4-FFF2-40B4-BE49-F238E27FC236}">
                          <a16:creationId xmlns:a16="http://schemas.microsoft.com/office/drawing/2014/main" id="{338A9791-5B1B-6D0E-50FE-1341B96A0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3558;p39">
                      <a:extLst>
                        <a:ext uri="{FF2B5EF4-FFF2-40B4-BE49-F238E27FC236}">
                          <a16:creationId xmlns:a16="http://schemas.microsoft.com/office/drawing/2014/main" id="{2CE7537C-918B-B7B2-A0B0-75C74B694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3559;p39">
                      <a:extLst>
                        <a:ext uri="{FF2B5EF4-FFF2-40B4-BE49-F238E27FC236}">
                          <a16:creationId xmlns:a16="http://schemas.microsoft.com/office/drawing/2014/main" id="{77CA9BC1-7BCA-A24B-C1C9-AADE89555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8" name="Google Shape;3560;p39">
                      <a:extLst>
                        <a:ext uri="{FF2B5EF4-FFF2-40B4-BE49-F238E27FC236}">
                          <a16:creationId xmlns:a16="http://schemas.microsoft.com/office/drawing/2014/main" id="{6BCEBD25-3868-FFE6-A043-93D19212D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9" name="Google Shape;3561;p39">
                      <a:extLst>
                        <a:ext uri="{FF2B5EF4-FFF2-40B4-BE49-F238E27FC236}">
                          <a16:creationId xmlns:a16="http://schemas.microsoft.com/office/drawing/2014/main" id="{9266D1D7-E8E2-E61A-05DC-33333A5F3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0" name="Google Shape;3562;p39">
                      <a:extLst>
                        <a:ext uri="{FF2B5EF4-FFF2-40B4-BE49-F238E27FC236}">
                          <a16:creationId xmlns:a16="http://schemas.microsoft.com/office/drawing/2014/main" id="{4CBDC488-E719-419B-49A6-3565089CC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2" name="Google Shape;3563;p39">
                    <a:extLst>
                      <a:ext uri="{FF2B5EF4-FFF2-40B4-BE49-F238E27FC236}">
                        <a16:creationId xmlns:a16="http://schemas.microsoft.com/office/drawing/2014/main" id="{8FD152C3-9896-6471-163C-E0C103E7073B}"/>
                      </a:ext>
                    </a:extLst>
                  </p:cNvPr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83" name="Google Shape;3564;p39">
                      <a:extLst>
                        <a:ext uri="{FF2B5EF4-FFF2-40B4-BE49-F238E27FC236}">
                          <a16:creationId xmlns:a16="http://schemas.microsoft.com/office/drawing/2014/main" id="{D096BCDC-5768-FB07-AF74-A26F98834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4" name="Google Shape;3565;p39">
                      <a:extLst>
                        <a:ext uri="{FF2B5EF4-FFF2-40B4-BE49-F238E27FC236}">
                          <a16:creationId xmlns:a16="http://schemas.microsoft.com/office/drawing/2014/main" id="{8B3DB37E-EFC6-2AC9-968C-D516E69A8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5" name="Google Shape;3566;p39">
                      <a:extLst>
                        <a:ext uri="{FF2B5EF4-FFF2-40B4-BE49-F238E27FC236}">
                          <a16:creationId xmlns:a16="http://schemas.microsoft.com/office/drawing/2014/main" id="{D34BFCE0-C0D9-1C26-8597-5EFC37776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6" name="Google Shape;3567;p39">
                      <a:extLst>
                        <a:ext uri="{FF2B5EF4-FFF2-40B4-BE49-F238E27FC236}">
                          <a16:creationId xmlns:a16="http://schemas.microsoft.com/office/drawing/2014/main" id="{657B273A-5F33-1A26-285D-22F7C1235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7" name="Google Shape;3568;p39">
                      <a:extLst>
                        <a:ext uri="{FF2B5EF4-FFF2-40B4-BE49-F238E27FC236}">
                          <a16:creationId xmlns:a16="http://schemas.microsoft.com/office/drawing/2014/main" id="{8019F521-5514-5A53-A1C3-80B39BCE6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8" name="Google Shape;3569;p39">
                      <a:extLst>
                        <a:ext uri="{FF2B5EF4-FFF2-40B4-BE49-F238E27FC236}">
                          <a16:creationId xmlns:a16="http://schemas.microsoft.com/office/drawing/2014/main" id="{CCE9A566-2DE4-0334-B54B-DBBA88349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9" name="Google Shape;3570;p39">
                      <a:extLst>
                        <a:ext uri="{FF2B5EF4-FFF2-40B4-BE49-F238E27FC236}">
                          <a16:creationId xmlns:a16="http://schemas.microsoft.com/office/drawing/2014/main" id="{D60DD304-9F7F-7716-F6F9-A8EAA9A7C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0" name="Google Shape;3571;p39">
                      <a:extLst>
                        <a:ext uri="{FF2B5EF4-FFF2-40B4-BE49-F238E27FC236}">
                          <a16:creationId xmlns:a16="http://schemas.microsoft.com/office/drawing/2014/main" id="{C3E96B8D-F745-D172-4B6E-001B134C4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1" name="Google Shape;3572;p39">
                      <a:extLst>
                        <a:ext uri="{FF2B5EF4-FFF2-40B4-BE49-F238E27FC236}">
                          <a16:creationId xmlns:a16="http://schemas.microsoft.com/office/drawing/2014/main" id="{9989B6D9-79C6-F1B1-825E-88257C1B3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3" name="Google Shape;3573;p39">
                    <a:extLst>
                      <a:ext uri="{FF2B5EF4-FFF2-40B4-BE49-F238E27FC236}">
                        <a16:creationId xmlns:a16="http://schemas.microsoft.com/office/drawing/2014/main" id="{7AF50B00-805A-4993-6A33-53DD6F7EF88F}"/>
                      </a:ext>
                    </a:extLst>
                  </p:cNvPr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74" name="Google Shape;3574;p39">
                      <a:extLst>
                        <a:ext uri="{FF2B5EF4-FFF2-40B4-BE49-F238E27FC236}">
                          <a16:creationId xmlns:a16="http://schemas.microsoft.com/office/drawing/2014/main" id="{048713F8-6868-6939-49B1-87180E7BC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5" name="Google Shape;3575;p39">
                      <a:extLst>
                        <a:ext uri="{FF2B5EF4-FFF2-40B4-BE49-F238E27FC236}">
                          <a16:creationId xmlns:a16="http://schemas.microsoft.com/office/drawing/2014/main" id="{73BD02F2-2529-67AC-EE84-41BF4D2AF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6" name="Google Shape;3576;p39">
                      <a:extLst>
                        <a:ext uri="{FF2B5EF4-FFF2-40B4-BE49-F238E27FC236}">
                          <a16:creationId xmlns:a16="http://schemas.microsoft.com/office/drawing/2014/main" id="{500C8ACF-375A-7CBF-DB0F-BDA023E9E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7" name="Google Shape;3577;p39">
                      <a:extLst>
                        <a:ext uri="{FF2B5EF4-FFF2-40B4-BE49-F238E27FC236}">
                          <a16:creationId xmlns:a16="http://schemas.microsoft.com/office/drawing/2014/main" id="{5C6277BB-ABB3-E80F-1ACA-CC6484690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8" name="Google Shape;3578;p39">
                      <a:extLst>
                        <a:ext uri="{FF2B5EF4-FFF2-40B4-BE49-F238E27FC236}">
                          <a16:creationId xmlns:a16="http://schemas.microsoft.com/office/drawing/2014/main" id="{7DAB2691-56A7-7B6D-F83E-71708FF85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9" name="Google Shape;3579;p39">
                      <a:extLst>
                        <a:ext uri="{FF2B5EF4-FFF2-40B4-BE49-F238E27FC236}">
                          <a16:creationId xmlns:a16="http://schemas.microsoft.com/office/drawing/2014/main" id="{A1150174-3672-05C9-5863-E3BDD4F4A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0" name="Google Shape;3580;p39">
                      <a:extLst>
                        <a:ext uri="{FF2B5EF4-FFF2-40B4-BE49-F238E27FC236}">
                          <a16:creationId xmlns:a16="http://schemas.microsoft.com/office/drawing/2014/main" id="{64110FCC-9A63-1773-E8CD-1645D7856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1" name="Google Shape;3581;p39">
                      <a:extLst>
                        <a:ext uri="{FF2B5EF4-FFF2-40B4-BE49-F238E27FC236}">
                          <a16:creationId xmlns:a16="http://schemas.microsoft.com/office/drawing/2014/main" id="{F9DB95B6-95DC-B54D-8C99-6730576E2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2" name="Google Shape;3582;p39">
                      <a:extLst>
                        <a:ext uri="{FF2B5EF4-FFF2-40B4-BE49-F238E27FC236}">
                          <a16:creationId xmlns:a16="http://schemas.microsoft.com/office/drawing/2014/main" id="{26E5AA6A-357A-9882-ED96-CBD7E3C59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4" name="Google Shape;3583;p39">
                    <a:extLst>
                      <a:ext uri="{FF2B5EF4-FFF2-40B4-BE49-F238E27FC236}">
                        <a16:creationId xmlns:a16="http://schemas.microsoft.com/office/drawing/2014/main" id="{EEBBC122-ED1C-E610-AB7F-E985A307D349}"/>
                      </a:ext>
                    </a:extLst>
                  </p:cNvPr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65" name="Google Shape;3584;p39">
                      <a:extLst>
                        <a:ext uri="{FF2B5EF4-FFF2-40B4-BE49-F238E27FC236}">
                          <a16:creationId xmlns:a16="http://schemas.microsoft.com/office/drawing/2014/main" id="{32220CA2-8391-9D29-E44D-C6110F347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6" name="Google Shape;3585;p39">
                      <a:extLst>
                        <a:ext uri="{FF2B5EF4-FFF2-40B4-BE49-F238E27FC236}">
                          <a16:creationId xmlns:a16="http://schemas.microsoft.com/office/drawing/2014/main" id="{B5687EF8-B394-608D-5326-CAB9D84F7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7" name="Google Shape;3586;p39">
                      <a:extLst>
                        <a:ext uri="{FF2B5EF4-FFF2-40B4-BE49-F238E27FC236}">
                          <a16:creationId xmlns:a16="http://schemas.microsoft.com/office/drawing/2014/main" id="{464710F9-A01E-875F-888D-07290B14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8" name="Google Shape;3587;p39">
                      <a:extLst>
                        <a:ext uri="{FF2B5EF4-FFF2-40B4-BE49-F238E27FC236}">
                          <a16:creationId xmlns:a16="http://schemas.microsoft.com/office/drawing/2014/main" id="{1A1A29B1-684A-7636-7A62-3F4C53254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9" name="Google Shape;3588;p39">
                      <a:extLst>
                        <a:ext uri="{FF2B5EF4-FFF2-40B4-BE49-F238E27FC236}">
                          <a16:creationId xmlns:a16="http://schemas.microsoft.com/office/drawing/2014/main" id="{926B281F-4F8A-598F-BBEF-D29496F5C3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0" name="Google Shape;3589;p39">
                      <a:extLst>
                        <a:ext uri="{FF2B5EF4-FFF2-40B4-BE49-F238E27FC236}">
                          <a16:creationId xmlns:a16="http://schemas.microsoft.com/office/drawing/2014/main" id="{FB6668EF-5A83-2C8B-AB57-3B418B8CD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1" name="Google Shape;3590;p39">
                      <a:extLst>
                        <a:ext uri="{FF2B5EF4-FFF2-40B4-BE49-F238E27FC236}">
                          <a16:creationId xmlns:a16="http://schemas.microsoft.com/office/drawing/2014/main" id="{1777518C-9C30-404E-EF4D-8EDF02AF7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2" name="Google Shape;3591;p39">
                      <a:extLst>
                        <a:ext uri="{FF2B5EF4-FFF2-40B4-BE49-F238E27FC236}">
                          <a16:creationId xmlns:a16="http://schemas.microsoft.com/office/drawing/2014/main" id="{AEEA49A5-EB29-DF4D-DE11-8479BE05AC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3" name="Google Shape;3592;p39">
                      <a:extLst>
                        <a:ext uri="{FF2B5EF4-FFF2-40B4-BE49-F238E27FC236}">
                          <a16:creationId xmlns:a16="http://schemas.microsoft.com/office/drawing/2014/main" id="{2DA04FD5-6B3B-B163-4B75-389B53739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5" name="Google Shape;3593;p39">
                    <a:extLst>
                      <a:ext uri="{FF2B5EF4-FFF2-40B4-BE49-F238E27FC236}">
                        <a16:creationId xmlns:a16="http://schemas.microsoft.com/office/drawing/2014/main" id="{6E835D29-DD68-D333-B38D-14091DC239E7}"/>
                      </a:ext>
                    </a:extLst>
                  </p:cNvPr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56" name="Google Shape;3594;p39">
                      <a:extLst>
                        <a:ext uri="{FF2B5EF4-FFF2-40B4-BE49-F238E27FC236}">
                          <a16:creationId xmlns:a16="http://schemas.microsoft.com/office/drawing/2014/main" id="{32DE9958-7161-0609-F222-76EE21B21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7" name="Google Shape;3595;p39">
                      <a:extLst>
                        <a:ext uri="{FF2B5EF4-FFF2-40B4-BE49-F238E27FC236}">
                          <a16:creationId xmlns:a16="http://schemas.microsoft.com/office/drawing/2014/main" id="{5A4B2C7F-35AA-00BF-B8D3-25FBB1E0F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8" name="Google Shape;3596;p39">
                      <a:extLst>
                        <a:ext uri="{FF2B5EF4-FFF2-40B4-BE49-F238E27FC236}">
                          <a16:creationId xmlns:a16="http://schemas.microsoft.com/office/drawing/2014/main" id="{9A197C71-C2F2-C276-7FAC-A29D12A25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9" name="Google Shape;3597;p39">
                      <a:extLst>
                        <a:ext uri="{FF2B5EF4-FFF2-40B4-BE49-F238E27FC236}">
                          <a16:creationId xmlns:a16="http://schemas.microsoft.com/office/drawing/2014/main" id="{0C1B63CB-499E-CFAE-3085-5F471F4B3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0" name="Google Shape;3598;p39">
                      <a:extLst>
                        <a:ext uri="{FF2B5EF4-FFF2-40B4-BE49-F238E27FC236}">
                          <a16:creationId xmlns:a16="http://schemas.microsoft.com/office/drawing/2014/main" id="{A38CE4FB-FFF1-D746-EE61-2E107DC59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1" name="Google Shape;3599;p39">
                      <a:extLst>
                        <a:ext uri="{FF2B5EF4-FFF2-40B4-BE49-F238E27FC236}">
                          <a16:creationId xmlns:a16="http://schemas.microsoft.com/office/drawing/2014/main" id="{78C126EF-F360-30F2-CA04-559997B60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2" name="Google Shape;3600;p39">
                      <a:extLst>
                        <a:ext uri="{FF2B5EF4-FFF2-40B4-BE49-F238E27FC236}">
                          <a16:creationId xmlns:a16="http://schemas.microsoft.com/office/drawing/2014/main" id="{13930F2F-58EF-F14B-B2A4-B2D8650BF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3" name="Google Shape;3601;p39">
                      <a:extLst>
                        <a:ext uri="{FF2B5EF4-FFF2-40B4-BE49-F238E27FC236}">
                          <a16:creationId xmlns:a16="http://schemas.microsoft.com/office/drawing/2014/main" id="{43255AB4-3F9B-6D6D-1669-37ED419E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4" name="Google Shape;3602;p39">
                      <a:extLst>
                        <a:ext uri="{FF2B5EF4-FFF2-40B4-BE49-F238E27FC236}">
                          <a16:creationId xmlns:a16="http://schemas.microsoft.com/office/drawing/2014/main" id="{E7E9A55A-179E-353B-1F08-524BA42B1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46" name="Google Shape;3603;p39">
                    <a:extLst>
                      <a:ext uri="{FF2B5EF4-FFF2-40B4-BE49-F238E27FC236}">
                        <a16:creationId xmlns:a16="http://schemas.microsoft.com/office/drawing/2014/main" id="{968D6D93-BD27-7930-8537-981AE3D02C12}"/>
                      </a:ext>
                    </a:extLst>
                  </p:cNvPr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47" name="Google Shape;3604;p39">
                      <a:extLst>
                        <a:ext uri="{FF2B5EF4-FFF2-40B4-BE49-F238E27FC236}">
                          <a16:creationId xmlns:a16="http://schemas.microsoft.com/office/drawing/2014/main" id="{C7063273-80E2-1ABF-AEFF-D19617DB7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8" name="Google Shape;3605;p39">
                      <a:extLst>
                        <a:ext uri="{FF2B5EF4-FFF2-40B4-BE49-F238E27FC236}">
                          <a16:creationId xmlns:a16="http://schemas.microsoft.com/office/drawing/2014/main" id="{99E675EC-5811-6226-A327-EFC54497F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9" name="Google Shape;3606;p39">
                      <a:extLst>
                        <a:ext uri="{FF2B5EF4-FFF2-40B4-BE49-F238E27FC236}">
                          <a16:creationId xmlns:a16="http://schemas.microsoft.com/office/drawing/2014/main" id="{F9B38E2C-545B-5D9F-A37E-CCB60749D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0" name="Google Shape;3607;p39">
                      <a:extLst>
                        <a:ext uri="{FF2B5EF4-FFF2-40B4-BE49-F238E27FC236}">
                          <a16:creationId xmlns:a16="http://schemas.microsoft.com/office/drawing/2014/main" id="{47818E3F-0706-6917-D8E4-9F783DA83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1" name="Google Shape;3608;p39">
                      <a:extLst>
                        <a:ext uri="{FF2B5EF4-FFF2-40B4-BE49-F238E27FC236}">
                          <a16:creationId xmlns:a16="http://schemas.microsoft.com/office/drawing/2014/main" id="{0146C386-39BA-F5A3-90EA-DA383851D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2" name="Google Shape;3609;p39">
                      <a:extLst>
                        <a:ext uri="{FF2B5EF4-FFF2-40B4-BE49-F238E27FC236}">
                          <a16:creationId xmlns:a16="http://schemas.microsoft.com/office/drawing/2014/main" id="{6DD6B827-B81A-8F17-1730-17FAE2C3D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3" name="Google Shape;3610;p39">
                      <a:extLst>
                        <a:ext uri="{FF2B5EF4-FFF2-40B4-BE49-F238E27FC236}">
                          <a16:creationId xmlns:a16="http://schemas.microsoft.com/office/drawing/2014/main" id="{4223D343-4376-205E-7716-D4511C254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4" name="Google Shape;3611;p39">
                      <a:extLst>
                        <a:ext uri="{FF2B5EF4-FFF2-40B4-BE49-F238E27FC236}">
                          <a16:creationId xmlns:a16="http://schemas.microsoft.com/office/drawing/2014/main" id="{DD60635F-1D44-C78C-A296-A5325F4ED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5" name="Google Shape;3612;p39">
                      <a:extLst>
                        <a:ext uri="{FF2B5EF4-FFF2-40B4-BE49-F238E27FC236}">
                          <a16:creationId xmlns:a16="http://schemas.microsoft.com/office/drawing/2014/main" id="{E3B4B4F7-E6BB-BF43-A135-3E6B0538F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759" name="Google Shape;3613;p39">
                  <a:extLst>
                    <a:ext uri="{FF2B5EF4-FFF2-40B4-BE49-F238E27FC236}">
                      <a16:creationId xmlns:a16="http://schemas.microsoft.com/office/drawing/2014/main" id="{6941DA6A-3EA1-D0E4-5EBC-A88FB611B001}"/>
                    </a:ext>
                  </a:extLst>
                </p:cNvPr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760" name="Google Shape;3614;p39">
                    <a:extLst>
                      <a:ext uri="{FF2B5EF4-FFF2-40B4-BE49-F238E27FC236}">
                        <a16:creationId xmlns:a16="http://schemas.microsoft.com/office/drawing/2014/main" id="{9ABD8069-AD60-747B-E275-6C06834DF50D}"/>
                      </a:ext>
                    </a:extLst>
                  </p:cNvPr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21" name="Google Shape;3615;p39">
                      <a:extLst>
                        <a:ext uri="{FF2B5EF4-FFF2-40B4-BE49-F238E27FC236}">
                          <a16:creationId xmlns:a16="http://schemas.microsoft.com/office/drawing/2014/main" id="{D5871C10-5FA2-4D1C-5A69-CCA20D2CA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2" name="Google Shape;3616;p39">
                      <a:extLst>
                        <a:ext uri="{FF2B5EF4-FFF2-40B4-BE49-F238E27FC236}">
                          <a16:creationId xmlns:a16="http://schemas.microsoft.com/office/drawing/2014/main" id="{EFD2F3BE-CC88-D5A3-0884-D7B7B8ECE3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3" name="Google Shape;3617;p39">
                      <a:extLst>
                        <a:ext uri="{FF2B5EF4-FFF2-40B4-BE49-F238E27FC236}">
                          <a16:creationId xmlns:a16="http://schemas.microsoft.com/office/drawing/2014/main" id="{0A241048-4103-48EA-04BE-DBD8C3570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4" name="Google Shape;3618;p39">
                      <a:extLst>
                        <a:ext uri="{FF2B5EF4-FFF2-40B4-BE49-F238E27FC236}">
                          <a16:creationId xmlns:a16="http://schemas.microsoft.com/office/drawing/2014/main" id="{65C4BB16-9595-4603-52EA-78EEAE6D1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5" name="Google Shape;3619;p39">
                      <a:extLst>
                        <a:ext uri="{FF2B5EF4-FFF2-40B4-BE49-F238E27FC236}">
                          <a16:creationId xmlns:a16="http://schemas.microsoft.com/office/drawing/2014/main" id="{8A1D7D44-CE70-21C7-DB64-D1907EAE3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6" name="Google Shape;3620;p39">
                      <a:extLst>
                        <a:ext uri="{FF2B5EF4-FFF2-40B4-BE49-F238E27FC236}">
                          <a16:creationId xmlns:a16="http://schemas.microsoft.com/office/drawing/2014/main" id="{265CEFDF-6F92-7227-1714-0226A0E6B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7" name="Google Shape;3621;p39">
                      <a:extLst>
                        <a:ext uri="{FF2B5EF4-FFF2-40B4-BE49-F238E27FC236}">
                          <a16:creationId xmlns:a16="http://schemas.microsoft.com/office/drawing/2014/main" id="{D4A7BD4A-17DA-ABE8-3E5F-C6733CCA5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8" name="Google Shape;3622;p39">
                      <a:extLst>
                        <a:ext uri="{FF2B5EF4-FFF2-40B4-BE49-F238E27FC236}">
                          <a16:creationId xmlns:a16="http://schemas.microsoft.com/office/drawing/2014/main" id="{7ED858D7-8DB4-BF40-BCBC-0F93DE178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9" name="Google Shape;3623;p39">
                      <a:extLst>
                        <a:ext uri="{FF2B5EF4-FFF2-40B4-BE49-F238E27FC236}">
                          <a16:creationId xmlns:a16="http://schemas.microsoft.com/office/drawing/2014/main" id="{D0CE9F08-3C3C-5AB3-C9C3-D9EA437DE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1" name="Google Shape;3624;p39">
                    <a:extLst>
                      <a:ext uri="{FF2B5EF4-FFF2-40B4-BE49-F238E27FC236}">
                        <a16:creationId xmlns:a16="http://schemas.microsoft.com/office/drawing/2014/main" id="{F4ABC2EC-9706-2039-82E8-DE9AFFB649EC}"/>
                      </a:ext>
                    </a:extLst>
                  </p:cNvPr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12" name="Google Shape;3625;p39">
                      <a:extLst>
                        <a:ext uri="{FF2B5EF4-FFF2-40B4-BE49-F238E27FC236}">
                          <a16:creationId xmlns:a16="http://schemas.microsoft.com/office/drawing/2014/main" id="{E2F9737D-8A1F-3474-6B9F-F5A81EEE7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3626;p39">
                      <a:extLst>
                        <a:ext uri="{FF2B5EF4-FFF2-40B4-BE49-F238E27FC236}">
                          <a16:creationId xmlns:a16="http://schemas.microsoft.com/office/drawing/2014/main" id="{C14F489B-CBA9-6168-3747-27EF31AD0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3627;p39">
                      <a:extLst>
                        <a:ext uri="{FF2B5EF4-FFF2-40B4-BE49-F238E27FC236}">
                          <a16:creationId xmlns:a16="http://schemas.microsoft.com/office/drawing/2014/main" id="{877BFC25-C087-B7B3-429A-38C94767A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3628;p39">
                      <a:extLst>
                        <a:ext uri="{FF2B5EF4-FFF2-40B4-BE49-F238E27FC236}">
                          <a16:creationId xmlns:a16="http://schemas.microsoft.com/office/drawing/2014/main" id="{1CD3963C-7140-5A24-A846-191760B7E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6" name="Google Shape;3629;p39">
                      <a:extLst>
                        <a:ext uri="{FF2B5EF4-FFF2-40B4-BE49-F238E27FC236}">
                          <a16:creationId xmlns:a16="http://schemas.microsoft.com/office/drawing/2014/main" id="{9DF1CAE8-9D90-F73F-9B8E-10A7AF6F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7" name="Google Shape;3630;p39">
                      <a:extLst>
                        <a:ext uri="{FF2B5EF4-FFF2-40B4-BE49-F238E27FC236}">
                          <a16:creationId xmlns:a16="http://schemas.microsoft.com/office/drawing/2014/main" id="{6230D171-9518-5D26-DA99-AB73E7ED5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8" name="Google Shape;3631;p39">
                      <a:extLst>
                        <a:ext uri="{FF2B5EF4-FFF2-40B4-BE49-F238E27FC236}">
                          <a16:creationId xmlns:a16="http://schemas.microsoft.com/office/drawing/2014/main" id="{389134AC-BA5F-046C-C840-012D6072B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9" name="Google Shape;3632;p39">
                      <a:extLst>
                        <a:ext uri="{FF2B5EF4-FFF2-40B4-BE49-F238E27FC236}">
                          <a16:creationId xmlns:a16="http://schemas.microsoft.com/office/drawing/2014/main" id="{7E7F112C-AB32-751A-81A9-E037096AD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0" name="Google Shape;3633;p39">
                      <a:extLst>
                        <a:ext uri="{FF2B5EF4-FFF2-40B4-BE49-F238E27FC236}">
                          <a16:creationId xmlns:a16="http://schemas.microsoft.com/office/drawing/2014/main" id="{6C5D8922-C73A-4733-B715-7F941753B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2" name="Google Shape;3634;p39">
                    <a:extLst>
                      <a:ext uri="{FF2B5EF4-FFF2-40B4-BE49-F238E27FC236}">
                        <a16:creationId xmlns:a16="http://schemas.microsoft.com/office/drawing/2014/main" id="{B66DCADF-6226-B3CA-36B0-5F997B6FF84D}"/>
                      </a:ext>
                    </a:extLst>
                  </p:cNvPr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903" name="Google Shape;3635;p39">
                      <a:extLst>
                        <a:ext uri="{FF2B5EF4-FFF2-40B4-BE49-F238E27FC236}">
                          <a16:creationId xmlns:a16="http://schemas.microsoft.com/office/drawing/2014/main" id="{0BC6A5FA-C186-D097-A8A4-B0C86DDA3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3636;p39">
                      <a:extLst>
                        <a:ext uri="{FF2B5EF4-FFF2-40B4-BE49-F238E27FC236}">
                          <a16:creationId xmlns:a16="http://schemas.microsoft.com/office/drawing/2014/main" id="{CCE3532B-60BF-F367-43A5-66A8FF28F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3637;p39">
                      <a:extLst>
                        <a:ext uri="{FF2B5EF4-FFF2-40B4-BE49-F238E27FC236}">
                          <a16:creationId xmlns:a16="http://schemas.microsoft.com/office/drawing/2014/main" id="{65952E3B-7279-8B09-34EC-07E872733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6" name="Google Shape;3638;p39">
                      <a:extLst>
                        <a:ext uri="{FF2B5EF4-FFF2-40B4-BE49-F238E27FC236}">
                          <a16:creationId xmlns:a16="http://schemas.microsoft.com/office/drawing/2014/main" id="{A4D19880-D694-6EE0-0FC5-9A10B7CF5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7" name="Google Shape;3639;p39">
                      <a:extLst>
                        <a:ext uri="{FF2B5EF4-FFF2-40B4-BE49-F238E27FC236}">
                          <a16:creationId xmlns:a16="http://schemas.microsoft.com/office/drawing/2014/main" id="{E745CDC9-D2F4-2E99-FFE8-1899741A1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8" name="Google Shape;3640;p39">
                      <a:extLst>
                        <a:ext uri="{FF2B5EF4-FFF2-40B4-BE49-F238E27FC236}">
                          <a16:creationId xmlns:a16="http://schemas.microsoft.com/office/drawing/2014/main" id="{1EE0036F-8F10-FB34-FDE8-539E20167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9" name="Google Shape;3641;p39">
                      <a:extLst>
                        <a:ext uri="{FF2B5EF4-FFF2-40B4-BE49-F238E27FC236}">
                          <a16:creationId xmlns:a16="http://schemas.microsoft.com/office/drawing/2014/main" id="{5367D919-B10C-DDFC-4729-E6B58B3B5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0" name="Google Shape;3642;p39">
                      <a:extLst>
                        <a:ext uri="{FF2B5EF4-FFF2-40B4-BE49-F238E27FC236}">
                          <a16:creationId xmlns:a16="http://schemas.microsoft.com/office/drawing/2014/main" id="{905FE2F1-6244-0F64-AD39-1735CBBFA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1" name="Google Shape;3643;p39">
                      <a:extLst>
                        <a:ext uri="{FF2B5EF4-FFF2-40B4-BE49-F238E27FC236}">
                          <a16:creationId xmlns:a16="http://schemas.microsoft.com/office/drawing/2014/main" id="{CE194ACA-9658-06D9-DCAF-80BBDCE96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3" name="Google Shape;3644;p39">
                    <a:extLst>
                      <a:ext uri="{FF2B5EF4-FFF2-40B4-BE49-F238E27FC236}">
                        <a16:creationId xmlns:a16="http://schemas.microsoft.com/office/drawing/2014/main" id="{A54C43BB-EED4-673D-0FC8-61F9AAFFC24A}"/>
                      </a:ext>
                    </a:extLst>
                  </p:cNvPr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94" name="Google Shape;3645;p39">
                      <a:extLst>
                        <a:ext uri="{FF2B5EF4-FFF2-40B4-BE49-F238E27FC236}">
                          <a16:creationId xmlns:a16="http://schemas.microsoft.com/office/drawing/2014/main" id="{A886D79F-9A51-67C9-7640-95C5695E2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3646;p39">
                      <a:extLst>
                        <a:ext uri="{FF2B5EF4-FFF2-40B4-BE49-F238E27FC236}">
                          <a16:creationId xmlns:a16="http://schemas.microsoft.com/office/drawing/2014/main" id="{343B7613-6031-7406-0AE1-86C3A40D3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6" name="Google Shape;3647;p39">
                      <a:extLst>
                        <a:ext uri="{FF2B5EF4-FFF2-40B4-BE49-F238E27FC236}">
                          <a16:creationId xmlns:a16="http://schemas.microsoft.com/office/drawing/2014/main" id="{6D912F98-8230-2480-D307-B70A2B3E76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7" name="Google Shape;3648;p39">
                      <a:extLst>
                        <a:ext uri="{FF2B5EF4-FFF2-40B4-BE49-F238E27FC236}">
                          <a16:creationId xmlns:a16="http://schemas.microsoft.com/office/drawing/2014/main" id="{F676A105-FF4A-6DEF-48EF-C5E909E58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8" name="Google Shape;3649;p39">
                      <a:extLst>
                        <a:ext uri="{FF2B5EF4-FFF2-40B4-BE49-F238E27FC236}">
                          <a16:creationId xmlns:a16="http://schemas.microsoft.com/office/drawing/2014/main" id="{18B3F7C7-0A35-D404-FF68-42D623D89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3650;p39">
                      <a:extLst>
                        <a:ext uri="{FF2B5EF4-FFF2-40B4-BE49-F238E27FC236}">
                          <a16:creationId xmlns:a16="http://schemas.microsoft.com/office/drawing/2014/main" id="{23E3F787-116E-0B97-30B3-C97338FD7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3651;p39">
                      <a:extLst>
                        <a:ext uri="{FF2B5EF4-FFF2-40B4-BE49-F238E27FC236}">
                          <a16:creationId xmlns:a16="http://schemas.microsoft.com/office/drawing/2014/main" id="{8859CB43-0F16-4851-6D55-35ECDF07A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1" name="Google Shape;3652;p39">
                      <a:extLst>
                        <a:ext uri="{FF2B5EF4-FFF2-40B4-BE49-F238E27FC236}">
                          <a16:creationId xmlns:a16="http://schemas.microsoft.com/office/drawing/2014/main" id="{C51D5946-E191-84A5-52B3-FE7EE9212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3653;p39">
                      <a:extLst>
                        <a:ext uri="{FF2B5EF4-FFF2-40B4-BE49-F238E27FC236}">
                          <a16:creationId xmlns:a16="http://schemas.microsoft.com/office/drawing/2014/main" id="{E445BF8B-001E-62E6-A6EF-6F7DCB9ED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4" name="Google Shape;3654;p39">
                    <a:extLst>
                      <a:ext uri="{FF2B5EF4-FFF2-40B4-BE49-F238E27FC236}">
                        <a16:creationId xmlns:a16="http://schemas.microsoft.com/office/drawing/2014/main" id="{A303A78D-B0C2-ED12-0231-8F9B556818E6}"/>
                      </a:ext>
                    </a:extLst>
                  </p:cNvPr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85" name="Google Shape;3655;p39">
                      <a:extLst>
                        <a:ext uri="{FF2B5EF4-FFF2-40B4-BE49-F238E27FC236}">
                          <a16:creationId xmlns:a16="http://schemas.microsoft.com/office/drawing/2014/main" id="{A9B8941E-7B96-E5F3-8C8F-CCE74B08F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6" name="Google Shape;3656;p39">
                      <a:extLst>
                        <a:ext uri="{FF2B5EF4-FFF2-40B4-BE49-F238E27FC236}">
                          <a16:creationId xmlns:a16="http://schemas.microsoft.com/office/drawing/2014/main" id="{EBBB6A02-4CF3-E221-E15E-935AFBA37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7" name="Google Shape;3657;p39">
                      <a:extLst>
                        <a:ext uri="{FF2B5EF4-FFF2-40B4-BE49-F238E27FC236}">
                          <a16:creationId xmlns:a16="http://schemas.microsoft.com/office/drawing/2014/main" id="{F6C7AC53-6F39-FAF1-A878-4FBC1AD52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8" name="Google Shape;3658;p39">
                      <a:extLst>
                        <a:ext uri="{FF2B5EF4-FFF2-40B4-BE49-F238E27FC236}">
                          <a16:creationId xmlns:a16="http://schemas.microsoft.com/office/drawing/2014/main" id="{5F59F1AA-10A6-E824-E633-0A6B133E8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9" name="Google Shape;3659;p39">
                      <a:extLst>
                        <a:ext uri="{FF2B5EF4-FFF2-40B4-BE49-F238E27FC236}">
                          <a16:creationId xmlns:a16="http://schemas.microsoft.com/office/drawing/2014/main" id="{C574AB38-EDA9-A333-97D7-175F41BF3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0" name="Google Shape;3660;p39">
                      <a:extLst>
                        <a:ext uri="{FF2B5EF4-FFF2-40B4-BE49-F238E27FC236}">
                          <a16:creationId xmlns:a16="http://schemas.microsoft.com/office/drawing/2014/main" id="{C631C0E5-D258-2A41-4575-297770233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1" name="Google Shape;3661;p39">
                      <a:extLst>
                        <a:ext uri="{FF2B5EF4-FFF2-40B4-BE49-F238E27FC236}">
                          <a16:creationId xmlns:a16="http://schemas.microsoft.com/office/drawing/2014/main" id="{A78DED02-150E-4647-BCE7-05019F713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3662;p39">
                      <a:extLst>
                        <a:ext uri="{FF2B5EF4-FFF2-40B4-BE49-F238E27FC236}">
                          <a16:creationId xmlns:a16="http://schemas.microsoft.com/office/drawing/2014/main" id="{E4F13A45-8033-23DC-8ECC-5174B02B6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3663;p39">
                      <a:extLst>
                        <a:ext uri="{FF2B5EF4-FFF2-40B4-BE49-F238E27FC236}">
                          <a16:creationId xmlns:a16="http://schemas.microsoft.com/office/drawing/2014/main" id="{BAAA8D45-464E-B51B-354F-85E7D7CEA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5" name="Google Shape;3664;p39">
                    <a:extLst>
                      <a:ext uri="{FF2B5EF4-FFF2-40B4-BE49-F238E27FC236}">
                        <a16:creationId xmlns:a16="http://schemas.microsoft.com/office/drawing/2014/main" id="{8EFD601E-2456-F823-2814-DFB914DD91AD}"/>
                      </a:ext>
                    </a:extLst>
                  </p:cNvPr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76" name="Google Shape;3665;p39">
                      <a:extLst>
                        <a:ext uri="{FF2B5EF4-FFF2-40B4-BE49-F238E27FC236}">
                          <a16:creationId xmlns:a16="http://schemas.microsoft.com/office/drawing/2014/main" id="{F6FC9672-0320-B941-8FCE-747650C26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7" name="Google Shape;3666;p39">
                      <a:extLst>
                        <a:ext uri="{FF2B5EF4-FFF2-40B4-BE49-F238E27FC236}">
                          <a16:creationId xmlns:a16="http://schemas.microsoft.com/office/drawing/2014/main" id="{144EC6AA-CC65-218F-DF2D-817E81F8C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8" name="Google Shape;3667;p39">
                      <a:extLst>
                        <a:ext uri="{FF2B5EF4-FFF2-40B4-BE49-F238E27FC236}">
                          <a16:creationId xmlns:a16="http://schemas.microsoft.com/office/drawing/2014/main" id="{11110163-9DB1-B092-887C-7EBF1BFAA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9" name="Google Shape;3668;p39">
                      <a:extLst>
                        <a:ext uri="{FF2B5EF4-FFF2-40B4-BE49-F238E27FC236}">
                          <a16:creationId xmlns:a16="http://schemas.microsoft.com/office/drawing/2014/main" id="{F976CC7C-F739-3885-B52A-D9E4CCA6B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0" name="Google Shape;3669;p39">
                      <a:extLst>
                        <a:ext uri="{FF2B5EF4-FFF2-40B4-BE49-F238E27FC236}">
                          <a16:creationId xmlns:a16="http://schemas.microsoft.com/office/drawing/2014/main" id="{DB8DF9E6-4A0C-42C1-30CD-80DD6B921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1" name="Google Shape;3670;p39">
                      <a:extLst>
                        <a:ext uri="{FF2B5EF4-FFF2-40B4-BE49-F238E27FC236}">
                          <a16:creationId xmlns:a16="http://schemas.microsoft.com/office/drawing/2014/main" id="{5FDA56DE-B87C-6EA1-447C-13E69F8B3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2" name="Google Shape;3671;p39">
                      <a:extLst>
                        <a:ext uri="{FF2B5EF4-FFF2-40B4-BE49-F238E27FC236}">
                          <a16:creationId xmlns:a16="http://schemas.microsoft.com/office/drawing/2014/main" id="{D2364A83-4B33-C666-4B72-86671B6FF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3" name="Google Shape;3672;p39">
                      <a:extLst>
                        <a:ext uri="{FF2B5EF4-FFF2-40B4-BE49-F238E27FC236}">
                          <a16:creationId xmlns:a16="http://schemas.microsoft.com/office/drawing/2014/main" id="{784768CF-0922-64B7-0A9D-D5EFF8A9A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4" name="Google Shape;3673;p39">
                      <a:extLst>
                        <a:ext uri="{FF2B5EF4-FFF2-40B4-BE49-F238E27FC236}">
                          <a16:creationId xmlns:a16="http://schemas.microsoft.com/office/drawing/2014/main" id="{BE1C0D27-415F-F1DB-E780-73D719C76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6" name="Google Shape;3674;p39">
                    <a:extLst>
                      <a:ext uri="{FF2B5EF4-FFF2-40B4-BE49-F238E27FC236}">
                        <a16:creationId xmlns:a16="http://schemas.microsoft.com/office/drawing/2014/main" id="{1D4860AB-26F9-4B8F-5201-BFBAB6FA910F}"/>
                      </a:ext>
                    </a:extLst>
                  </p:cNvPr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67" name="Google Shape;3675;p39">
                      <a:extLst>
                        <a:ext uri="{FF2B5EF4-FFF2-40B4-BE49-F238E27FC236}">
                          <a16:creationId xmlns:a16="http://schemas.microsoft.com/office/drawing/2014/main" id="{8DF1FA96-108F-2A22-DCFE-DF170430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8" name="Google Shape;3676;p39">
                      <a:extLst>
                        <a:ext uri="{FF2B5EF4-FFF2-40B4-BE49-F238E27FC236}">
                          <a16:creationId xmlns:a16="http://schemas.microsoft.com/office/drawing/2014/main" id="{A8E447ED-1430-ADF6-C7FA-932B48D26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9" name="Google Shape;3677;p39">
                      <a:extLst>
                        <a:ext uri="{FF2B5EF4-FFF2-40B4-BE49-F238E27FC236}">
                          <a16:creationId xmlns:a16="http://schemas.microsoft.com/office/drawing/2014/main" id="{A80A9C39-1D39-924B-D0D9-A749AC602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0" name="Google Shape;3678;p39">
                      <a:extLst>
                        <a:ext uri="{FF2B5EF4-FFF2-40B4-BE49-F238E27FC236}">
                          <a16:creationId xmlns:a16="http://schemas.microsoft.com/office/drawing/2014/main" id="{FA3BF6AF-745D-662A-0763-70CCC35E0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1" name="Google Shape;3679;p39">
                      <a:extLst>
                        <a:ext uri="{FF2B5EF4-FFF2-40B4-BE49-F238E27FC236}">
                          <a16:creationId xmlns:a16="http://schemas.microsoft.com/office/drawing/2014/main" id="{BAB479CF-8266-1DE6-6608-DBEF22763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2" name="Google Shape;3680;p39">
                      <a:extLst>
                        <a:ext uri="{FF2B5EF4-FFF2-40B4-BE49-F238E27FC236}">
                          <a16:creationId xmlns:a16="http://schemas.microsoft.com/office/drawing/2014/main" id="{6B203E17-2795-B06E-9DDC-3E9254D95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3" name="Google Shape;3681;p39">
                      <a:extLst>
                        <a:ext uri="{FF2B5EF4-FFF2-40B4-BE49-F238E27FC236}">
                          <a16:creationId xmlns:a16="http://schemas.microsoft.com/office/drawing/2014/main" id="{BAD2DB96-9FA8-72F3-039A-8514E9115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4" name="Google Shape;3682;p39">
                      <a:extLst>
                        <a:ext uri="{FF2B5EF4-FFF2-40B4-BE49-F238E27FC236}">
                          <a16:creationId xmlns:a16="http://schemas.microsoft.com/office/drawing/2014/main" id="{A3E08431-ECB9-C008-BB8C-7D676B3939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5" name="Google Shape;3683;p39">
                      <a:extLst>
                        <a:ext uri="{FF2B5EF4-FFF2-40B4-BE49-F238E27FC236}">
                          <a16:creationId xmlns:a16="http://schemas.microsoft.com/office/drawing/2014/main" id="{5EAF28D7-63AD-8882-DB27-D607A777C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7" name="Google Shape;3684;p39">
                    <a:extLst>
                      <a:ext uri="{FF2B5EF4-FFF2-40B4-BE49-F238E27FC236}">
                        <a16:creationId xmlns:a16="http://schemas.microsoft.com/office/drawing/2014/main" id="{F5842BB4-366D-1EC7-D38A-DD67D655DC30}"/>
                      </a:ext>
                    </a:extLst>
                  </p:cNvPr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58" name="Google Shape;3685;p39">
                      <a:extLst>
                        <a:ext uri="{FF2B5EF4-FFF2-40B4-BE49-F238E27FC236}">
                          <a16:creationId xmlns:a16="http://schemas.microsoft.com/office/drawing/2014/main" id="{D7FA512F-DF44-A7D8-FAA2-260E0C9A9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9" name="Google Shape;3686;p39">
                      <a:extLst>
                        <a:ext uri="{FF2B5EF4-FFF2-40B4-BE49-F238E27FC236}">
                          <a16:creationId xmlns:a16="http://schemas.microsoft.com/office/drawing/2014/main" id="{87A1A455-3AE4-8718-F930-BBD6AEC97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0" name="Google Shape;3687;p39">
                      <a:extLst>
                        <a:ext uri="{FF2B5EF4-FFF2-40B4-BE49-F238E27FC236}">
                          <a16:creationId xmlns:a16="http://schemas.microsoft.com/office/drawing/2014/main" id="{457D0B32-395B-05BE-68FE-CC1486AD1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1" name="Google Shape;3688;p39">
                      <a:extLst>
                        <a:ext uri="{FF2B5EF4-FFF2-40B4-BE49-F238E27FC236}">
                          <a16:creationId xmlns:a16="http://schemas.microsoft.com/office/drawing/2014/main" id="{C2D6FB1A-185E-8755-A3C0-43421A301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2" name="Google Shape;3689;p39">
                      <a:extLst>
                        <a:ext uri="{FF2B5EF4-FFF2-40B4-BE49-F238E27FC236}">
                          <a16:creationId xmlns:a16="http://schemas.microsoft.com/office/drawing/2014/main" id="{121E71C5-7CE4-6C73-D703-86148410F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3" name="Google Shape;3690;p39">
                      <a:extLst>
                        <a:ext uri="{FF2B5EF4-FFF2-40B4-BE49-F238E27FC236}">
                          <a16:creationId xmlns:a16="http://schemas.microsoft.com/office/drawing/2014/main" id="{B70691F6-7E58-029B-83A0-33027BC68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4" name="Google Shape;3691;p39">
                      <a:extLst>
                        <a:ext uri="{FF2B5EF4-FFF2-40B4-BE49-F238E27FC236}">
                          <a16:creationId xmlns:a16="http://schemas.microsoft.com/office/drawing/2014/main" id="{4AEB3B5A-2485-BDBF-0439-70465E04B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5" name="Google Shape;3692;p39">
                      <a:extLst>
                        <a:ext uri="{FF2B5EF4-FFF2-40B4-BE49-F238E27FC236}">
                          <a16:creationId xmlns:a16="http://schemas.microsoft.com/office/drawing/2014/main" id="{00C84511-7A9C-6DD0-B12E-04B11A467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6" name="Google Shape;3693;p39">
                      <a:extLst>
                        <a:ext uri="{FF2B5EF4-FFF2-40B4-BE49-F238E27FC236}">
                          <a16:creationId xmlns:a16="http://schemas.microsoft.com/office/drawing/2014/main" id="{B97084B4-6E38-7D80-6F9C-BC570AE53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8" name="Google Shape;3694;p39">
                    <a:extLst>
                      <a:ext uri="{FF2B5EF4-FFF2-40B4-BE49-F238E27FC236}">
                        <a16:creationId xmlns:a16="http://schemas.microsoft.com/office/drawing/2014/main" id="{D8230F30-2088-968B-ECB4-9991B3ED6FBC}"/>
                      </a:ext>
                    </a:extLst>
                  </p:cNvPr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49" name="Google Shape;3695;p39">
                      <a:extLst>
                        <a:ext uri="{FF2B5EF4-FFF2-40B4-BE49-F238E27FC236}">
                          <a16:creationId xmlns:a16="http://schemas.microsoft.com/office/drawing/2014/main" id="{2A25ED83-1866-D960-4650-700CDEDA6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0" name="Google Shape;3696;p39">
                      <a:extLst>
                        <a:ext uri="{FF2B5EF4-FFF2-40B4-BE49-F238E27FC236}">
                          <a16:creationId xmlns:a16="http://schemas.microsoft.com/office/drawing/2014/main" id="{3A60EEE3-4074-2235-64FE-C34D9EC12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1" name="Google Shape;3697;p39">
                      <a:extLst>
                        <a:ext uri="{FF2B5EF4-FFF2-40B4-BE49-F238E27FC236}">
                          <a16:creationId xmlns:a16="http://schemas.microsoft.com/office/drawing/2014/main" id="{1DFCC28A-FFB7-251E-B213-1AB33FEB2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2" name="Google Shape;3698;p39">
                      <a:extLst>
                        <a:ext uri="{FF2B5EF4-FFF2-40B4-BE49-F238E27FC236}">
                          <a16:creationId xmlns:a16="http://schemas.microsoft.com/office/drawing/2014/main" id="{D7D78484-9693-A9E2-78AC-415E28171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3" name="Google Shape;3699;p39">
                      <a:extLst>
                        <a:ext uri="{FF2B5EF4-FFF2-40B4-BE49-F238E27FC236}">
                          <a16:creationId xmlns:a16="http://schemas.microsoft.com/office/drawing/2014/main" id="{E2D64683-02C4-8E52-6CB9-73C2A008A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4" name="Google Shape;3700;p39">
                      <a:extLst>
                        <a:ext uri="{FF2B5EF4-FFF2-40B4-BE49-F238E27FC236}">
                          <a16:creationId xmlns:a16="http://schemas.microsoft.com/office/drawing/2014/main" id="{FC69D547-087D-7F95-5D17-A03C21004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5" name="Google Shape;3701;p39">
                      <a:extLst>
                        <a:ext uri="{FF2B5EF4-FFF2-40B4-BE49-F238E27FC236}">
                          <a16:creationId xmlns:a16="http://schemas.microsoft.com/office/drawing/2014/main" id="{99E34480-91BD-E42A-DFAD-D19EAA0A5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6" name="Google Shape;3702;p39">
                      <a:extLst>
                        <a:ext uri="{FF2B5EF4-FFF2-40B4-BE49-F238E27FC236}">
                          <a16:creationId xmlns:a16="http://schemas.microsoft.com/office/drawing/2014/main" id="{EC290A1E-DAE3-B4BD-2A86-AC3D15A2C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7" name="Google Shape;3703;p39">
                      <a:extLst>
                        <a:ext uri="{FF2B5EF4-FFF2-40B4-BE49-F238E27FC236}">
                          <a16:creationId xmlns:a16="http://schemas.microsoft.com/office/drawing/2014/main" id="{5AB117CA-8CF6-17AA-83F7-67B1E241C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69" name="Google Shape;3704;p39">
                    <a:extLst>
                      <a:ext uri="{FF2B5EF4-FFF2-40B4-BE49-F238E27FC236}">
                        <a16:creationId xmlns:a16="http://schemas.microsoft.com/office/drawing/2014/main" id="{73A0410D-0E85-C9A1-5F1C-0729F2EA1749}"/>
                      </a:ext>
                    </a:extLst>
                  </p:cNvPr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40" name="Google Shape;3705;p39">
                      <a:extLst>
                        <a:ext uri="{FF2B5EF4-FFF2-40B4-BE49-F238E27FC236}">
                          <a16:creationId xmlns:a16="http://schemas.microsoft.com/office/drawing/2014/main" id="{D245B4D5-3F53-66D7-51C7-A68324D9D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1" name="Google Shape;3706;p39">
                      <a:extLst>
                        <a:ext uri="{FF2B5EF4-FFF2-40B4-BE49-F238E27FC236}">
                          <a16:creationId xmlns:a16="http://schemas.microsoft.com/office/drawing/2014/main" id="{F4A7B54D-5336-AF57-CC03-1BA918C5E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2" name="Google Shape;3707;p39">
                      <a:extLst>
                        <a:ext uri="{FF2B5EF4-FFF2-40B4-BE49-F238E27FC236}">
                          <a16:creationId xmlns:a16="http://schemas.microsoft.com/office/drawing/2014/main" id="{C30FF367-9C51-F00B-FC29-C5C174A6A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3" name="Google Shape;3708;p39">
                      <a:extLst>
                        <a:ext uri="{FF2B5EF4-FFF2-40B4-BE49-F238E27FC236}">
                          <a16:creationId xmlns:a16="http://schemas.microsoft.com/office/drawing/2014/main" id="{FC3FD41F-9E7D-955D-1AC6-8C8EC664F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4" name="Google Shape;3709;p39">
                      <a:extLst>
                        <a:ext uri="{FF2B5EF4-FFF2-40B4-BE49-F238E27FC236}">
                          <a16:creationId xmlns:a16="http://schemas.microsoft.com/office/drawing/2014/main" id="{C7DEC2A5-BD0A-26E6-2290-0E1C0051C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5" name="Google Shape;3710;p39">
                      <a:extLst>
                        <a:ext uri="{FF2B5EF4-FFF2-40B4-BE49-F238E27FC236}">
                          <a16:creationId xmlns:a16="http://schemas.microsoft.com/office/drawing/2014/main" id="{EACD8675-6850-7D81-BCC4-2B2B41C58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6" name="Google Shape;3711;p39">
                      <a:extLst>
                        <a:ext uri="{FF2B5EF4-FFF2-40B4-BE49-F238E27FC236}">
                          <a16:creationId xmlns:a16="http://schemas.microsoft.com/office/drawing/2014/main" id="{DD4419C9-9180-1DA8-BC76-8F5B97D71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7" name="Google Shape;3712;p39">
                      <a:extLst>
                        <a:ext uri="{FF2B5EF4-FFF2-40B4-BE49-F238E27FC236}">
                          <a16:creationId xmlns:a16="http://schemas.microsoft.com/office/drawing/2014/main" id="{6F926F0C-9012-01EE-5C97-7C69A9AB1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48" name="Google Shape;3713;p39">
                      <a:extLst>
                        <a:ext uri="{FF2B5EF4-FFF2-40B4-BE49-F238E27FC236}">
                          <a16:creationId xmlns:a16="http://schemas.microsoft.com/office/drawing/2014/main" id="{4161C547-DAE2-21E7-19C6-E5DF6A8E42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0" name="Google Shape;3714;p39">
                    <a:extLst>
                      <a:ext uri="{FF2B5EF4-FFF2-40B4-BE49-F238E27FC236}">
                        <a16:creationId xmlns:a16="http://schemas.microsoft.com/office/drawing/2014/main" id="{73A8F3DE-55E7-2ECB-A9D4-806A8D988833}"/>
                      </a:ext>
                    </a:extLst>
                  </p:cNvPr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31" name="Google Shape;3715;p39">
                      <a:extLst>
                        <a:ext uri="{FF2B5EF4-FFF2-40B4-BE49-F238E27FC236}">
                          <a16:creationId xmlns:a16="http://schemas.microsoft.com/office/drawing/2014/main" id="{9F3031B4-176B-C7E4-B9E9-091555025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2" name="Google Shape;3716;p39">
                      <a:extLst>
                        <a:ext uri="{FF2B5EF4-FFF2-40B4-BE49-F238E27FC236}">
                          <a16:creationId xmlns:a16="http://schemas.microsoft.com/office/drawing/2014/main" id="{9E88B828-0E48-652E-540A-26D88779D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3" name="Google Shape;3717;p39">
                      <a:extLst>
                        <a:ext uri="{FF2B5EF4-FFF2-40B4-BE49-F238E27FC236}">
                          <a16:creationId xmlns:a16="http://schemas.microsoft.com/office/drawing/2014/main" id="{C3BD8CAB-FD74-3104-1004-65D8F94E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4" name="Google Shape;3718;p39">
                      <a:extLst>
                        <a:ext uri="{FF2B5EF4-FFF2-40B4-BE49-F238E27FC236}">
                          <a16:creationId xmlns:a16="http://schemas.microsoft.com/office/drawing/2014/main" id="{C6BF7CD7-B884-D3C8-3A75-B0F3F1C41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5" name="Google Shape;3719;p39">
                      <a:extLst>
                        <a:ext uri="{FF2B5EF4-FFF2-40B4-BE49-F238E27FC236}">
                          <a16:creationId xmlns:a16="http://schemas.microsoft.com/office/drawing/2014/main" id="{E150D24B-D153-85F6-CBBF-FBB9D5997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6" name="Google Shape;3720;p39">
                      <a:extLst>
                        <a:ext uri="{FF2B5EF4-FFF2-40B4-BE49-F238E27FC236}">
                          <a16:creationId xmlns:a16="http://schemas.microsoft.com/office/drawing/2014/main" id="{62C72CF2-A0BC-26BC-AD46-0711FC43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7" name="Google Shape;3721;p39">
                      <a:extLst>
                        <a:ext uri="{FF2B5EF4-FFF2-40B4-BE49-F238E27FC236}">
                          <a16:creationId xmlns:a16="http://schemas.microsoft.com/office/drawing/2014/main" id="{6212F9A7-498C-F266-57AF-39A0A232F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8" name="Google Shape;3722;p39">
                      <a:extLst>
                        <a:ext uri="{FF2B5EF4-FFF2-40B4-BE49-F238E27FC236}">
                          <a16:creationId xmlns:a16="http://schemas.microsoft.com/office/drawing/2014/main" id="{D14484F5-9B22-9918-19E8-599A8ED78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9" name="Google Shape;3723;p39">
                      <a:extLst>
                        <a:ext uri="{FF2B5EF4-FFF2-40B4-BE49-F238E27FC236}">
                          <a16:creationId xmlns:a16="http://schemas.microsoft.com/office/drawing/2014/main" id="{C7EA8CC1-D7E2-0457-0D3A-5AC949F7A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1" name="Google Shape;3724;p39">
                    <a:extLst>
                      <a:ext uri="{FF2B5EF4-FFF2-40B4-BE49-F238E27FC236}">
                        <a16:creationId xmlns:a16="http://schemas.microsoft.com/office/drawing/2014/main" id="{3C0B05D4-D4E3-46EF-1FB4-B03EC507DFE2}"/>
                      </a:ext>
                    </a:extLst>
                  </p:cNvPr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22" name="Google Shape;3725;p39">
                      <a:extLst>
                        <a:ext uri="{FF2B5EF4-FFF2-40B4-BE49-F238E27FC236}">
                          <a16:creationId xmlns:a16="http://schemas.microsoft.com/office/drawing/2014/main" id="{4B72E0AB-C50F-51AF-C89F-627CC1900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3" name="Google Shape;3726;p39">
                      <a:extLst>
                        <a:ext uri="{FF2B5EF4-FFF2-40B4-BE49-F238E27FC236}">
                          <a16:creationId xmlns:a16="http://schemas.microsoft.com/office/drawing/2014/main" id="{2DF46958-541B-58A9-47B2-6B273301D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4" name="Google Shape;3727;p39">
                      <a:extLst>
                        <a:ext uri="{FF2B5EF4-FFF2-40B4-BE49-F238E27FC236}">
                          <a16:creationId xmlns:a16="http://schemas.microsoft.com/office/drawing/2014/main" id="{5133999E-4075-8CB0-779C-54A4D91B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5" name="Google Shape;3728;p39">
                      <a:extLst>
                        <a:ext uri="{FF2B5EF4-FFF2-40B4-BE49-F238E27FC236}">
                          <a16:creationId xmlns:a16="http://schemas.microsoft.com/office/drawing/2014/main" id="{B293EE35-FC4B-40B0-0E39-E3C190B7E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6" name="Google Shape;3729;p39">
                      <a:extLst>
                        <a:ext uri="{FF2B5EF4-FFF2-40B4-BE49-F238E27FC236}">
                          <a16:creationId xmlns:a16="http://schemas.microsoft.com/office/drawing/2014/main" id="{624686EC-04DE-BBAD-7938-A42587A18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7" name="Google Shape;3730;p39">
                      <a:extLst>
                        <a:ext uri="{FF2B5EF4-FFF2-40B4-BE49-F238E27FC236}">
                          <a16:creationId xmlns:a16="http://schemas.microsoft.com/office/drawing/2014/main" id="{4DB0963A-EB42-C480-D445-597391C47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8" name="Google Shape;3731;p39">
                      <a:extLst>
                        <a:ext uri="{FF2B5EF4-FFF2-40B4-BE49-F238E27FC236}">
                          <a16:creationId xmlns:a16="http://schemas.microsoft.com/office/drawing/2014/main" id="{797C75FA-8DE1-BB98-AFA0-4E4431235F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9" name="Google Shape;3732;p39">
                      <a:extLst>
                        <a:ext uri="{FF2B5EF4-FFF2-40B4-BE49-F238E27FC236}">
                          <a16:creationId xmlns:a16="http://schemas.microsoft.com/office/drawing/2014/main" id="{A6FB2073-8769-B4F5-3F62-08396F6FD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Google Shape;3733;p39">
                      <a:extLst>
                        <a:ext uri="{FF2B5EF4-FFF2-40B4-BE49-F238E27FC236}">
                          <a16:creationId xmlns:a16="http://schemas.microsoft.com/office/drawing/2014/main" id="{32CA547D-DA49-A991-33DB-B05219E1B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2" name="Google Shape;3734;p39">
                    <a:extLst>
                      <a:ext uri="{FF2B5EF4-FFF2-40B4-BE49-F238E27FC236}">
                        <a16:creationId xmlns:a16="http://schemas.microsoft.com/office/drawing/2014/main" id="{7CA94CCB-AA31-2D12-78B2-68A4643953D1}"/>
                      </a:ext>
                    </a:extLst>
                  </p:cNvPr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13" name="Google Shape;3735;p39">
                      <a:extLst>
                        <a:ext uri="{FF2B5EF4-FFF2-40B4-BE49-F238E27FC236}">
                          <a16:creationId xmlns:a16="http://schemas.microsoft.com/office/drawing/2014/main" id="{C7104E5D-2213-3635-F99E-8D7E52633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4" name="Google Shape;3736;p39">
                      <a:extLst>
                        <a:ext uri="{FF2B5EF4-FFF2-40B4-BE49-F238E27FC236}">
                          <a16:creationId xmlns:a16="http://schemas.microsoft.com/office/drawing/2014/main" id="{1546F861-A89C-2BD6-4B82-6787A33FA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5" name="Google Shape;3737;p39">
                      <a:extLst>
                        <a:ext uri="{FF2B5EF4-FFF2-40B4-BE49-F238E27FC236}">
                          <a16:creationId xmlns:a16="http://schemas.microsoft.com/office/drawing/2014/main" id="{807B5D38-35E6-90EA-4148-F21D5AFF4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6" name="Google Shape;3738;p39">
                      <a:extLst>
                        <a:ext uri="{FF2B5EF4-FFF2-40B4-BE49-F238E27FC236}">
                          <a16:creationId xmlns:a16="http://schemas.microsoft.com/office/drawing/2014/main" id="{A6176CB0-BB1B-0A12-5862-CD3169813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7" name="Google Shape;3739;p39">
                      <a:extLst>
                        <a:ext uri="{FF2B5EF4-FFF2-40B4-BE49-F238E27FC236}">
                          <a16:creationId xmlns:a16="http://schemas.microsoft.com/office/drawing/2014/main" id="{12E684F9-6319-8B38-FC92-FA7CBCB3F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8" name="Google Shape;3740;p39">
                      <a:extLst>
                        <a:ext uri="{FF2B5EF4-FFF2-40B4-BE49-F238E27FC236}">
                          <a16:creationId xmlns:a16="http://schemas.microsoft.com/office/drawing/2014/main" id="{E85461E6-D998-0CE2-C2D3-76BBC75ED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9" name="Google Shape;3741;p39">
                      <a:extLst>
                        <a:ext uri="{FF2B5EF4-FFF2-40B4-BE49-F238E27FC236}">
                          <a16:creationId xmlns:a16="http://schemas.microsoft.com/office/drawing/2014/main" id="{F6E8B326-7505-7C29-B444-8E31B35FE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0" name="Google Shape;3742;p39">
                      <a:extLst>
                        <a:ext uri="{FF2B5EF4-FFF2-40B4-BE49-F238E27FC236}">
                          <a16:creationId xmlns:a16="http://schemas.microsoft.com/office/drawing/2014/main" id="{1BA98DA6-8053-415F-00A3-8AF4FE11A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1" name="Google Shape;3743;p39">
                      <a:extLst>
                        <a:ext uri="{FF2B5EF4-FFF2-40B4-BE49-F238E27FC236}">
                          <a16:creationId xmlns:a16="http://schemas.microsoft.com/office/drawing/2014/main" id="{7CC26A5E-FBEF-2464-3810-7A714652C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3" name="Google Shape;3744;p39">
                    <a:extLst>
                      <a:ext uri="{FF2B5EF4-FFF2-40B4-BE49-F238E27FC236}">
                        <a16:creationId xmlns:a16="http://schemas.microsoft.com/office/drawing/2014/main" id="{FDF8306E-31DA-D46E-4B4D-D98C416FD1D2}"/>
                      </a:ext>
                    </a:extLst>
                  </p:cNvPr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804" name="Google Shape;3745;p39">
                      <a:extLst>
                        <a:ext uri="{FF2B5EF4-FFF2-40B4-BE49-F238E27FC236}">
                          <a16:creationId xmlns:a16="http://schemas.microsoft.com/office/drawing/2014/main" id="{18DE0C22-9069-A1CE-7E93-2B8FEFD21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5" name="Google Shape;3746;p39">
                      <a:extLst>
                        <a:ext uri="{FF2B5EF4-FFF2-40B4-BE49-F238E27FC236}">
                          <a16:creationId xmlns:a16="http://schemas.microsoft.com/office/drawing/2014/main" id="{C9AEE5BD-24BD-C6F6-8940-D2027BAFB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6" name="Google Shape;3747;p39">
                      <a:extLst>
                        <a:ext uri="{FF2B5EF4-FFF2-40B4-BE49-F238E27FC236}">
                          <a16:creationId xmlns:a16="http://schemas.microsoft.com/office/drawing/2014/main" id="{156AEEC3-F74F-7E28-A5A1-3A3977A96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7" name="Google Shape;3748;p39">
                      <a:extLst>
                        <a:ext uri="{FF2B5EF4-FFF2-40B4-BE49-F238E27FC236}">
                          <a16:creationId xmlns:a16="http://schemas.microsoft.com/office/drawing/2014/main" id="{343BBF33-F568-0F25-85E2-E5DE8BC5B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8" name="Google Shape;3749;p39">
                      <a:extLst>
                        <a:ext uri="{FF2B5EF4-FFF2-40B4-BE49-F238E27FC236}">
                          <a16:creationId xmlns:a16="http://schemas.microsoft.com/office/drawing/2014/main" id="{641A783B-7B55-0DAD-69F8-DE796206F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9" name="Google Shape;3750;p39">
                      <a:extLst>
                        <a:ext uri="{FF2B5EF4-FFF2-40B4-BE49-F238E27FC236}">
                          <a16:creationId xmlns:a16="http://schemas.microsoft.com/office/drawing/2014/main" id="{221EC733-15BE-3CDE-FAB1-80E491196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0" name="Google Shape;3751;p39">
                      <a:extLst>
                        <a:ext uri="{FF2B5EF4-FFF2-40B4-BE49-F238E27FC236}">
                          <a16:creationId xmlns:a16="http://schemas.microsoft.com/office/drawing/2014/main" id="{9843D4C8-074A-89C5-339D-C931354D55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1" name="Google Shape;3752;p39">
                      <a:extLst>
                        <a:ext uri="{FF2B5EF4-FFF2-40B4-BE49-F238E27FC236}">
                          <a16:creationId xmlns:a16="http://schemas.microsoft.com/office/drawing/2014/main" id="{6F33ED34-E25D-6481-1C95-E14371A41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12" name="Google Shape;3753;p39">
                      <a:extLst>
                        <a:ext uri="{FF2B5EF4-FFF2-40B4-BE49-F238E27FC236}">
                          <a16:creationId xmlns:a16="http://schemas.microsoft.com/office/drawing/2014/main" id="{C2AA18B2-121A-C31B-47C5-7EE32A442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4" name="Google Shape;3754;p39">
                    <a:extLst>
                      <a:ext uri="{FF2B5EF4-FFF2-40B4-BE49-F238E27FC236}">
                        <a16:creationId xmlns:a16="http://schemas.microsoft.com/office/drawing/2014/main" id="{DF77F284-0979-5870-89F4-B24AA9F06DDF}"/>
                      </a:ext>
                    </a:extLst>
                  </p:cNvPr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795" name="Google Shape;3755;p39">
                      <a:extLst>
                        <a:ext uri="{FF2B5EF4-FFF2-40B4-BE49-F238E27FC236}">
                          <a16:creationId xmlns:a16="http://schemas.microsoft.com/office/drawing/2014/main" id="{BD978A75-D3A0-0F80-541F-8EE1A497A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6" name="Google Shape;3756;p39">
                      <a:extLst>
                        <a:ext uri="{FF2B5EF4-FFF2-40B4-BE49-F238E27FC236}">
                          <a16:creationId xmlns:a16="http://schemas.microsoft.com/office/drawing/2014/main" id="{48F94FF0-9042-16EE-89D3-A48C99A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7" name="Google Shape;3757;p39">
                      <a:extLst>
                        <a:ext uri="{FF2B5EF4-FFF2-40B4-BE49-F238E27FC236}">
                          <a16:creationId xmlns:a16="http://schemas.microsoft.com/office/drawing/2014/main" id="{3AA8EF59-F819-375B-9ED8-258B5CC8B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8" name="Google Shape;3758;p39">
                      <a:extLst>
                        <a:ext uri="{FF2B5EF4-FFF2-40B4-BE49-F238E27FC236}">
                          <a16:creationId xmlns:a16="http://schemas.microsoft.com/office/drawing/2014/main" id="{F9F52420-0CA9-EE42-A5CD-FE6ADAD6E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9" name="Google Shape;3759;p39">
                      <a:extLst>
                        <a:ext uri="{FF2B5EF4-FFF2-40B4-BE49-F238E27FC236}">
                          <a16:creationId xmlns:a16="http://schemas.microsoft.com/office/drawing/2014/main" id="{3E2F2993-F321-16E9-FA57-5E1BF9497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0" name="Google Shape;3760;p39">
                      <a:extLst>
                        <a:ext uri="{FF2B5EF4-FFF2-40B4-BE49-F238E27FC236}">
                          <a16:creationId xmlns:a16="http://schemas.microsoft.com/office/drawing/2014/main" id="{44B1FE8F-6A49-0252-0CD0-304B87F54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1" name="Google Shape;3761;p39">
                      <a:extLst>
                        <a:ext uri="{FF2B5EF4-FFF2-40B4-BE49-F238E27FC236}">
                          <a16:creationId xmlns:a16="http://schemas.microsoft.com/office/drawing/2014/main" id="{D69C1887-E8B9-2529-B0CE-A84559D34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2" name="Google Shape;3762;p39">
                      <a:extLst>
                        <a:ext uri="{FF2B5EF4-FFF2-40B4-BE49-F238E27FC236}">
                          <a16:creationId xmlns:a16="http://schemas.microsoft.com/office/drawing/2014/main" id="{FAB56EC1-FCFB-AEB7-9D11-49592778C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3" name="Google Shape;3763;p39">
                      <a:extLst>
                        <a:ext uri="{FF2B5EF4-FFF2-40B4-BE49-F238E27FC236}">
                          <a16:creationId xmlns:a16="http://schemas.microsoft.com/office/drawing/2014/main" id="{30B8C3EE-D8EB-7AE5-0E4C-3272128B8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5" name="Google Shape;3764;p39">
                    <a:extLst>
                      <a:ext uri="{FF2B5EF4-FFF2-40B4-BE49-F238E27FC236}">
                        <a16:creationId xmlns:a16="http://schemas.microsoft.com/office/drawing/2014/main" id="{6236A73A-229B-7B11-142A-1B8EFDBB694F}"/>
                      </a:ext>
                    </a:extLst>
                  </p:cNvPr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786" name="Google Shape;3765;p39">
                      <a:extLst>
                        <a:ext uri="{FF2B5EF4-FFF2-40B4-BE49-F238E27FC236}">
                          <a16:creationId xmlns:a16="http://schemas.microsoft.com/office/drawing/2014/main" id="{CDCE62EB-9F1A-5716-48F6-986C9A051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7" name="Google Shape;3766;p39">
                      <a:extLst>
                        <a:ext uri="{FF2B5EF4-FFF2-40B4-BE49-F238E27FC236}">
                          <a16:creationId xmlns:a16="http://schemas.microsoft.com/office/drawing/2014/main" id="{BF9F23A8-81E3-8E2D-E27A-710207BBC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8" name="Google Shape;3767;p39">
                      <a:extLst>
                        <a:ext uri="{FF2B5EF4-FFF2-40B4-BE49-F238E27FC236}">
                          <a16:creationId xmlns:a16="http://schemas.microsoft.com/office/drawing/2014/main" id="{D56B69A2-A423-50FD-54CF-3D3E124EB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9" name="Google Shape;3768;p39">
                      <a:extLst>
                        <a:ext uri="{FF2B5EF4-FFF2-40B4-BE49-F238E27FC236}">
                          <a16:creationId xmlns:a16="http://schemas.microsoft.com/office/drawing/2014/main" id="{184D6A2C-AEB9-CB18-5F20-91622F320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0" name="Google Shape;3769;p39">
                      <a:extLst>
                        <a:ext uri="{FF2B5EF4-FFF2-40B4-BE49-F238E27FC236}">
                          <a16:creationId xmlns:a16="http://schemas.microsoft.com/office/drawing/2014/main" id="{D9E27430-B184-6B66-D838-660F480B7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1" name="Google Shape;3770;p39">
                      <a:extLst>
                        <a:ext uri="{FF2B5EF4-FFF2-40B4-BE49-F238E27FC236}">
                          <a16:creationId xmlns:a16="http://schemas.microsoft.com/office/drawing/2014/main" id="{61D2DFD0-0E28-760D-451E-04EF490EA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2" name="Google Shape;3771;p39">
                      <a:extLst>
                        <a:ext uri="{FF2B5EF4-FFF2-40B4-BE49-F238E27FC236}">
                          <a16:creationId xmlns:a16="http://schemas.microsoft.com/office/drawing/2014/main" id="{E2C9F494-50D2-8CC4-7539-D77CABB15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3" name="Google Shape;3772;p39">
                      <a:extLst>
                        <a:ext uri="{FF2B5EF4-FFF2-40B4-BE49-F238E27FC236}">
                          <a16:creationId xmlns:a16="http://schemas.microsoft.com/office/drawing/2014/main" id="{E2227E6C-F7FD-4F58-BF95-E6A496337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94" name="Google Shape;3773;p39">
                      <a:extLst>
                        <a:ext uri="{FF2B5EF4-FFF2-40B4-BE49-F238E27FC236}">
                          <a16:creationId xmlns:a16="http://schemas.microsoft.com/office/drawing/2014/main" id="{C4362E1E-8361-A47E-E954-51A7CA80C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76" name="Google Shape;3774;p39">
                    <a:extLst>
                      <a:ext uri="{FF2B5EF4-FFF2-40B4-BE49-F238E27FC236}">
                        <a16:creationId xmlns:a16="http://schemas.microsoft.com/office/drawing/2014/main" id="{EDEEF5E7-D1E0-EB61-F883-6DE6390AE832}"/>
                      </a:ext>
                    </a:extLst>
                  </p:cNvPr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777" name="Google Shape;3775;p39">
                      <a:extLst>
                        <a:ext uri="{FF2B5EF4-FFF2-40B4-BE49-F238E27FC236}">
                          <a16:creationId xmlns:a16="http://schemas.microsoft.com/office/drawing/2014/main" id="{F00D4210-CD67-756C-71F1-CB78A0EBA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8" name="Google Shape;3776;p39">
                      <a:extLst>
                        <a:ext uri="{FF2B5EF4-FFF2-40B4-BE49-F238E27FC236}">
                          <a16:creationId xmlns:a16="http://schemas.microsoft.com/office/drawing/2014/main" id="{55955ED1-52F9-E7D1-BDF6-6CAFB0D5E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9" name="Google Shape;3777;p39">
                      <a:extLst>
                        <a:ext uri="{FF2B5EF4-FFF2-40B4-BE49-F238E27FC236}">
                          <a16:creationId xmlns:a16="http://schemas.microsoft.com/office/drawing/2014/main" id="{38F6CD96-50E4-84C3-5193-B6DBAB274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0" name="Google Shape;3778;p39">
                      <a:extLst>
                        <a:ext uri="{FF2B5EF4-FFF2-40B4-BE49-F238E27FC236}">
                          <a16:creationId xmlns:a16="http://schemas.microsoft.com/office/drawing/2014/main" id="{C7A86BF2-45F8-2409-6406-183EB63AC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1" name="Google Shape;3779;p39">
                      <a:extLst>
                        <a:ext uri="{FF2B5EF4-FFF2-40B4-BE49-F238E27FC236}">
                          <a16:creationId xmlns:a16="http://schemas.microsoft.com/office/drawing/2014/main" id="{05EFF9D4-89CC-56CB-AB36-9EDA21241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2" name="Google Shape;3780;p39">
                      <a:extLst>
                        <a:ext uri="{FF2B5EF4-FFF2-40B4-BE49-F238E27FC236}">
                          <a16:creationId xmlns:a16="http://schemas.microsoft.com/office/drawing/2014/main" id="{15B034BA-D502-3EF9-4BE1-4057C4E8C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" name="Google Shape;3781;p39">
                      <a:extLst>
                        <a:ext uri="{FF2B5EF4-FFF2-40B4-BE49-F238E27FC236}">
                          <a16:creationId xmlns:a16="http://schemas.microsoft.com/office/drawing/2014/main" id="{0918E9D3-2F6F-7AE3-EDD8-586DE7048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4" name="Google Shape;3782;p39">
                      <a:extLst>
                        <a:ext uri="{FF2B5EF4-FFF2-40B4-BE49-F238E27FC236}">
                          <a16:creationId xmlns:a16="http://schemas.microsoft.com/office/drawing/2014/main" id="{E765404C-D533-9534-DAA7-A5623BE97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5" name="Google Shape;3783;p39">
                      <a:extLst>
                        <a:ext uri="{FF2B5EF4-FFF2-40B4-BE49-F238E27FC236}">
                          <a16:creationId xmlns:a16="http://schemas.microsoft.com/office/drawing/2014/main" id="{A260892C-EE48-918A-5267-89DC8788E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712" name="Google Shape;3784;p39">
              <a:extLst>
                <a:ext uri="{FF2B5EF4-FFF2-40B4-BE49-F238E27FC236}">
                  <a16:creationId xmlns:a16="http://schemas.microsoft.com/office/drawing/2014/main" id="{BACA1262-F00B-A268-AB1F-213172EFC116}"/>
                </a:ext>
              </a:extLst>
            </p:cNvPr>
            <p:cNvGrpSpPr/>
            <p:nvPr/>
          </p:nvGrpSpPr>
          <p:grpSpPr>
            <a:xfrm>
              <a:off x="2803786" y="3205907"/>
              <a:ext cx="664880" cy="790316"/>
              <a:chOff x="-2482589" y="3634532"/>
              <a:chExt cx="664880" cy="790316"/>
            </a:xfrm>
          </p:grpSpPr>
          <p:sp>
            <p:nvSpPr>
              <p:cNvPr id="713" name="Google Shape;3785;p39">
                <a:extLst>
                  <a:ext uri="{FF2B5EF4-FFF2-40B4-BE49-F238E27FC236}">
                    <a16:creationId xmlns:a16="http://schemas.microsoft.com/office/drawing/2014/main" id="{40E8C913-E799-68F6-840D-1F4E5B7A7DDF}"/>
                  </a:ext>
                </a:extLst>
              </p:cNvPr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3786;p39">
                <a:extLst>
                  <a:ext uri="{FF2B5EF4-FFF2-40B4-BE49-F238E27FC236}">
                    <a16:creationId xmlns:a16="http://schemas.microsoft.com/office/drawing/2014/main" id="{6CCF4141-335A-F43D-1928-22086C304DAC}"/>
                  </a:ext>
                </a:extLst>
              </p:cNvPr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3787;p39">
                <a:extLst>
                  <a:ext uri="{FF2B5EF4-FFF2-40B4-BE49-F238E27FC236}">
                    <a16:creationId xmlns:a16="http://schemas.microsoft.com/office/drawing/2014/main" id="{05FC6FDC-BD92-5680-1AEB-7DA1FA061BA2}"/>
                  </a:ext>
                </a:extLst>
              </p:cNvPr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3788;p39">
                <a:extLst>
                  <a:ext uri="{FF2B5EF4-FFF2-40B4-BE49-F238E27FC236}">
                    <a16:creationId xmlns:a16="http://schemas.microsoft.com/office/drawing/2014/main" id="{339B76F8-AE0D-0407-D0BF-425E79E48C6E}"/>
                  </a:ext>
                </a:extLst>
              </p:cNvPr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3789;p39">
                <a:extLst>
                  <a:ext uri="{FF2B5EF4-FFF2-40B4-BE49-F238E27FC236}">
                    <a16:creationId xmlns:a16="http://schemas.microsoft.com/office/drawing/2014/main" id="{01B7A6B7-FA8C-6F53-0C7B-D58B390E9B51}"/>
                  </a:ext>
                </a:extLst>
              </p:cNvPr>
              <p:cNvSpPr/>
              <p:nvPr/>
            </p:nvSpPr>
            <p:spPr>
              <a:xfrm>
                <a:off x="-2150905" y="3827118"/>
                <a:ext cx="333196" cy="37808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3790;p39">
                <a:extLst>
                  <a:ext uri="{FF2B5EF4-FFF2-40B4-BE49-F238E27FC236}">
                    <a16:creationId xmlns:a16="http://schemas.microsoft.com/office/drawing/2014/main" id="{4E096232-8D02-2D71-DDF3-E6B848AE75D4}"/>
                  </a:ext>
                </a:extLst>
              </p:cNvPr>
              <p:cNvSpPr/>
              <p:nvPr/>
            </p:nvSpPr>
            <p:spPr>
              <a:xfrm>
                <a:off x="-2482589" y="3827118"/>
                <a:ext cx="331805" cy="37808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3791;p39">
                <a:extLst>
                  <a:ext uri="{FF2B5EF4-FFF2-40B4-BE49-F238E27FC236}">
                    <a16:creationId xmlns:a16="http://schemas.microsoft.com/office/drawing/2014/main" id="{2FF352F1-E349-F527-9A77-A772993FA67F}"/>
                  </a:ext>
                </a:extLst>
              </p:cNvPr>
              <p:cNvSpPr/>
              <p:nvPr/>
            </p:nvSpPr>
            <p:spPr>
              <a:xfrm>
                <a:off x="-2482589" y="3634532"/>
                <a:ext cx="664874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3792;p39">
                <a:extLst>
                  <a:ext uri="{FF2B5EF4-FFF2-40B4-BE49-F238E27FC236}">
                    <a16:creationId xmlns:a16="http://schemas.microsoft.com/office/drawing/2014/main" id="{A6AD9012-00FB-6999-E732-CA8E1F5DA438}"/>
                  </a:ext>
                </a:extLst>
              </p:cNvPr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3793;p39">
                <a:extLst>
                  <a:ext uri="{FF2B5EF4-FFF2-40B4-BE49-F238E27FC236}">
                    <a16:creationId xmlns:a16="http://schemas.microsoft.com/office/drawing/2014/main" id="{CB66A094-B7DF-EC30-D501-BC1C18AC738F}"/>
                  </a:ext>
                </a:extLst>
              </p:cNvPr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3794;p39">
                <a:extLst>
                  <a:ext uri="{FF2B5EF4-FFF2-40B4-BE49-F238E27FC236}">
                    <a16:creationId xmlns:a16="http://schemas.microsoft.com/office/drawing/2014/main" id="{9F17C0C8-AA4D-CF7F-B0F6-B509AEDE3422}"/>
                  </a:ext>
                </a:extLst>
              </p:cNvPr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3795;p39">
                <a:extLst>
                  <a:ext uri="{FF2B5EF4-FFF2-40B4-BE49-F238E27FC236}">
                    <a16:creationId xmlns:a16="http://schemas.microsoft.com/office/drawing/2014/main" id="{EF2DA08A-FD24-A8F6-D042-E36376B1402B}"/>
                  </a:ext>
                </a:extLst>
              </p:cNvPr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3796;p39">
                <a:extLst>
                  <a:ext uri="{FF2B5EF4-FFF2-40B4-BE49-F238E27FC236}">
                    <a16:creationId xmlns:a16="http://schemas.microsoft.com/office/drawing/2014/main" id="{A02A4B94-8B5F-64A2-8728-48745A2CD498}"/>
                  </a:ext>
                </a:extLst>
              </p:cNvPr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3797;p39">
                <a:extLst>
                  <a:ext uri="{FF2B5EF4-FFF2-40B4-BE49-F238E27FC236}">
                    <a16:creationId xmlns:a16="http://schemas.microsoft.com/office/drawing/2014/main" id="{75C093D3-D488-D9B3-67EF-DE14BBD07B28}"/>
                  </a:ext>
                </a:extLst>
              </p:cNvPr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3798;p39">
                <a:extLst>
                  <a:ext uri="{FF2B5EF4-FFF2-40B4-BE49-F238E27FC236}">
                    <a16:creationId xmlns:a16="http://schemas.microsoft.com/office/drawing/2014/main" id="{9A380C2E-141D-24BE-B8AB-EC0B78AD7C17}"/>
                  </a:ext>
                </a:extLst>
              </p:cNvPr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3799;p39">
                <a:extLst>
                  <a:ext uri="{FF2B5EF4-FFF2-40B4-BE49-F238E27FC236}">
                    <a16:creationId xmlns:a16="http://schemas.microsoft.com/office/drawing/2014/main" id="{85BE9D85-759A-A991-5BBC-5FA749A09E79}"/>
                  </a:ext>
                </a:extLst>
              </p:cNvPr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3800;p39">
                <a:extLst>
                  <a:ext uri="{FF2B5EF4-FFF2-40B4-BE49-F238E27FC236}">
                    <a16:creationId xmlns:a16="http://schemas.microsoft.com/office/drawing/2014/main" id="{BB9561A0-7007-32A7-7D6D-E405188C0809}"/>
                  </a:ext>
                </a:extLst>
              </p:cNvPr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3801;p39">
                <a:extLst>
                  <a:ext uri="{FF2B5EF4-FFF2-40B4-BE49-F238E27FC236}">
                    <a16:creationId xmlns:a16="http://schemas.microsoft.com/office/drawing/2014/main" id="{38096964-D586-139F-A63C-A7EFB1B12FFE}"/>
                  </a:ext>
                </a:extLst>
              </p:cNvPr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3802;p39">
                <a:extLst>
                  <a:ext uri="{FF2B5EF4-FFF2-40B4-BE49-F238E27FC236}">
                    <a16:creationId xmlns:a16="http://schemas.microsoft.com/office/drawing/2014/main" id="{C6BD7F87-A362-B62D-555E-ED960A06206C}"/>
                  </a:ext>
                </a:extLst>
              </p:cNvPr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3803;p39">
                <a:extLst>
                  <a:ext uri="{FF2B5EF4-FFF2-40B4-BE49-F238E27FC236}">
                    <a16:creationId xmlns:a16="http://schemas.microsoft.com/office/drawing/2014/main" id="{CA016026-B288-19EA-A446-B400751A5F5D}"/>
                  </a:ext>
                </a:extLst>
              </p:cNvPr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3804;p39">
                <a:extLst>
                  <a:ext uri="{FF2B5EF4-FFF2-40B4-BE49-F238E27FC236}">
                    <a16:creationId xmlns:a16="http://schemas.microsoft.com/office/drawing/2014/main" id="{5DD0EBBF-F630-A47F-222F-934064EF7287}"/>
                  </a:ext>
                </a:extLst>
              </p:cNvPr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3805;p39">
                <a:extLst>
                  <a:ext uri="{FF2B5EF4-FFF2-40B4-BE49-F238E27FC236}">
                    <a16:creationId xmlns:a16="http://schemas.microsoft.com/office/drawing/2014/main" id="{5A36E144-E64A-D5C0-88DE-3BE35F0CB791}"/>
                  </a:ext>
                </a:extLst>
              </p:cNvPr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3806;p39">
                <a:extLst>
                  <a:ext uri="{FF2B5EF4-FFF2-40B4-BE49-F238E27FC236}">
                    <a16:creationId xmlns:a16="http://schemas.microsoft.com/office/drawing/2014/main" id="{50B2DDED-4817-84A9-72D1-5D096FD8F3CD}"/>
                  </a:ext>
                </a:extLst>
              </p:cNvPr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3807;p39">
                <a:extLst>
                  <a:ext uri="{FF2B5EF4-FFF2-40B4-BE49-F238E27FC236}">
                    <a16:creationId xmlns:a16="http://schemas.microsoft.com/office/drawing/2014/main" id="{894A9249-D9F4-33AB-943E-6733B082FE22}"/>
                  </a:ext>
                </a:extLst>
              </p:cNvPr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CFCC"/>
                </a:solidFill>
              </a:rPr>
              <a:t>Components</a:t>
            </a:r>
            <a:endParaRPr dirty="0">
              <a:solidFill>
                <a:srgbClr val="00CFCC"/>
              </a:solidFill>
            </a:endParaRPr>
          </a:p>
        </p:txBody>
      </p:sp>
      <p:sp>
        <p:nvSpPr>
          <p:cNvPr id="1169" name="Google Shape;1169;p42"/>
          <p:cNvSpPr txBox="1">
            <a:spLocks noGrp="1"/>
          </p:cNvSpPr>
          <p:nvPr>
            <p:ph type="ctrTitle" idx="4"/>
          </p:nvPr>
        </p:nvSpPr>
        <p:spPr>
          <a:xfrm>
            <a:off x="6371224" y="2064312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- </a:t>
            </a:r>
            <a:r>
              <a:rPr lang="en-IN" dirty="0"/>
              <a:t>IC 4026</a:t>
            </a:r>
            <a:endParaRPr dirty="0"/>
          </a:p>
        </p:txBody>
      </p:sp>
      <p:sp>
        <p:nvSpPr>
          <p:cNvPr id="1171" name="Google Shape;1171;p42"/>
          <p:cNvSpPr txBox="1">
            <a:spLocks noGrp="1"/>
          </p:cNvSpPr>
          <p:nvPr>
            <p:ph type="ctrTitle" idx="7"/>
          </p:nvPr>
        </p:nvSpPr>
        <p:spPr>
          <a:xfrm>
            <a:off x="892925" y="2692579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- Resistor</a:t>
            </a:r>
          </a:p>
        </p:txBody>
      </p:sp>
      <p:sp>
        <p:nvSpPr>
          <p:cNvPr id="1173" name="Google Shape;1173;p42"/>
          <p:cNvSpPr txBox="1">
            <a:spLocks noGrp="1"/>
          </p:cNvSpPr>
          <p:nvPr>
            <p:ph type="ctrTitle" idx="9"/>
          </p:nvPr>
        </p:nvSpPr>
        <p:spPr>
          <a:xfrm>
            <a:off x="3628263" y="2930473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-  </a:t>
            </a:r>
            <a:r>
              <a:rPr lang="en-IN" dirty="0"/>
              <a:t>Jumper wires</a:t>
            </a:r>
            <a:endParaRPr dirty="0"/>
          </a:p>
        </p:txBody>
      </p:sp>
      <p:sp>
        <p:nvSpPr>
          <p:cNvPr id="1175" name="Google Shape;1175;p42"/>
          <p:cNvSpPr txBox="1">
            <a:spLocks noGrp="1"/>
          </p:cNvSpPr>
          <p:nvPr>
            <p:ph type="ctrTitle" idx="14"/>
          </p:nvPr>
        </p:nvSpPr>
        <p:spPr>
          <a:xfrm>
            <a:off x="6371224" y="2789223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- </a:t>
            </a:r>
            <a:r>
              <a:rPr lang="en-IN" dirty="0"/>
              <a:t>9V battery</a:t>
            </a:r>
            <a:endParaRPr dirty="0"/>
          </a:p>
        </p:txBody>
      </p:sp>
      <p:cxnSp>
        <p:nvCxnSpPr>
          <p:cNvPr id="1183" name="Google Shape;1183;p42"/>
          <p:cNvCxnSpPr>
            <a:cxnSpLocks/>
          </p:cNvCxnSpPr>
          <p:nvPr/>
        </p:nvCxnSpPr>
        <p:spPr>
          <a:xfrm>
            <a:off x="2259979" y="1872750"/>
            <a:ext cx="2025878" cy="18596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cxnSpLocks/>
          </p:cNvCxnSpPr>
          <p:nvPr/>
        </p:nvCxnSpPr>
        <p:spPr>
          <a:xfrm flipV="1">
            <a:off x="5010615" y="1899485"/>
            <a:ext cx="2093509" cy="18180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171;p42">
            <a:extLst>
              <a:ext uri="{FF2B5EF4-FFF2-40B4-BE49-F238E27FC236}">
                <a16:creationId xmlns:a16="http://schemas.microsoft.com/office/drawing/2014/main" id="{F24661DD-59EC-F3EA-83F0-76770D52F91E}"/>
              </a:ext>
            </a:extLst>
          </p:cNvPr>
          <p:cNvSpPr txBox="1">
            <a:spLocks/>
          </p:cNvSpPr>
          <p:nvPr/>
        </p:nvSpPr>
        <p:spPr>
          <a:xfrm>
            <a:off x="859470" y="2049534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N" dirty="0"/>
              <a:t>- 7 segment display</a:t>
            </a:r>
          </a:p>
        </p:txBody>
      </p:sp>
      <p:sp>
        <p:nvSpPr>
          <p:cNvPr id="19" name="Google Shape;1171;p42">
            <a:extLst>
              <a:ext uri="{FF2B5EF4-FFF2-40B4-BE49-F238E27FC236}">
                <a16:creationId xmlns:a16="http://schemas.microsoft.com/office/drawing/2014/main" id="{61D20FBE-4993-1075-473B-F52DDB01493B}"/>
              </a:ext>
            </a:extLst>
          </p:cNvPr>
          <p:cNvSpPr txBox="1">
            <a:spLocks/>
          </p:cNvSpPr>
          <p:nvPr/>
        </p:nvSpPr>
        <p:spPr>
          <a:xfrm>
            <a:off x="3565491" y="2042095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N" dirty="0"/>
              <a:t>- IR sensor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401E0-49A5-99E8-B023-320DF3FAD937}"/>
              </a:ext>
            </a:extLst>
          </p:cNvPr>
          <p:cNvSpPr txBox="1"/>
          <p:nvPr/>
        </p:nvSpPr>
        <p:spPr>
          <a:xfrm>
            <a:off x="3875048" y="3935073"/>
            <a:ext cx="4642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dvent Pro SemiBold" panose="020B0604020202020204" charset="0"/>
              </a:rPr>
              <a:t>- Bread 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/>
          <p:nvPr/>
        </p:nvSpPr>
        <p:spPr>
          <a:xfrm>
            <a:off x="1377910" y="4582676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4582677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cxnSpLocks/>
          </p:cNvCxnSpPr>
          <p:nvPr/>
        </p:nvCxnSpPr>
        <p:spPr>
          <a:xfrm>
            <a:off x="6325425" y="3615309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664CB12-E112-C39B-1311-2A8F08A8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36" y="780585"/>
            <a:ext cx="5996940" cy="3708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834B0-C6DC-20B8-CF3E-7BB2F7546F6E}"/>
              </a:ext>
            </a:extLst>
          </p:cNvPr>
          <p:cNvSpPr txBox="1"/>
          <p:nvPr/>
        </p:nvSpPr>
        <p:spPr>
          <a:xfrm>
            <a:off x="843775" y="1487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  <a:latin typeface="Advent Pro SemiBold" panose="020B0604020202020204" charset="0"/>
              </a:rPr>
              <a:t>Circuit diagram</a:t>
            </a:r>
            <a:endParaRPr lang="en-US" sz="2800"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sp>
        <p:nvSpPr>
          <p:cNvPr id="11" name="Google Shape;1358;p47">
            <a:extLst>
              <a:ext uri="{FF2B5EF4-FFF2-40B4-BE49-F238E27FC236}">
                <a16:creationId xmlns:a16="http://schemas.microsoft.com/office/drawing/2014/main" id="{357F3724-D0F4-63AC-9A81-A0BA5DFE60A5}"/>
              </a:ext>
            </a:extLst>
          </p:cNvPr>
          <p:cNvSpPr/>
          <p:nvPr/>
        </p:nvSpPr>
        <p:spPr>
          <a:xfrm>
            <a:off x="566656" y="4316811"/>
            <a:ext cx="347735" cy="370191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88;p27">
            <a:extLst>
              <a:ext uri="{FF2B5EF4-FFF2-40B4-BE49-F238E27FC236}">
                <a16:creationId xmlns:a16="http://schemas.microsoft.com/office/drawing/2014/main" id="{3FBD24C0-18D0-5112-C9F1-D4C60A093F49}"/>
              </a:ext>
            </a:extLst>
          </p:cNvPr>
          <p:cNvSpPr/>
          <p:nvPr/>
        </p:nvSpPr>
        <p:spPr>
          <a:xfrm>
            <a:off x="327923" y="407878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69416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Advent Pro SemiBold" panose="020B0604020202020204" charset="0"/>
              </a:rPr>
              <a:t>Localization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40286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400" b="1" dirty="0">
                <a:latin typeface="Advent Pro SemiBold" panose="020B0604020202020204" charset="0"/>
              </a:rPr>
              <a:t>Multiple object detecction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199750" y="369416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400" b="1" dirty="0">
                <a:latin typeface="Advent Pro SemiBold" panose="020B0604020202020204" charset="0"/>
                <a:ea typeface="ADLaM Display" panose="020F0502020204030204" pitchFamily="2" charset="0"/>
                <a:cs typeface="AngsanaUPC" panose="020B0502040204020203" pitchFamily="18" charset="-34"/>
              </a:rPr>
              <a:t>Versatility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Merits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55356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655356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67700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84;p27">
            <a:extLst>
              <a:ext uri="{FF2B5EF4-FFF2-40B4-BE49-F238E27FC236}">
                <a16:creationId xmlns:a16="http://schemas.microsoft.com/office/drawing/2014/main" id="{C2DB8CD7-BFFA-58EE-A34E-C4754D63BF4F}"/>
              </a:ext>
            </a:extLst>
          </p:cNvPr>
          <p:cNvSpPr/>
          <p:nvPr/>
        </p:nvSpPr>
        <p:spPr>
          <a:xfrm>
            <a:off x="1205350" y="155160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487;p27">
            <a:extLst>
              <a:ext uri="{FF2B5EF4-FFF2-40B4-BE49-F238E27FC236}">
                <a16:creationId xmlns:a16="http://schemas.microsoft.com/office/drawing/2014/main" id="{C49A2397-5DE3-8829-42C5-70E178BB9EEE}"/>
              </a:ext>
            </a:extLst>
          </p:cNvPr>
          <p:cNvCxnSpPr>
            <a:stCxn id="7" idx="1"/>
          </p:cNvCxnSpPr>
          <p:nvPr/>
        </p:nvCxnSpPr>
        <p:spPr>
          <a:xfrm>
            <a:off x="1205350" y="196365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89;p27">
            <a:extLst>
              <a:ext uri="{FF2B5EF4-FFF2-40B4-BE49-F238E27FC236}">
                <a16:creationId xmlns:a16="http://schemas.microsoft.com/office/drawing/2014/main" id="{603520FF-C83F-50C6-5BC7-C7729B7B8873}"/>
              </a:ext>
            </a:extLst>
          </p:cNvPr>
          <p:cNvSpPr/>
          <p:nvPr/>
        </p:nvSpPr>
        <p:spPr>
          <a:xfrm>
            <a:off x="2029454" y="237571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98;p27">
            <a:extLst>
              <a:ext uri="{FF2B5EF4-FFF2-40B4-BE49-F238E27FC236}">
                <a16:creationId xmlns:a16="http://schemas.microsoft.com/office/drawing/2014/main" id="{ED7EE04F-EE44-E771-F60E-3FE4234EAD85}"/>
              </a:ext>
            </a:extLst>
          </p:cNvPr>
          <p:cNvGrpSpPr/>
          <p:nvPr/>
        </p:nvGrpSpPr>
        <p:grpSpPr>
          <a:xfrm>
            <a:off x="1328814" y="1673499"/>
            <a:ext cx="583817" cy="580314"/>
            <a:chOff x="3541011" y="3367320"/>
            <a:chExt cx="348257" cy="346188"/>
          </a:xfrm>
        </p:grpSpPr>
        <p:sp>
          <p:nvSpPr>
            <p:cNvPr id="11" name="Google Shape;499;p27">
              <a:extLst>
                <a:ext uri="{FF2B5EF4-FFF2-40B4-BE49-F238E27FC236}">
                  <a16:creationId xmlns:a16="http://schemas.microsoft.com/office/drawing/2014/main" id="{D97A3B26-8E93-F742-7612-AFAB485B8DA0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0;p27">
              <a:extLst>
                <a:ext uri="{FF2B5EF4-FFF2-40B4-BE49-F238E27FC236}">
                  <a16:creationId xmlns:a16="http://schemas.microsoft.com/office/drawing/2014/main" id="{F21675A6-41A1-8DBB-CA0A-F864E39B1104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1;p27">
              <a:extLst>
                <a:ext uri="{FF2B5EF4-FFF2-40B4-BE49-F238E27FC236}">
                  <a16:creationId xmlns:a16="http://schemas.microsoft.com/office/drawing/2014/main" id="{691DBA5B-E44F-372C-753F-87AC67E8331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2;p27">
              <a:extLst>
                <a:ext uri="{FF2B5EF4-FFF2-40B4-BE49-F238E27FC236}">
                  <a16:creationId xmlns:a16="http://schemas.microsoft.com/office/drawing/2014/main" id="{850B51B7-48A7-1625-7B74-AD26E0A48D4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88;p27">
            <a:extLst>
              <a:ext uri="{FF2B5EF4-FFF2-40B4-BE49-F238E27FC236}">
                <a16:creationId xmlns:a16="http://schemas.microsoft.com/office/drawing/2014/main" id="{7708488F-02A6-A88B-CCBF-3591E75034F1}"/>
              </a:ext>
            </a:extLst>
          </p:cNvPr>
          <p:cNvSpPr/>
          <p:nvPr/>
        </p:nvSpPr>
        <p:spPr>
          <a:xfrm>
            <a:off x="7528197" y="253275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694163"/>
            <a:ext cx="289401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b="1" dirty="0">
                <a:latin typeface="Advent Pro SemiBold" panose="020B0604020202020204" charset="0"/>
              </a:rPr>
              <a:t>False positiveness </a:t>
            </a:r>
            <a:endParaRPr sz="2400" dirty="0">
              <a:latin typeface="Advent Pro SemiBold" panose="020B0604020202020204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694163"/>
            <a:ext cx="19375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b="1" dirty="0">
                <a:latin typeface="Advent Pro SemiBold" panose="020B0604020202020204" charset="0"/>
              </a:rPr>
              <a:t>Training data</a:t>
            </a:r>
            <a:endParaRPr sz="2400" dirty="0">
              <a:latin typeface="Advent Pro SemiBold" panose="020B0604020202020204" charset="0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694163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b="1" dirty="0">
                <a:latin typeface="Advent Pro SemiBold" panose="020B0604020202020204" charset="0"/>
              </a:rPr>
              <a:t>Complexity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Demerits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07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5;p47">
            <a:extLst>
              <a:ext uri="{FF2B5EF4-FFF2-40B4-BE49-F238E27FC236}">
                <a16:creationId xmlns:a16="http://schemas.microsoft.com/office/drawing/2014/main" id="{84B225EE-737B-9BDC-AE32-7FB597EF3C44}"/>
              </a:ext>
            </a:extLst>
          </p:cNvPr>
          <p:cNvSpPr txBox="1">
            <a:spLocks/>
          </p:cNvSpPr>
          <p:nvPr/>
        </p:nvSpPr>
        <p:spPr>
          <a:xfrm>
            <a:off x="2471150" y="2580934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8000" dirty="0"/>
              <a:t>THANKS</a:t>
            </a:r>
          </a:p>
        </p:txBody>
      </p:sp>
      <p:sp>
        <p:nvSpPr>
          <p:cNvPr id="5" name="Google Shape;1356;p47">
            <a:extLst>
              <a:ext uri="{FF2B5EF4-FFF2-40B4-BE49-F238E27FC236}">
                <a16:creationId xmlns:a16="http://schemas.microsoft.com/office/drawing/2014/main" id="{02A40C4C-4C7F-D4E5-1574-E63F55E5679E}"/>
              </a:ext>
            </a:extLst>
          </p:cNvPr>
          <p:cNvSpPr txBox="1">
            <a:spLocks/>
          </p:cNvSpPr>
          <p:nvPr/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n-US">
                <a:solidFill>
                  <a:schemeClr val="accent2"/>
                </a:solidFill>
              </a:rPr>
              <a:t>Do you have any questions?</a:t>
            </a:r>
          </a:p>
          <a:p>
            <a:pPr marL="0" indent="0" algn="ctr">
              <a:buFont typeface="Maven Pro"/>
              <a:buNone/>
            </a:pPr>
            <a:endParaRPr lang="en-US"/>
          </a:p>
          <a:p>
            <a:pPr marL="0" indent="0" algn="ctr">
              <a:buFont typeface="Maven Pro"/>
              <a:buNone/>
            </a:pPr>
            <a:r>
              <a:rPr lang="en-US"/>
              <a:t>youremail@freepik.com </a:t>
            </a:r>
          </a:p>
          <a:p>
            <a:pPr marL="0" indent="0" algn="ctr">
              <a:buFont typeface="Maven Pro"/>
              <a:buNone/>
            </a:pPr>
            <a:r>
              <a:rPr lang="en-US"/>
              <a:t>+91  620 421 83 </a:t>
            </a:r>
          </a:p>
          <a:p>
            <a:pPr marL="0" indent="0" algn="ctr">
              <a:buFont typeface="Maven Pro"/>
              <a:buNone/>
            </a:pPr>
            <a:r>
              <a:rPr lang="en-US"/>
              <a:t>yourcompany.com</a:t>
            </a:r>
          </a:p>
        </p:txBody>
      </p:sp>
      <p:sp>
        <p:nvSpPr>
          <p:cNvPr id="7" name="Google Shape;1358;p47">
            <a:extLst>
              <a:ext uri="{FF2B5EF4-FFF2-40B4-BE49-F238E27FC236}">
                <a16:creationId xmlns:a16="http://schemas.microsoft.com/office/drawing/2014/main" id="{8CB440B7-0883-D178-A555-C5722D580E38}"/>
              </a:ext>
            </a:extLst>
          </p:cNvPr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59;p47">
            <a:extLst>
              <a:ext uri="{FF2B5EF4-FFF2-40B4-BE49-F238E27FC236}">
                <a16:creationId xmlns:a16="http://schemas.microsoft.com/office/drawing/2014/main" id="{677CE2D5-021E-0F82-8A10-752DB510B7B7}"/>
              </a:ext>
            </a:extLst>
          </p:cNvPr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9" name="Google Shape;1360;p47">
              <a:extLst>
                <a:ext uri="{FF2B5EF4-FFF2-40B4-BE49-F238E27FC236}">
                  <a16:creationId xmlns:a16="http://schemas.microsoft.com/office/drawing/2014/main" id="{27337D7D-2214-E883-3039-A710D92B8868}"/>
                </a:ext>
              </a:extLst>
            </p:cNvPr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1;p47">
              <a:extLst>
                <a:ext uri="{FF2B5EF4-FFF2-40B4-BE49-F238E27FC236}">
                  <a16:creationId xmlns:a16="http://schemas.microsoft.com/office/drawing/2014/main" id="{257D9B3A-6CAD-4DA0-40E0-BF4DA21B1AC4}"/>
                </a:ext>
              </a:extLst>
            </p:cNvPr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2;p47">
              <a:extLst>
                <a:ext uri="{FF2B5EF4-FFF2-40B4-BE49-F238E27FC236}">
                  <a16:creationId xmlns:a16="http://schemas.microsoft.com/office/drawing/2014/main" id="{1C1F2F75-BB91-8E11-A926-E4C3EDA30325}"/>
                </a:ext>
              </a:extLst>
            </p:cNvPr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63;p47">
            <a:extLst>
              <a:ext uri="{FF2B5EF4-FFF2-40B4-BE49-F238E27FC236}">
                <a16:creationId xmlns:a16="http://schemas.microsoft.com/office/drawing/2014/main" id="{46596409-B34B-6F31-A395-B5A9E2037873}"/>
              </a:ext>
            </a:extLst>
          </p:cNvPr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64;p47">
            <a:extLst>
              <a:ext uri="{FF2B5EF4-FFF2-40B4-BE49-F238E27FC236}">
                <a16:creationId xmlns:a16="http://schemas.microsoft.com/office/drawing/2014/main" id="{31390EB4-D03C-422E-35C0-35872905A0C3}"/>
              </a:ext>
            </a:extLst>
          </p:cNvPr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65;p47">
            <a:extLst>
              <a:ext uri="{FF2B5EF4-FFF2-40B4-BE49-F238E27FC236}">
                <a16:creationId xmlns:a16="http://schemas.microsoft.com/office/drawing/2014/main" id="{72AF4DD3-A9B1-D703-9C6A-428466674420}"/>
              </a:ext>
            </a:extLst>
          </p:cNvPr>
          <p:cNvSpPr/>
          <p:nvPr/>
        </p:nvSpPr>
        <p:spPr>
          <a:xfrm>
            <a:off x="3276800" y="380531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66;p47">
            <a:extLst>
              <a:ext uri="{FF2B5EF4-FFF2-40B4-BE49-F238E27FC236}">
                <a16:creationId xmlns:a16="http://schemas.microsoft.com/office/drawing/2014/main" id="{E2859DC0-2F58-7276-C931-C61B199C600E}"/>
              </a:ext>
            </a:extLst>
          </p:cNvPr>
          <p:cNvSpPr/>
          <p:nvPr/>
        </p:nvSpPr>
        <p:spPr>
          <a:xfrm>
            <a:off x="4120850" y="3805316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67;p47">
            <a:extLst>
              <a:ext uri="{FF2B5EF4-FFF2-40B4-BE49-F238E27FC236}">
                <a16:creationId xmlns:a16="http://schemas.microsoft.com/office/drawing/2014/main" id="{32CEFF09-FEC7-7514-FD67-A3D3844C6DC6}"/>
              </a:ext>
            </a:extLst>
          </p:cNvPr>
          <p:cNvSpPr/>
          <p:nvPr/>
        </p:nvSpPr>
        <p:spPr>
          <a:xfrm>
            <a:off x="4964900" y="3805316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368;p47">
            <a:extLst>
              <a:ext uri="{FF2B5EF4-FFF2-40B4-BE49-F238E27FC236}">
                <a16:creationId xmlns:a16="http://schemas.microsoft.com/office/drawing/2014/main" id="{8D1AF986-C1FD-7467-5A66-02524EA7EABF}"/>
              </a:ext>
            </a:extLst>
          </p:cNvPr>
          <p:cNvGrpSpPr/>
          <p:nvPr/>
        </p:nvGrpSpPr>
        <p:grpSpPr>
          <a:xfrm>
            <a:off x="3407882" y="3936402"/>
            <a:ext cx="261630" cy="261630"/>
            <a:chOff x="3368074" y="3882537"/>
            <a:chExt cx="215298" cy="215298"/>
          </a:xfrm>
        </p:grpSpPr>
        <p:sp>
          <p:nvSpPr>
            <p:cNvPr id="18" name="Google Shape;1369;p47">
              <a:extLst>
                <a:ext uri="{FF2B5EF4-FFF2-40B4-BE49-F238E27FC236}">
                  <a16:creationId xmlns:a16="http://schemas.microsoft.com/office/drawing/2014/main" id="{90E2CAC2-F94E-0B8F-E1BD-1214A5F11CB8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0;p47">
              <a:extLst>
                <a:ext uri="{FF2B5EF4-FFF2-40B4-BE49-F238E27FC236}">
                  <a16:creationId xmlns:a16="http://schemas.microsoft.com/office/drawing/2014/main" id="{E0F302E9-EFD4-4C10-B13D-89E06E362598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1;p47">
              <a:extLst>
                <a:ext uri="{FF2B5EF4-FFF2-40B4-BE49-F238E27FC236}">
                  <a16:creationId xmlns:a16="http://schemas.microsoft.com/office/drawing/2014/main" id="{EE84164E-C4A5-6876-65C1-D76E5C0BC1AC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372;p47">
            <a:extLst>
              <a:ext uri="{FF2B5EF4-FFF2-40B4-BE49-F238E27FC236}">
                <a16:creationId xmlns:a16="http://schemas.microsoft.com/office/drawing/2014/main" id="{A6C377D8-435F-E22D-C4D8-E11FE56DCB39}"/>
              </a:ext>
            </a:extLst>
          </p:cNvPr>
          <p:cNvSpPr/>
          <p:nvPr/>
        </p:nvSpPr>
        <p:spPr>
          <a:xfrm>
            <a:off x="5066623" y="3936389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373;p47">
            <a:extLst>
              <a:ext uri="{FF2B5EF4-FFF2-40B4-BE49-F238E27FC236}">
                <a16:creationId xmlns:a16="http://schemas.microsoft.com/office/drawing/2014/main" id="{FE085A5E-DD6A-EB59-6399-AFC9EE933E44}"/>
              </a:ext>
            </a:extLst>
          </p:cNvPr>
          <p:cNvGrpSpPr/>
          <p:nvPr/>
        </p:nvGrpSpPr>
        <p:grpSpPr>
          <a:xfrm>
            <a:off x="4236456" y="3936391"/>
            <a:ext cx="292574" cy="261652"/>
            <a:chOff x="3824739" y="3890112"/>
            <a:chExt cx="208105" cy="186110"/>
          </a:xfrm>
        </p:grpSpPr>
        <p:sp>
          <p:nvSpPr>
            <p:cNvPr id="23" name="Google Shape;1374;p47">
              <a:extLst>
                <a:ext uri="{FF2B5EF4-FFF2-40B4-BE49-F238E27FC236}">
                  <a16:creationId xmlns:a16="http://schemas.microsoft.com/office/drawing/2014/main" id="{EF1A3009-41D7-3DE5-D6B4-14EF706277F8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5;p47">
              <a:extLst>
                <a:ext uri="{FF2B5EF4-FFF2-40B4-BE49-F238E27FC236}">
                  <a16:creationId xmlns:a16="http://schemas.microsoft.com/office/drawing/2014/main" id="{A9C0F882-4ABC-321D-7836-BA414F51E9B8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76;p47">
              <a:extLst>
                <a:ext uri="{FF2B5EF4-FFF2-40B4-BE49-F238E27FC236}">
                  <a16:creationId xmlns:a16="http://schemas.microsoft.com/office/drawing/2014/main" id="{F7C3A6A2-EDF6-F4A3-0977-66534FB141B8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49;p25">
            <a:extLst>
              <a:ext uri="{FF2B5EF4-FFF2-40B4-BE49-F238E27FC236}">
                <a16:creationId xmlns:a16="http://schemas.microsoft.com/office/drawing/2014/main" id="{39ABC653-CD70-5879-4BA6-44543E67AD80}"/>
              </a:ext>
            </a:extLst>
          </p:cNvPr>
          <p:cNvGrpSpPr/>
          <p:nvPr/>
        </p:nvGrpSpPr>
        <p:grpSpPr>
          <a:xfrm>
            <a:off x="1489773" y="722488"/>
            <a:ext cx="199237" cy="2828935"/>
            <a:chOff x="1608717" y="1280046"/>
            <a:chExt cx="199237" cy="2828935"/>
          </a:xfrm>
        </p:grpSpPr>
        <p:sp>
          <p:nvSpPr>
            <p:cNvPr id="27" name="Google Shape;450;p25">
              <a:extLst>
                <a:ext uri="{FF2B5EF4-FFF2-40B4-BE49-F238E27FC236}">
                  <a16:creationId xmlns:a16="http://schemas.microsoft.com/office/drawing/2014/main" id="{C26DC413-23A8-AE38-736A-2CC95DB1430F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;p25">
              <a:extLst>
                <a:ext uri="{FF2B5EF4-FFF2-40B4-BE49-F238E27FC236}">
                  <a16:creationId xmlns:a16="http://schemas.microsoft.com/office/drawing/2014/main" id="{12290F4D-550F-DEBB-7436-DC8E1FFCCBE0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;p25">
              <a:extLst>
                <a:ext uri="{FF2B5EF4-FFF2-40B4-BE49-F238E27FC236}">
                  <a16:creationId xmlns:a16="http://schemas.microsoft.com/office/drawing/2014/main" id="{7A16F14C-CA21-39A3-C85E-AB8D288A9B68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46;p25">
            <a:extLst>
              <a:ext uri="{FF2B5EF4-FFF2-40B4-BE49-F238E27FC236}">
                <a16:creationId xmlns:a16="http://schemas.microsoft.com/office/drawing/2014/main" id="{BAB98C00-BB55-2949-17F9-0F8F91163D46}"/>
              </a:ext>
            </a:extLst>
          </p:cNvPr>
          <p:cNvGrpSpPr/>
          <p:nvPr/>
        </p:nvGrpSpPr>
        <p:grpSpPr>
          <a:xfrm>
            <a:off x="6780548" y="478960"/>
            <a:ext cx="133252" cy="1952377"/>
            <a:chOff x="6780548" y="337714"/>
            <a:chExt cx="133252" cy="1952377"/>
          </a:xfrm>
        </p:grpSpPr>
        <p:sp>
          <p:nvSpPr>
            <p:cNvPr id="31" name="Google Shape;447;p25">
              <a:extLst>
                <a:ext uri="{FF2B5EF4-FFF2-40B4-BE49-F238E27FC236}">
                  <a16:creationId xmlns:a16="http://schemas.microsoft.com/office/drawing/2014/main" id="{EF2AD312-3954-93FE-2CA9-E963CE088FDD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8;p25">
              <a:extLst>
                <a:ext uri="{FF2B5EF4-FFF2-40B4-BE49-F238E27FC236}">
                  <a16:creationId xmlns:a16="http://schemas.microsoft.com/office/drawing/2014/main" id="{DFE30FE8-5373-61DC-051F-ED9E05CD5B04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58;p25">
            <a:extLst>
              <a:ext uri="{FF2B5EF4-FFF2-40B4-BE49-F238E27FC236}">
                <a16:creationId xmlns:a16="http://schemas.microsoft.com/office/drawing/2014/main" id="{34BDC33C-133F-783C-24E5-8CED2E4635CC}"/>
              </a:ext>
            </a:extLst>
          </p:cNvPr>
          <p:cNvGrpSpPr/>
          <p:nvPr/>
        </p:nvGrpSpPr>
        <p:grpSpPr>
          <a:xfrm>
            <a:off x="6814299" y="3748702"/>
            <a:ext cx="199001" cy="867198"/>
            <a:chOff x="4475150" y="4052605"/>
            <a:chExt cx="199001" cy="867198"/>
          </a:xfrm>
        </p:grpSpPr>
        <p:sp>
          <p:nvSpPr>
            <p:cNvPr id="34" name="Google Shape;459;p25">
              <a:extLst>
                <a:ext uri="{FF2B5EF4-FFF2-40B4-BE49-F238E27FC236}">
                  <a16:creationId xmlns:a16="http://schemas.microsoft.com/office/drawing/2014/main" id="{CC519DA1-6746-C1CA-5BB4-2FFC6485EA10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0;p25">
              <a:extLst>
                <a:ext uri="{FF2B5EF4-FFF2-40B4-BE49-F238E27FC236}">
                  <a16:creationId xmlns:a16="http://schemas.microsoft.com/office/drawing/2014/main" id="{EED937C1-D4C6-D565-4FFD-A7F543D379E3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1;p25">
              <a:extLst>
                <a:ext uri="{FF2B5EF4-FFF2-40B4-BE49-F238E27FC236}">
                  <a16:creationId xmlns:a16="http://schemas.microsoft.com/office/drawing/2014/main" id="{3F4E70B2-AE41-1E61-8087-62358C9CC18B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55;p25">
            <a:extLst>
              <a:ext uri="{FF2B5EF4-FFF2-40B4-BE49-F238E27FC236}">
                <a16:creationId xmlns:a16="http://schemas.microsoft.com/office/drawing/2014/main" id="{E9EEBD9E-6693-E049-A86C-C4F1C606DB61}"/>
              </a:ext>
            </a:extLst>
          </p:cNvPr>
          <p:cNvGrpSpPr/>
          <p:nvPr/>
        </p:nvGrpSpPr>
        <p:grpSpPr>
          <a:xfrm>
            <a:off x="700321" y="1033588"/>
            <a:ext cx="199001" cy="2139769"/>
            <a:chOff x="8008096" y="2108910"/>
            <a:chExt cx="199001" cy="2139769"/>
          </a:xfrm>
        </p:grpSpPr>
        <p:sp>
          <p:nvSpPr>
            <p:cNvPr id="38" name="Google Shape;456;p25">
              <a:extLst>
                <a:ext uri="{FF2B5EF4-FFF2-40B4-BE49-F238E27FC236}">
                  <a16:creationId xmlns:a16="http://schemas.microsoft.com/office/drawing/2014/main" id="{DE7DA122-4C56-6B2A-413C-3719732CAB9F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7;p25">
              <a:extLst>
                <a:ext uri="{FF2B5EF4-FFF2-40B4-BE49-F238E27FC236}">
                  <a16:creationId xmlns:a16="http://schemas.microsoft.com/office/drawing/2014/main" id="{59E991EA-A9D1-37DE-0D5F-C70FBCB79720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358;p47">
            <a:extLst>
              <a:ext uri="{FF2B5EF4-FFF2-40B4-BE49-F238E27FC236}">
                <a16:creationId xmlns:a16="http://schemas.microsoft.com/office/drawing/2014/main" id="{AE8BC5A3-0B01-2B33-AB24-1B43171703E4}"/>
              </a:ext>
            </a:extLst>
          </p:cNvPr>
          <p:cNvSpPr/>
          <p:nvPr/>
        </p:nvSpPr>
        <p:spPr>
          <a:xfrm>
            <a:off x="7752755" y="1002516"/>
            <a:ext cx="574351" cy="56265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2758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Fira Sans Extra Condensed Medium</vt:lpstr>
      <vt:lpstr>Arial</vt:lpstr>
      <vt:lpstr>Maven Pro</vt:lpstr>
      <vt:lpstr>Share Tech</vt:lpstr>
      <vt:lpstr>Fira Sans Condensed Medium</vt:lpstr>
      <vt:lpstr>Advent Pro SemiBold</vt:lpstr>
      <vt:lpstr>Data Science Consulting by Slidesgo</vt:lpstr>
      <vt:lpstr>Object  Counter</vt:lpstr>
      <vt:lpstr>Introduction</vt:lpstr>
      <vt:lpstr>Components</vt:lpstr>
      <vt:lpstr>PowerPoint Presentation</vt:lpstr>
      <vt:lpstr>Localization</vt:lpstr>
      <vt:lpstr>False positiveness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 Counter</dc:title>
  <dc:creator>Brijesh Tadhani</dc:creator>
  <cp:lastModifiedBy>Brijesh Tadhani</cp:lastModifiedBy>
  <cp:revision>1</cp:revision>
  <dcterms:modified xsi:type="dcterms:W3CDTF">2024-04-07T13:24:38Z</dcterms:modified>
</cp:coreProperties>
</file>