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A6D96B-9ACE-40C1-894A-13091C9ED700}" type="datetimeFigureOut">
              <a:rPr lang="en-GB" smtClean="0"/>
              <a:t>12/06/2023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AD8B26-CD44-4BB4-945F-E749085B92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35694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43441-34AE-E833-53AF-019FCD1C72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E8E38B-39B1-27D8-0057-67B67E89EB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427996-70E8-88D9-0DA1-0A0864D46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C5841-8728-46E2-B4B4-E3ECA7988A69}" type="datetimeFigureOut">
              <a:rPr lang="en-GB" smtClean="0"/>
              <a:t>12/06/2023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180224-438E-1D86-EA61-0B9F7E1CA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A1E057-0FE8-7021-0B87-0EB1AAE3D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55EEE-BE96-4570-BEC4-045A976E22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9840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02889-D329-45D6-74B6-B18FA329E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91549C-A4D8-B9CA-8B86-726D249D44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9D21F5-C072-3F2C-85DC-74DF05698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C5841-8728-46E2-B4B4-E3ECA7988A69}" type="datetimeFigureOut">
              <a:rPr lang="en-GB" smtClean="0"/>
              <a:t>12/06/2023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68FE30-8B33-768E-1977-9BE9F08D5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DB29C3-E262-D51D-E23A-D15661336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55EEE-BE96-4570-BEC4-045A976E22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335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A8A7F0-7C20-5F6D-166E-864DB6A1A5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EBD484-5905-DC3F-44B0-4CC2252A7F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23BB95-5D0C-8712-E6E2-1B585DE9A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C5841-8728-46E2-B4B4-E3ECA7988A69}" type="datetimeFigureOut">
              <a:rPr lang="en-GB" smtClean="0"/>
              <a:t>12/06/2023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560F9D-6199-B469-1194-00F557590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C2E5F9-63CB-3A40-375C-309C890DF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55EEE-BE96-4570-BEC4-045A976E22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6917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B8F13-63F5-D431-9A2C-4128490E1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22970A-89F1-38A1-E2AB-C2CCCC416C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585096-2D7A-6A80-1F47-A7CEB7116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C5841-8728-46E2-B4B4-E3ECA7988A69}" type="datetimeFigureOut">
              <a:rPr lang="en-GB" smtClean="0"/>
              <a:t>12/06/2023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99D828-152B-A1D5-9D15-D7E26E21D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9427F8-8418-1EB8-1AC2-1F5EF7D74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55EEE-BE96-4570-BEC4-045A976E22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1884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BACD0-9C32-AD52-278F-E692BB443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326F42-AA6F-8DA0-0469-8E5D3CACBA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044E0B-22EC-850A-73B3-6C1F6A735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C5841-8728-46E2-B4B4-E3ECA7988A69}" type="datetimeFigureOut">
              <a:rPr lang="en-GB" smtClean="0"/>
              <a:t>12/06/2023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F9F3AB-2DEE-0204-A12C-D3232D48B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199204-F0AA-AA01-0757-A15E3DD9B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55EEE-BE96-4570-BEC4-045A976E22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217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9D345-5709-9C62-88DA-E4C1B8A2C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43869D-E03F-BE69-EBBA-63FD43F764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DB3EEB-80B4-EB4C-A1D8-8274852F4B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A79178-1A58-D0C0-F050-2628B00A2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C5841-8728-46E2-B4B4-E3ECA7988A69}" type="datetimeFigureOut">
              <a:rPr lang="en-GB" smtClean="0"/>
              <a:t>12/06/2023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3D17CA-FA28-DD27-A3D0-06C40DFCF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3C2641-B908-A553-7EE1-45FCE06B2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55EEE-BE96-4570-BEC4-045A976E22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3851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AD84C-5210-1E6A-8015-ECA0534A3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3BA8B2-C149-5066-D3A6-044AEFC125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FD3E9E-9340-4DB2-117B-2B2AA18ACB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46D359-55D1-482C-7632-5856C4C885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ABD415-7B9F-CA2A-017E-AE4E0AD1D1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E58363-1AAC-AA34-A624-026E069A0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C5841-8728-46E2-B4B4-E3ECA7988A69}" type="datetimeFigureOut">
              <a:rPr lang="en-GB" smtClean="0"/>
              <a:t>12/06/2023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3F13AD-0ED9-284C-CD97-D731ABE83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FC475B-3C5F-CA08-814E-28D490D3F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55EEE-BE96-4570-BEC4-045A976E22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3219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9034C-C98C-16D1-00E0-5F7BC0140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9A86BB-9175-748C-E58F-A0F4F9C67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C5841-8728-46E2-B4B4-E3ECA7988A69}" type="datetimeFigureOut">
              <a:rPr lang="en-GB" smtClean="0"/>
              <a:t>12/06/2023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E026BB-055E-5B87-E1C3-D24374590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FD8845-9F0C-FF2E-07FF-AE0A79332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55EEE-BE96-4570-BEC4-045A976E22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6895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F8C2A4-4252-3C67-6001-9F209815B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C5841-8728-46E2-B4B4-E3ECA7988A69}" type="datetimeFigureOut">
              <a:rPr lang="en-GB" smtClean="0"/>
              <a:t>12/06/2023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DD037A-EAD2-4EF4-DF17-C57FA92F2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D56BE6-2B83-C82A-DD0E-645355E42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55EEE-BE96-4570-BEC4-045A976E22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6810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17C8E-8BBD-49A5-DE20-E82F9B0F3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9985A0-3E48-03C2-9A95-A84290BAA5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03E9FB-4513-3801-F9A6-803DC14141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C4DE1C-A398-DF49-BFAE-DB428B5B3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C5841-8728-46E2-B4B4-E3ECA7988A69}" type="datetimeFigureOut">
              <a:rPr lang="en-GB" smtClean="0"/>
              <a:t>12/06/2023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21048C-16C5-9173-EE8B-EA9683FFC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C4CA8C-65F9-A0CD-4D70-08C152FD5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55EEE-BE96-4570-BEC4-045A976E22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5907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78790-3149-6ECD-E376-8713ECF75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C639B5-8782-8434-EB4D-8AE02F3719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387D54-65F8-4A39-555F-B882EF0A31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5BACA0-DAC5-A225-07ED-336CA784E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C5841-8728-46E2-B4B4-E3ECA7988A69}" type="datetimeFigureOut">
              <a:rPr lang="en-GB" smtClean="0"/>
              <a:t>12/06/2023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BDD317-49E5-DE78-F032-404857AFF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54F124-044C-FD61-1404-C19CCE13A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55EEE-BE96-4570-BEC4-045A976E22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9239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7F709F-7786-A7A8-9A3F-EE8C28611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B31361-6266-C3D4-7CA0-C66C10A24C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CC8389-F76C-31D4-19BF-D2A2695977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CC5841-8728-46E2-B4B4-E3ECA7988A69}" type="datetimeFigureOut">
              <a:rPr lang="en-GB" smtClean="0"/>
              <a:t>12/06/2023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4C8EB8-C80A-4611-0702-B339CE948C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94DBFB-CD87-FE9E-B8A3-C6FDD5253B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155EEE-BE96-4570-BEC4-045A976E22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6737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tutorial/java/nutsandbolts/datatypes.html" TargetMode="External"/><Relationship Id="rId2" Type="http://schemas.openxmlformats.org/officeDocument/2006/relationships/hyperlink" Target="https://www.w3schools.com/java/java_data_types.asp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geeksforgeeks.org/data-types-in-java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20FE0-98FA-44E7-D3FD-E50B8882E3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>
            <a:normAutofit fontScale="90000"/>
          </a:bodyPr>
          <a:lstStyle/>
          <a:p>
            <a:r>
              <a:rPr lang="lv-LV" dirty="0"/>
              <a:t>Mainīgie,datu tipi,pamtadarbības valodā Java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F7914C-1021-ED4F-CBC8-B8C17FDAC9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21966" y="6455884"/>
            <a:ext cx="3070034" cy="402116"/>
          </a:xfrm>
        </p:spPr>
        <p:txBody>
          <a:bodyPr>
            <a:normAutofit lnSpcReduction="10000"/>
          </a:bodyPr>
          <a:lstStyle/>
          <a:p>
            <a:r>
              <a:rPr lang="lv-LV" dirty="0"/>
              <a:t>Tomijs Būmerts 2PT-2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64275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AFF4B-2201-DD3E-C819-EB7D78087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Veseli skaitļi(</a:t>
            </a:r>
            <a:r>
              <a:rPr lang="lv-LV" dirty="0">
                <a:solidFill>
                  <a:srgbClr val="7030A0"/>
                </a:solidFill>
              </a:rPr>
              <a:t>int</a:t>
            </a:r>
            <a:r>
              <a:rPr lang="lv-LV" dirty="0"/>
              <a:t>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0151E7-59A3-E36B-B884-C679DA765C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9090"/>
            <a:ext cx="4732283" cy="3692306"/>
          </a:xfrm>
        </p:spPr>
        <p:txBody>
          <a:bodyPr/>
          <a:lstStyle/>
          <a:p>
            <a:pPr marL="0" indent="0">
              <a:buNone/>
            </a:pPr>
            <a:r>
              <a:rPr lang="lv-LV" dirty="0">
                <a:solidFill>
                  <a:srgbClr val="7030A0"/>
                </a:solidFill>
                <a:latin typeface="Söhne"/>
              </a:rPr>
              <a:t>i</a:t>
            </a:r>
            <a:r>
              <a:rPr lang="lv-LV" b="0" i="0" dirty="0">
                <a:solidFill>
                  <a:srgbClr val="7030A0"/>
                </a:solidFill>
                <a:effectLst/>
                <a:latin typeface="Söhne"/>
              </a:rPr>
              <a:t>nt</a:t>
            </a:r>
            <a:r>
              <a:rPr lang="lv-LV" b="0" i="0" dirty="0">
                <a:effectLst/>
                <a:latin typeface="Söhne"/>
              </a:rPr>
              <a:t> mainīgais,tiek izmantots, lai uzglabātu veselus skaitļus, piemēram, 1, 2, 100 utt.</a:t>
            </a:r>
          </a:p>
          <a:p>
            <a:pPr marL="0" indent="0">
              <a:buNone/>
            </a:pPr>
            <a:r>
              <a:rPr lang="lv-LV" dirty="0">
                <a:latin typeface="Söhne"/>
              </a:rPr>
              <a:t>Ta arī tiek izmantota kā vertība ar kuru nosaka cik ilgi cikls veiks savu darbību.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792F4C-F02F-0FE7-C4D9-F761EB02D6C9}"/>
              </a:ext>
            </a:extLst>
          </p:cNvPr>
          <p:cNvSpPr txBox="1"/>
          <p:nvPr/>
        </p:nvSpPr>
        <p:spPr>
          <a:xfrm>
            <a:off x="6368157" y="3531389"/>
            <a:ext cx="4985643" cy="1900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lv-LV" sz="2800" dirty="0">
                <a:solidFill>
                  <a:srgbClr val="C00000"/>
                </a:solidFill>
                <a:latin typeface="Söhne"/>
              </a:rPr>
              <a:t>Maksimāla</a:t>
            </a:r>
            <a:r>
              <a:rPr lang="lv-LV" sz="2800" dirty="0">
                <a:latin typeface="Söhne"/>
              </a:rPr>
              <a:t> </a:t>
            </a:r>
            <a:r>
              <a:rPr lang="lv-LV" sz="2800" dirty="0">
                <a:solidFill>
                  <a:srgbClr val="7030A0"/>
                </a:solidFill>
                <a:latin typeface="Söhne"/>
              </a:rPr>
              <a:t>int</a:t>
            </a:r>
            <a:r>
              <a:rPr lang="lv-LV" sz="2800" dirty="0">
                <a:latin typeface="Söhne"/>
              </a:rPr>
              <a:t> vērtība: </a:t>
            </a:r>
            <a:r>
              <a:rPr lang="en-GB" sz="2800" dirty="0">
                <a:latin typeface="Söhne"/>
              </a:rPr>
              <a:t>2147483647</a:t>
            </a:r>
            <a:endParaRPr lang="lv-LV" sz="2800" dirty="0">
              <a:latin typeface="Söhne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lv-LV" sz="2800" dirty="0">
                <a:solidFill>
                  <a:srgbClr val="C00000"/>
                </a:solidFill>
                <a:latin typeface="Söhne"/>
              </a:rPr>
              <a:t>Mazākā</a:t>
            </a:r>
            <a:r>
              <a:rPr lang="lv-LV" sz="2800" dirty="0">
                <a:latin typeface="Söhne"/>
              </a:rPr>
              <a:t> </a:t>
            </a:r>
            <a:r>
              <a:rPr lang="lv-LV" sz="2800" dirty="0">
                <a:solidFill>
                  <a:srgbClr val="7030A0"/>
                </a:solidFill>
                <a:latin typeface="Söhne"/>
              </a:rPr>
              <a:t>int</a:t>
            </a:r>
            <a:r>
              <a:rPr lang="lv-LV" sz="2800" dirty="0">
                <a:latin typeface="Söhne"/>
              </a:rPr>
              <a:t> mainīga vērtība: 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lv-LV" sz="2800" dirty="0">
                <a:latin typeface="Söhne"/>
              </a:rPr>
              <a:t>-</a:t>
            </a:r>
            <a:r>
              <a:rPr lang="en-GB" sz="2800" dirty="0">
                <a:latin typeface="Söhne"/>
              </a:rPr>
              <a:t>2147483647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403D37E-B050-E185-A84D-E97CA032EC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1275" y="592937"/>
            <a:ext cx="4962525" cy="273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808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8EAB3-6EB6-2DF8-57AE-45C46D2F3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Reālie skaitļi(</a:t>
            </a:r>
            <a:r>
              <a:rPr lang="lv-LV" dirty="0">
                <a:solidFill>
                  <a:srgbClr val="7030A0"/>
                </a:solidFill>
              </a:rPr>
              <a:t>double</a:t>
            </a:r>
            <a:r>
              <a:rPr lang="lv-LV" dirty="0"/>
              <a:t>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FB2AF8-F672-BADB-C465-1BC6BA3414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059621" cy="4270375"/>
          </a:xfrm>
        </p:spPr>
        <p:txBody>
          <a:bodyPr/>
          <a:lstStyle/>
          <a:p>
            <a:pPr marL="0" indent="0">
              <a:buNone/>
            </a:pPr>
            <a:r>
              <a:rPr lang="lv-LV" dirty="0"/>
              <a:t>Realie skaitļi tiek izmantoti lai saglabātu skaitļus mainīga kurš sastāv no decimāldaļām(aiz komata).</a:t>
            </a:r>
          </a:p>
          <a:p>
            <a:pPr marL="0" indent="0">
              <a:buNone/>
            </a:pPr>
            <a:r>
              <a:rPr lang="lv-LV" dirty="0"/>
              <a:t>Piemēram 2.9,2.1,1.0 utt.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A1D9351-1E6A-C94F-AB77-4D7B9F0406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6871" y="2060445"/>
            <a:ext cx="6034542" cy="302778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CAD0F99-E758-13C1-0FFF-7739A1901DE7}"/>
              </a:ext>
            </a:extLst>
          </p:cNvPr>
          <p:cNvSpPr txBox="1"/>
          <p:nvPr/>
        </p:nvSpPr>
        <p:spPr>
          <a:xfrm>
            <a:off x="5952154" y="5141893"/>
            <a:ext cx="59039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v-LV" sz="2800" dirty="0"/>
              <a:t>Arī </a:t>
            </a:r>
            <a:r>
              <a:rPr lang="lv-LV" sz="2800" dirty="0">
                <a:solidFill>
                  <a:srgbClr val="C00000"/>
                </a:solidFill>
              </a:rPr>
              <a:t>veseli skaitļi</a:t>
            </a:r>
            <a:r>
              <a:rPr lang="lv-LV" sz="2800" dirty="0"/>
              <a:t> tiek izvadīti ar kā </a:t>
            </a:r>
            <a:r>
              <a:rPr lang="lv-LV" sz="2800" dirty="0">
                <a:solidFill>
                  <a:srgbClr val="C00000"/>
                </a:solidFill>
              </a:rPr>
              <a:t>decimāldaļas</a:t>
            </a:r>
            <a:endParaRPr lang="en-GB" sz="2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7711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FD546-2C52-F56E-FF63-A35C78E1E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Būla vērtības(</a:t>
            </a:r>
            <a:r>
              <a:rPr lang="lv-LV" dirty="0">
                <a:solidFill>
                  <a:srgbClr val="7030A0"/>
                </a:solidFill>
              </a:rPr>
              <a:t>boolean</a:t>
            </a:r>
            <a:r>
              <a:rPr lang="lv-LV" dirty="0"/>
              <a:t>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21310C-EEDA-8016-70CD-1FA3E9BC94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3610" y="1889793"/>
            <a:ext cx="5110655" cy="4175782"/>
          </a:xfrm>
        </p:spPr>
        <p:txBody>
          <a:bodyPr/>
          <a:lstStyle/>
          <a:p>
            <a:pPr marL="0" indent="0">
              <a:buNone/>
            </a:pPr>
            <a:r>
              <a:rPr lang="lv-LV" dirty="0"/>
              <a:t>Mainīgais tiek izmantots programmēšanā,lai saglabātu loģiskas vērtības. Mainīgais var pieņemt divas iespējamas vērtības:</a:t>
            </a:r>
          </a:p>
          <a:p>
            <a:pPr marL="0" indent="0">
              <a:buNone/>
            </a:pPr>
            <a:r>
              <a:rPr lang="lv-LV" dirty="0"/>
              <a:t>«patiesi»(</a:t>
            </a:r>
            <a:r>
              <a:rPr lang="lv-LV" dirty="0">
                <a:solidFill>
                  <a:srgbClr val="7030A0"/>
                </a:solidFill>
              </a:rPr>
              <a:t>true</a:t>
            </a:r>
            <a:r>
              <a:rPr lang="lv-LV" dirty="0"/>
              <a:t>),»aplami»(</a:t>
            </a:r>
            <a:r>
              <a:rPr lang="lv-LV" dirty="0">
                <a:solidFill>
                  <a:srgbClr val="7030A0"/>
                </a:solidFill>
              </a:rPr>
              <a:t>false</a:t>
            </a:r>
            <a:r>
              <a:rPr lang="lv-LV" dirty="0"/>
              <a:t>).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3B3AE3-06BC-74E7-5D6F-ABC7E25121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7916" y="2035175"/>
            <a:ext cx="6657975" cy="44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897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FD4A9-40F6-AA35-F8DE-9DD4C6A4F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Simboli(char)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A61B16-2026-CA25-7129-A9AF787824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628697" cy="4351338"/>
          </a:xfrm>
        </p:spPr>
        <p:txBody>
          <a:bodyPr/>
          <a:lstStyle/>
          <a:p>
            <a:pPr marL="0" indent="0">
              <a:buNone/>
            </a:pPr>
            <a:r>
              <a:rPr lang="lv-LV" dirty="0"/>
              <a:t>Mainīgais tiek izmantots, lai glabātu vienu rakstzīmi vai simbolu.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820158-441A-513C-FE4E-9ABA0CD0CC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1582" y="2811528"/>
            <a:ext cx="7520418" cy="336543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F4A5C22-4677-8CAD-7759-DAFABB001E5B}"/>
              </a:ext>
            </a:extLst>
          </p:cNvPr>
          <p:cNvSpPr txBox="1"/>
          <p:nvPr/>
        </p:nvSpPr>
        <p:spPr>
          <a:xfrm>
            <a:off x="838200" y="3476458"/>
            <a:ext cx="38333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v-LV" sz="2800" dirty="0">
                <a:solidFill>
                  <a:srgbClr val="C00000"/>
                </a:solidFill>
              </a:rPr>
              <a:t>Pieskirot char vertību to ievieto starp ‘ ’ iekavām</a:t>
            </a:r>
            <a:endParaRPr lang="en-GB" sz="2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65621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26D5C-FE8E-083F-A874-BE5645E35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Simbolu virknes(String)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9A3E3B-E66A-8F25-E2F7-96604712F0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817883" cy="4351338"/>
          </a:xfrm>
        </p:spPr>
        <p:txBody>
          <a:bodyPr/>
          <a:lstStyle/>
          <a:p>
            <a:pPr marL="0" indent="0">
              <a:buNone/>
            </a:pPr>
            <a:r>
              <a:rPr lang="lv-LV" dirty="0"/>
              <a:t>Mainīgais tiek izmantots, lai glabātu un apstrādātu teksta rindas vai simbolu virknes.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65D6CD-0062-3103-197B-51013286E8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7196" y="1386181"/>
            <a:ext cx="5421391" cy="482967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4CA60E9-8010-7BAC-144B-A3150ECBFA5C}"/>
              </a:ext>
            </a:extLst>
          </p:cNvPr>
          <p:cNvSpPr txBox="1"/>
          <p:nvPr/>
        </p:nvSpPr>
        <p:spPr>
          <a:xfrm>
            <a:off x="838200" y="3524240"/>
            <a:ext cx="43830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v-LV" sz="2800" dirty="0">
                <a:solidFill>
                  <a:srgbClr val="C00000"/>
                </a:solidFill>
              </a:rPr>
              <a:t>Atceries ievietot String virknes vērtību starp « »!</a:t>
            </a:r>
            <a:endParaRPr lang="en-GB" sz="2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82059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8E3C2-9E9C-C807-5BFF-2CA1CC68C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Masīvi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BEA23F-307D-C1A0-149A-ECBE900312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302876" cy="16033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lv-LV" dirty="0"/>
              <a:t>Mainīgais ļauj glabāt vairākus elementus vienā mainīgajā,kā arī tos apstrādāt.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09B4B2-01D1-3F13-ED6F-3FD68B8F50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4475" y="1690688"/>
            <a:ext cx="6029325" cy="37433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6CC2582-9BF3-9669-18F1-259AD69E795F}"/>
              </a:ext>
            </a:extLst>
          </p:cNvPr>
          <p:cNvSpPr txBox="1"/>
          <p:nvPr/>
        </p:nvSpPr>
        <p:spPr>
          <a:xfrm>
            <a:off x="838200" y="3429000"/>
            <a:ext cx="348300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v-LV" sz="2800" dirty="0">
                <a:solidFill>
                  <a:srgbClr val="C00000"/>
                </a:solidFill>
              </a:rPr>
              <a:t>Masīva indekss sākas skaitīties no 0!</a:t>
            </a:r>
            <a:endParaRPr lang="en-GB" sz="2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38223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716A5-C70B-48EB-0BD7-2D0AFE04E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Izmantotie materiāli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B92AC1-A64D-3AF5-9758-A74058B946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v-LV" dirty="0">
                <a:hlinkClick r:id="rId2"/>
              </a:rPr>
              <a:t>https://www.w3schools.com/java/java_data_types.asp</a:t>
            </a:r>
            <a:endParaRPr lang="lv-LV" dirty="0"/>
          </a:p>
          <a:p>
            <a:r>
              <a:rPr lang="lv-LV" dirty="0">
                <a:hlinkClick r:id="rId3"/>
              </a:rPr>
              <a:t>https://docs.oracle.com/javase/tutorial/java/nutsandbolts/datatypes.html</a:t>
            </a:r>
            <a:endParaRPr lang="lv-LV" dirty="0"/>
          </a:p>
          <a:p>
            <a:r>
              <a:rPr lang="lv-LV" dirty="0">
                <a:hlinkClick r:id="rId4"/>
              </a:rPr>
              <a:t>https://www.geeksforgeeks.org/data-types-in-java/</a:t>
            </a:r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18396380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</TotalTime>
  <Words>248</Words>
  <Application>Microsoft Office PowerPoint</Application>
  <PresentationFormat>Widescreen</PresentationFormat>
  <Paragraphs>28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Söhne</vt:lpstr>
      <vt:lpstr>Office Theme</vt:lpstr>
      <vt:lpstr>Mainīgie,datu tipi,pamtadarbības valodā Java</vt:lpstr>
      <vt:lpstr>Veseli skaitļi(int)</vt:lpstr>
      <vt:lpstr>Reālie skaitļi(double)</vt:lpstr>
      <vt:lpstr>Būla vērtības(boolean)</vt:lpstr>
      <vt:lpstr>Simboli(char)</vt:lpstr>
      <vt:lpstr>Simbolu virknes(String)</vt:lpstr>
      <vt:lpstr>Masīvi</vt:lpstr>
      <vt:lpstr>Izmantotie materiāli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Mainīgie,datu tipi</dc:title>
  <dc:creator>Evita Būmerte</dc:creator>
  <cp:lastModifiedBy>Evita Būmerte</cp:lastModifiedBy>
  <cp:revision>12</cp:revision>
  <dcterms:created xsi:type="dcterms:W3CDTF">2023-06-02T19:06:36Z</dcterms:created>
  <dcterms:modified xsi:type="dcterms:W3CDTF">2023-06-12T08:24:35Z</dcterms:modified>
</cp:coreProperties>
</file>