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6D96B-9ACE-40C1-894A-13091C9ED70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D8B26-CD44-4BB4-945F-E749085B9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56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3441-34AE-E833-53AF-019FCD1C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8E38B-39B1-27D8-0057-67B67E89E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27996-70E8-88D9-0DA1-0A0864D4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0224-438E-1D86-EA61-0B9F7E1C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E057-0FE8-7021-0B87-0EB1AAE3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84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2889-D329-45D6-74B6-B18FA329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1549C-A4D8-B9CA-8B86-726D249D4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21F5-C072-3F2C-85DC-74DF0569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FE30-8B33-768E-1977-9BE9F08D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29C3-E262-D51D-E23A-D1566133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3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8A7F0-7C20-5F6D-166E-864DB6A1A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BD484-5905-DC3F-44B0-4CC2252A7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BB95-5D0C-8712-E6E2-1B585DE9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0F9D-6199-B469-1194-00F55759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E5F9-63CB-3A40-375C-309C890D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91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8F13-63F5-D431-9A2C-4128490E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970A-89F1-38A1-E2AB-C2CCCC41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5096-2D7A-6A80-1F47-A7CEB711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9D828-152B-A1D5-9D15-D7E26E21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27F8-8418-1EB8-1AC2-1F5EF7D7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88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ACD0-9C32-AD52-278F-E692BB44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26F42-AA6F-8DA0-0469-8E5D3CAC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44E0B-22EC-850A-73B3-6C1F6A7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F3AB-2DEE-0204-A12C-D3232D48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9204-F0AA-AA01-0757-A15E3DD9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D345-5709-9C62-88DA-E4C1B8A2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869D-E03F-BE69-EBBA-63FD43F76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B3EEB-80B4-EB4C-A1D8-8274852F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79178-1A58-D0C0-F050-2628B00A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17CA-FA28-DD27-A3D0-06C40DFC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2641-B908-A553-7EE1-45FCE06B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D84C-5210-1E6A-8015-ECA0534A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BA8B2-C149-5066-D3A6-044AEFC1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D3E9E-9340-4DB2-117B-2B2AA18A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D359-55D1-482C-7632-5856C4C88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BD415-7B9F-CA2A-017E-AE4E0AD1D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58363-1AAC-AA34-A624-026E069A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F13AD-0ED9-284C-CD97-D731ABE8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C475B-3C5F-CA08-814E-28D490D3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1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034C-C98C-16D1-00E0-5F7BC01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A86BB-9175-748C-E58F-A0F4F9C6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026BB-055E-5B87-E1C3-D2437459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D8845-9F0C-FF2E-07FF-AE0A7933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89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8C2A4-4252-3C67-6001-9F209815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D037A-EAD2-4EF4-DF17-C57FA92F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56BE6-2B83-C82A-DD0E-645355E4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8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7C8E-8BBD-49A5-DE20-E82F9B0F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85A0-3E48-03C2-9A95-A84290BA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3E9FB-4513-3801-F9A6-803DC1414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4DE1C-A398-DF49-BFAE-DB428B5B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1048C-16C5-9173-EE8B-EA9683FF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4CA8C-65F9-A0CD-4D70-08C152FD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0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8790-3149-6ECD-E376-8713ECF7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639B5-8782-8434-EB4D-8AE02F371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87D54-65F8-4A39-555F-B882EF0A3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ACA0-DAC5-A225-07ED-336CA784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D317-49E5-DE78-F032-404857AFF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4F124-044C-FD61-1404-C19CCE13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3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F709F-7786-A7A8-9A3F-EE8C2861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1361-6266-C3D4-7CA0-C66C10A2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8389-F76C-31D4-19BF-D2A269597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C5841-8728-46E2-B4B4-E3ECA7988A69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8EB8-C80A-4611-0702-B339CE948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DBFB-CD87-FE9E-B8A3-C6FDD5253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55EEE-BE96-4570-BEC4-045A976E2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0FE0-98FA-44E7-D3FD-E50B8882E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lv-LV" dirty="0"/>
              <a:t>Mainīgie,datu tipi,pamtadarbības valodā Java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7914C-1021-ED4F-CBC8-B8C17FDAC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1966" y="6455884"/>
            <a:ext cx="3070034" cy="402116"/>
          </a:xfrm>
        </p:spPr>
        <p:txBody>
          <a:bodyPr>
            <a:normAutofit lnSpcReduction="10000"/>
          </a:bodyPr>
          <a:lstStyle/>
          <a:p>
            <a:r>
              <a:rPr lang="lv-LV" dirty="0"/>
              <a:t>Tomijs Būmerts 2PT-2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27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FF4B-2201-DD3E-C819-EB7D7808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Veseli skaitļi(</a:t>
            </a:r>
            <a:r>
              <a:rPr lang="lv-LV" dirty="0">
                <a:solidFill>
                  <a:srgbClr val="7030A0"/>
                </a:solidFill>
              </a:rPr>
              <a:t>int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51E7-59A3-E36B-B884-C679DA76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090"/>
            <a:ext cx="4732283" cy="3692306"/>
          </a:xfrm>
        </p:spPr>
        <p:txBody>
          <a:bodyPr/>
          <a:lstStyle/>
          <a:p>
            <a:pPr marL="0" indent="0">
              <a:buNone/>
            </a:pPr>
            <a:r>
              <a:rPr lang="lv-LV" dirty="0">
                <a:solidFill>
                  <a:srgbClr val="7030A0"/>
                </a:solidFill>
                <a:latin typeface="Söhne"/>
              </a:rPr>
              <a:t>i</a:t>
            </a:r>
            <a:r>
              <a:rPr lang="lv-LV" b="0" i="0" dirty="0">
                <a:solidFill>
                  <a:srgbClr val="7030A0"/>
                </a:solidFill>
                <a:effectLst/>
                <a:latin typeface="Söhne"/>
              </a:rPr>
              <a:t>nt</a:t>
            </a:r>
            <a:r>
              <a:rPr lang="lv-LV" b="0" i="0" dirty="0">
                <a:effectLst/>
                <a:latin typeface="Söhne"/>
              </a:rPr>
              <a:t> mainīgais,tiek izmantots, lai uzglabātu veselus skaitļus, piemēram, 1, 2, 100 utt.</a:t>
            </a:r>
          </a:p>
          <a:p>
            <a:pPr marL="0" indent="0">
              <a:buNone/>
            </a:pPr>
            <a:r>
              <a:rPr lang="lv-LV" dirty="0">
                <a:latin typeface="Söhne"/>
              </a:rPr>
              <a:t>Ta arī tiek izmantota kā vertība ar kuru nosaka cik ilgi cikls veiks savu darbību.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92F4C-F02F-0FE7-C4D9-F761EB02D6C9}"/>
              </a:ext>
            </a:extLst>
          </p:cNvPr>
          <p:cNvSpPr txBox="1"/>
          <p:nvPr/>
        </p:nvSpPr>
        <p:spPr>
          <a:xfrm>
            <a:off x="6368157" y="3531389"/>
            <a:ext cx="4985643" cy="190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solidFill>
                  <a:srgbClr val="C00000"/>
                </a:solidFill>
                <a:latin typeface="Söhne"/>
              </a:rPr>
              <a:t>Maksimāla</a:t>
            </a:r>
            <a:r>
              <a:rPr lang="lv-LV" sz="2800" dirty="0">
                <a:latin typeface="Söhne"/>
              </a:rPr>
              <a:t> </a:t>
            </a:r>
            <a:r>
              <a:rPr lang="lv-LV" sz="2800" dirty="0">
                <a:solidFill>
                  <a:srgbClr val="7030A0"/>
                </a:solidFill>
                <a:latin typeface="Söhne"/>
              </a:rPr>
              <a:t>int</a:t>
            </a:r>
            <a:r>
              <a:rPr lang="lv-LV" sz="2800" dirty="0">
                <a:latin typeface="Söhne"/>
              </a:rPr>
              <a:t> vērtība: </a:t>
            </a:r>
            <a:r>
              <a:rPr lang="en-GB" sz="2800" dirty="0">
                <a:latin typeface="Söhne"/>
              </a:rPr>
              <a:t>2147483647</a:t>
            </a:r>
            <a:endParaRPr lang="lv-LV" sz="2800" dirty="0">
              <a:latin typeface="Söhne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solidFill>
                  <a:srgbClr val="C00000"/>
                </a:solidFill>
                <a:latin typeface="Söhne"/>
              </a:rPr>
              <a:t>Mazākā</a:t>
            </a:r>
            <a:r>
              <a:rPr lang="lv-LV" sz="2800" dirty="0">
                <a:latin typeface="Söhne"/>
              </a:rPr>
              <a:t> </a:t>
            </a:r>
            <a:r>
              <a:rPr lang="lv-LV" sz="2800" dirty="0">
                <a:solidFill>
                  <a:srgbClr val="7030A0"/>
                </a:solidFill>
                <a:latin typeface="Söhne"/>
              </a:rPr>
              <a:t>int</a:t>
            </a:r>
            <a:r>
              <a:rPr lang="lv-LV" sz="2800" dirty="0">
                <a:latin typeface="Söhne"/>
              </a:rPr>
              <a:t> mainīga vērtība: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lv-LV" sz="2800" dirty="0">
                <a:latin typeface="Söhne"/>
              </a:rPr>
              <a:t>-</a:t>
            </a:r>
            <a:r>
              <a:rPr lang="en-GB" sz="2800" dirty="0">
                <a:latin typeface="Söhne"/>
              </a:rPr>
              <a:t>2147483647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3D37E-B050-E185-A84D-E97CA032E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592937"/>
            <a:ext cx="49625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0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B3-6EB6-2DF8-57AE-45C46D2F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Reālie skaitļi(</a:t>
            </a:r>
            <a:r>
              <a:rPr lang="lv-LV" dirty="0">
                <a:solidFill>
                  <a:srgbClr val="7030A0"/>
                </a:solidFill>
              </a:rPr>
              <a:t>double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2AF8-F672-BADB-C465-1BC6BA341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9621" cy="4270375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Realie skaitļi tiek izmantoti lai saglabātu skaitļus mainīga kurš sastāv no decimāldaļām(aiz komata).</a:t>
            </a:r>
          </a:p>
          <a:p>
            <a:pPr marL="0" indent="0">
              <a:buNone/>
            </a:pPr>
            <a:r>
              <a:rPr lang="lv-LV" dirty="0"/>
              <a:t>Piemēram 2.9,2.1,1.0 utt.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D9351-1E6A-C94F-AB77-4D7B9F04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71" y="2060445"/>
            <a:ext cx="6034542" cy="3027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AD0F99-E758-13C1-0FFF-7739A1901DE7}"/>
              </a:ext>
            </a:extLst>
          </p:cNvPr>
          <p:cNvSpPr txBox="1"/>
          <p:nvPr/>
        </p:nvSpPr>
        <p:spPr>
          <a:xfrm>
            <a:off x="5952154" y="5141893"/>
            <a:ext cx="5903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/>
              <a:t>Arī </a:t>
            </a:r>
            <a:r>
              <a:rPr lang="lv-LV" sz="2800" dirty="0">
                <a:solidFill>
                  <a:srgbClr val="C00000"/>
                </a:solidFill>
              </a:rPr>
              <a:t>veseli skaitļi</a:t>
            </a:r>
            <a:r>
              <a:rPr lang="lv-LV" sz="2800" dirty="0"/>
              <a:t> tiek izvadīti ar kā </a:t>
            </a:r>
            <a:r>
              <a:rPr lang="lv-LV" sz="2800" dirty="0">
                <a:solidFill>
                  <a:srgbClr val="C00000"/>
                </a:solidFill>
              </a:rPr>
              <a:t>decimāldaļas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1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D546-2C52-F56E-FF63-A35C78E1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Būla vērtības(</a:t>
            </a:r>
            <a:r>
              <a:rPr lang="lv-LV" dirty="0">
                <a:solidFill>
                  <a:srgbClr val="7030A0"/>
                </a:solidFill>
              </a:rPr>
              <a:t>boolean</a:t>
            </a:r>
            <a:r>
              <a:rPr lang="lv-LV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310C-EEDA-8016-70CD-1FA3E9BC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0" y="1889793"/>
            <a:ext cx="5110655" cy="4175782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 programmēšanā,lai saglabātu loģiskas vērtības. Mainīgais var pieņemt divas iespējamas vērtības:</a:t>
            </a:r>
          </a:p>
          <a:p>
            <a:pPr marL="0" indent="0">
              <a:buNone/>
            </a:pPr>
            <a:r>
              <a:rPr lang="lv-LV" dirty="0"/>
              <a:t>«patiesi»(</a:t>
            </a:r>
            <a:r>
              <a:rPr lang="lv-LV" dirty="0">
                <a:solidFill>
                  <a:srgbClr val="7030A0"/>
                </a:solidFill>
              </a:rPr>
              <a:t>true</a:t>
            </a:r>
            <a:r>
              <a:rPr lang="lv-LV" dirty="0"/>
              <a:t>),»aplami»(</a:t>
            </a:r>
            <a:r>
              <a:rPr lang="lv-LV" dirty="0">
                <a:solidFill>
                  <a:srgbClr val="7030A0"/>
                </a:solidFill>
              </a:rPr>
              <a:t>false</a:t>
            </a:r>
            <a:r>
              <a:rPr lang="lv-LV" dirty="0"/>
              <a:t>).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B3AE3-06BC-74E7-5D6F-ABC7E2512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916" y="2035175"/>
            <a:ext cx="66579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9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D4A9-40F6-AA35-F8DE-9DD4C6A4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Simboli(char)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1B16-2026-CA25-7129-A9AF7878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8697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izmantots, lai glabātu vienu rakstzīmi vai simbolu.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820158-441A-513C-FE4E-9ABA0CD0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82" y="2811528"/>
            <a:ext cx="7520418" cy="3365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4A5C22-4677-8CAD-7759-DAFABB001E5B}"/>
              </a:ext>
            </a:extLst>
          </p:cNvPr>
          <p:cNvSpPr txBox="1"/>
          <p:nvPr/>
        </p:nvSpPr>
        <p:spPr>
          <a:xfrm>
            <a:off x="838200" y="3476458"/>
            <a:ext cx="3833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solidFill>
                  <a:srgbClr val="C00000"/>
                </a:solidFill>
              </a:rPr>
              <a:t>Pieskirot char vertību to ievieto starp ‘ ’ iekavām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6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6D5C-FE8E-083F-A874-BE5645E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Simbolu virknes(String)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3E3B-E66A-8F25-E2F7-96604712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7883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Mainīgais tiek izmantots, lai glabātu un apstrādātu teksta rindas vai simbolu virknes.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5D6CD-0062-3103-197B-51013286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196" y="1386181"/>
            <a:ext cx="5421391" cy="4829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A60E9-8010-7BAC-144B-A3150ECBFA5C}"/>
              </a:ext>
            </a:extLst>
          </p:cNvPr>
          <p:cNvSpPr txBox="1"/>
          <p:nvPr/>
        </p:nvSpPr>
        <p:spPr>
          <a:xfrm>
            <a:off x="838200" y="3524240"/>
            <a:ext cx="4383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solidFill>
                  <a:srgbClr val="C00000"/>
                </a:solidFill>
              </a:rPr>
              <a:t>Atceries ievietot String virknes vērtību starp « »!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E3C2-9E9C-C807-5BFF-2CA1CC68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Masīvi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A23F-307D-C1A0-149A-ECBE9003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2876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dirty="0"/>
              <a:t>Mainīgais ļauj glabāt vairākus elementus vienā mainīgajā,kā arī tos apstrādāt.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9B4B2-01D1-3F13-ED6F-3FD68B8F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1690688"/>
            <a:ext cx="6029325" cy="3743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C2582-9BF3-9669-18F1-259AD69E795F}"/>
              </a:ext>
            </a:extLst>
          </p:cNvPr>
          <p:cNvSpPr txBox="1"/>
          <p:nvPr/>
        </p:nvSpPr>
        <p:spPr>
          <a:xfrm>
            <a:off x="838200" y="3429000"/>
            <a:ext cx="3483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800" dirty="0">
                <a:solidFill>
                  <a:srgbClr val="C00000"/>
                </a:solidFill>
              </a:rPr>
              <a:t>Masīva indekss sākas skaitīties no 0!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2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200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Mainīgie,datu tipi,pamtadarbības valodā Java</vt:lpstr>
      <vt:lpstr>Veseli skaitļi(int)</vt:lpstr>
      <vt:lpstr>Reālie skaitļi(double)</vt:lpstr>
      <vt:lpstr>Būla vērtības(boolean)</vt:lpstr>
      <vt:lpstr>Simboli(char)</vt:lpstr>
      <vt:lpstr>Simbolu virknes(String)</vt:lpstr>
      <vt:lpstr>Masīvi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Mainīgie,datu tipi</dc:title>
  <dc:creator>Evita Būmerte</dc:creator>
  <cp:lastModifiedBy>Evita Būmerte</cp:lastModifiedBy>
  <cp:revision>10</cp:revision>
  <dcterms:created xsi:type="dcterms:W3CDTF">2023-06-02T19:06:36Z</dcterms:created>
  <dcterms:modified xsi:type="dcterms:W3CDTF">2023-06-08T17:12:20Z</dcterms:modified>
</cp:coreProperties>
</file>