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68527" y="2259330"/>
            <a:ext cx="4007485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D3D3D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" y="614172"/>
            <a:ext cx="11311127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2203450"/>
            <a:ext cx="10815955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5992" y="6062436"/>
            <a:ext cx="192404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-US/docs/Learn/CSS/Building_blocks/Cascade_and_inheritance" TargetMode="External"/><Relationship Id="rId3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nchangizi/pen/KKydOpz" TargetMode="External"/><Relationship Id="rId3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ocument_Object_Model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/css_combinators.asp" TargetMode="External"/><Relationship Id="rId3" Type="http://schemas.openxmlformats.org/officeDocument/2006/relationships/hyperlink" Target="https://www.w3schools.com/cssref/sel_element_element.asp" TargetMode="External"/><Relationship Id="rId4" Type="http://schemas.openxmlformats.org/officeDocument/2006/relationships/hyperlink" Target="https://www.w3schools.com/cssref/sel_element_gt.asp" TargetMode="External"/><Relationship Id="rId5" Type="http://schemas.openxmlformats.org/officeDocument/2006/relationships/hyperlink" Target="https://www.w3schools.com/cssref/sel_element_pluss.asp" TargetMode="External"/><Relationship Id="rId6" Type="http://schemas.openxmlformats.org/officeDocument/2006/relationships/hyperlink" Target="https://www.w3schools.com/cssref/sel_gen_sibling.asp" TargetMode="External"/><Relationship Id="rId7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/css_pseudo_classes.asp" TargetMode="External"/><Relationship Id="rId3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/css_pseudo_elements.asp" TargetMode="External"/><Relationship Id="rId3" Type="http://schemas.openxmlformats.org/officeDocument/2006/relationships/hyperlink" Target="https://developer.mozilla.org/en-US/docs/Web/CSS/Pseudo-elements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pseudo-class-selectors/" TargetMode="External"/><Relationship Id="rId3" Type="http://schemas.openxmlformats.org/officeDocument/2006/relationships/hyperlink" Target="https://developer.mozilla.org/en-US/docs/Web/CSS/Attribute_selectors" TargetMode="External"/><Relationship Id="rId4" Type="http://schemas.openxmlformats.org/officeDocument/2006/relationships/hyperlink" Target="http://www.bcit.ca/study/" TargetMode="External"/><Relationship Id="rId5" Type="http://schemas.openxmlformats.org/officeDocument/2006/relationships/hyperlink" Target="http://www.bcit.ca/admission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3086100"/>
            <a:ext cx="11262360" cy="3304540"/>
          </a:xfrm>
          <a:custGeom>
            <a:avLst/>
            <a:gdLst/>
            <a:ahLst/>
            <a:cxnLst/>
            <a:rect l="l" t="t" r="r" b="b"/>
            <a:pathLst>
              <a:path w="11262360" h="3304540">
                <a:moveTo>
                  <a:pt x="11262360" y="0"/>
                </a:moveTo>
                <a:lnTo>
                  <a:pt x="0" y="0"/>
                </a:lnTo>
                <a:lnTo>
                  <a:pt x="0" y="3304031"/>
                </a:lnTo>
                <a:lnTo>
                  <a:pt x="11262360" y="3304031"/>
                </a:lnTo>
                <a:lnTo>
                  <a:pt x="1126236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1037082"/>
            <a:ext cx="9170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8700" algn="l"/>
              </a:tabLst>
            </a:pPr>
            <a:r>
              <a:rPr dirty="0" sz="3200" spc="110">
                <a:solidFill>
                  <a:srgbClr val="4D1334"/>
                </a:solidFill>
              </a:rPr>
              <a:t>A</a:t>
            </a:r>
            <a:r>
              <a:rPr dirty="0" sz="3200" spc="95">
                <a:solidFill>
                  <a:srgbClr val="4D1334"/>
                </a:solidFill>
              </a:rPr>
              <a:t>CI</a:t>
            </a:r>
            <a:r>
              <a:rPr dirty="0" sz="3200" spc="135">
                <a:solidFill>
                  <a:srgbClr val="4D1334"/>
                </a:solidFill>
              </a:rPr>
              <a:t>T</a:t>
            </a:r>
            <a:r>
              <a:rPr dirty="0" sz="3200" spc="-75">
                <a:solidFill>
                  <a:srgbClr val="4D1334"/>
                </a:solidFill>
              </a:rPr>
              <a:t> </a:t>
            </a:r>
            <a:r>
              <a:rPr dirty="0" sz="3200" spc="-80">
                <a:solidFill>
                  <a:srgbClr val="4D1334"/>
                </a:solidFill>
              </a:rPr>
              <a:t>16</a:t>
            </a:r>
            <a:r>
              <a:rPr dirty="0" sz="3200" spc="-70">
                <a:solidFill>
                  <a:srgbClr val="4D1334"/>
                </a:solidFill>
              </a:rPr>
              <a:t>2</a:t>
            </a:r>
            <a:r>
              <a:rPr dirty="0" sz="3200" spc="-80">
                <a:solidFill>
                  <a:srgbClr val="4D1334"/>
                </a:solidFill>
              </a:rPr>
              <a:t>0</a:t>
            </a:r>
            <a:r>
              <a:rPr dirty="0" sz="3200" spc="-105">
                <a:solidFill>
                  <a:srgbClr val="4D1334"/>
                </a:solidFill>
              </a:rPr>
              <a:t> </a:t>
            </a:r>
            <a:r>
              <a:rPr dirty="0" sz="3200" spc="-140">
                <a:solidFill>
                  <a:srgbClr val="4D1334"/>
                </a:solidFill>
              </a:rPr>
              <a:t>-</a:t>
            </a:r>
            <a:r>
              <a:rPr dirty="0" sz="3200">
                <a:solidFill>
                  <a:srgbClr val="4D1334"/>
                </a:solidFill>
              </a:rPr>
              <a:t>	</a:t>
            </a:r>
            <a:r>
              <a:rPr dirty="0" sz="3200" spc="150">
                <a:solidFill>
                  <a:srgbClr val="4D1334"/>
                </a:solidFill>
              </a:rPr>
              <a:t>FUN</a:t>
            </a:r>
            <a:r>
              <a:rPr dirty="0" sz="3200" spc="245">
                <a:solidFill>
                  <a:srgbClr val="4D1334"/>
                </a:solidFill>
              </a:rPr>
              <a:t>D</a:t>
            </a:r>
            <a:r>
              <a:rPr dirty="0" sz="3200" spc="204">
                <a:solidFill>
                  <a:srgbClr val="4D1334"/>
                </a:solidFill>
              </a:rPr>
              <a:t>AMEN</a:t>
            </a:r>
            <a:r>
              <a:rPr dirty="0" sz="3200" spc="-265">
                <a:solidFill>
                  <a:srgbClr val="4D1334"/>
                </a:solidFill>
              </a:rPr>
              <a:t>T</a:t>
            </a:r>
            <a:r>
              <a:rPr dirty="0" sz="3200" spc="100">
                <a:solidFill>
                  <a:srgbClr val="4D1334"/>
                </a:solidFill>
              </a:rPr>
              <a:t>AL</a:t>
            </a:r>
            <a:r>
              <a:rPr dirty="0" sz="3200" spc="-459">
                <a:solidFill>
                  <a:srgbClr val="4D1334"/>
                </a:solidFill>
              </a:rPr>
              <a:t> </a:t>
            </a:r>
            <a:r>
              <a:rPr dirty="0" sz="3200" spc="160">
                <a:solidFill>
                  <a:srgbClr val="4D1334"/>
                </a:solidFill>
              </a:rPr>
              <a:t>WEB</a:t>
            </a:r>
            <a:r>
              <a:rPr dirty="0" sz="3200" spc="-484">
                <a:solidFill>
                  <a:srgbClr val="4D1334"/>
                </a:solidFill>
              </a:rPr>
              <a:t> </a:t>
            </a:r>
            <a:r>
              <a:rPr dirty="0" sz="3200" spc="235">
                <a:solidFill>
                  <a:srgbClr val="4D1334"/>
                </a:solidFill>
              </a:rPr>
              <a:t>TECHNOLO</a:t>
            </a:r>
            <a:r>
              <a:rPr dirty="0" sz="3200" spc="265">
                <a:solidFill>
                  <a:srgbClr val="4D1334"/>
                </a:solidFill>
              </a:rPr>
              <a:t>G</a:t>
            </a:r>
            <a:r>
              <a:rPr dirty="0" sz="3200" spc="-95">
                <a:solidFill>
                  <a:srgbClr val="4D1334"/>
                </a:solidFill>
              </a:rPr>
              <a:t>IES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9993" y="1968093"/>
            <a:ext cx="1981835" cy="91059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000" spc="100">
                <a:solidFill>
                  <a:srgbClr val="903062"/>
                </a:solidFill>
                <a:latin typeface="Trebuchet MS"/>
                <a:cs typeface="Trebuchet MS"/>
              </a:rPr>
              <a:t>WEEK</a:t>
            </a:r>
            <a:r>
              <a:rPr dirty="0" sz="2000" spc="-105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903062"/>
                </a:solid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000" spc="135">
                <a:solidFill>
                  <a:srgbClr val="903062"/>
                </a:solidFill>
                <a:latin typeface="Trebuchet MS"/>
                <a:cs typeface="Trebuchet MS"/>
              </a:rPr>
              <a:t>NEDA</a:t>
            </a:r>
            <a:r>
              <a:rPr dirty="0" sz="2000" spc="-125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903062"/>
                </a:solidFill>
                <a:latin typeface="Trebuchet MS"/>
                <a:cs typeface="Trebuchet MS"/>
              </a:rPr>
              <a:t>CHANGIZI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/>
          <a:solidFill>
            <a:srgbClr val="4D1334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u="heavy" spc="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SPECIFICITY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688" y="2994660"/>
            <a:ext cx="8802623" cy="3133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55"/>
              <a:t>CSS</a:t>
            </a:r>
            <a:r>
              <a:rPr dirty="0" spc="-50"/>
              <a:t> </a:t>
            </a:r>
            <a:r>
              <a:rPr dirty="0" spc="-105"/>
              <a:t>In</a:t>
            </a:r>
            <a:r>
              <a:rPr dirty="0" spc="-135"/>
              <a:t>h</a:t>
            </a:r>
            <a:r>
              <a:rPr dirty="0" spc="-165"/>
              <a:t>eritance</a:t>
            </a:r>
            <a:r>
              <a:rPr dirty="0" spc="-50"/>
              <a:t> </a:t>
            </a:r>
            <a:r>
              <a:rPr dirty="0" spc="365"/>
              <a:t>–</a:t>
            </a:r>
            <a:r>
              <a:rPr dirty="0" spc="-360"/>
              <a:t> </a:t>
            </a:r>
            <a:r>
              <a:rPr dirty="0" spc="-125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159" y="2066899"/>
            <a:ext cx="5374005" cy="20986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0">
                <a:solidFill>
                  <a:srgbClr val="3C3C3C"/>
                </a:solidFill>
                <a:latin typeface="Trebuchet MS"/>
                <a:cs typeface="Trebuchet MS"/>
              </a:rPr>
              <a:t>What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color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3C3C3C"/>
                </a:solidFill>
                <a:latin typeface="Trebuchet MS"/>
                <a:cs typeface="Trebuchet MS"/>
              </a:rPr>
              <a:t>do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you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expect</a:t>
            </a:r>
            <a:r>
              <a:rPr dirty="0" sz="2000" spc="-2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“2.1”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be?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border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padding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inherited?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3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ru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3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ma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7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der</a:t>
            </a:r>
            <a:endParaRPr sz="20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”I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em</a:t>
            </a:r>
            <a:r>
              <a:rPr dirty="0" sz="2000" spc="-32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ee”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ee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295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0">
                <a:solidFill>
                  <a:srgbClr val="3C3C3C"/>
                </a:solidFill>
                <a:latin typeface="Trebuchet MS"/>
                <a:cs typeface="Trebuchet MS"/>
              </a:rPr>
              <a:t>What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color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3C3C3C"/>
                </a:solidFill>
                <a:latin typeface="Trebuchet MS"/>
                <a:cs typeface="Trebuchet MS"/>
              </a:rPr>
              <a:t>do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you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expect</a:t>
            </a:r>
            <a:r>
              <a:rPr dirty="0" sz="2000" spc="-2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“Item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Four”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be?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392" y="6054344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903062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1505" y="1839785"/>
            <a:ext cx="4853305" cy="4809490"/>
            <a:chOff x="361505" y="1839785"/>
            <a:chExt cx="4853305" cy="4809490"/>
          </a:xfrm>
        </p:grpSpPr>
        <p:sp>
          <p:nvSpPr>
            <p:cNvPr id="6" name="object 6"/>
            <p:cNvSpPr/>
            <p:nvPr/>
          </p:nvSpPr>
          <p:spPr>
            <a:xfrm>
              <a:off x="372618" y="1850898"/>
              <a:ext cx="4831080" cy="4787265"/>
            </a:xfrm>
            <a:custGeom>
              <a:avLst/>
              <a:gdLst/>
              <a:ahLst/>
              <a:cxnLst/>
              <a:rect l="l" t="t" r="r" b="b"/>
              <a:pathLst>
                <a:path w="4831080" h="4787265">
                  <a:moveTo>
                    <a:pt x="4033266" y="0"/>
                  </a:moveTo>
                  <a:lnTo>
                    <a:pt x="797826" y="0"/>
                  </a:lnTo>
                  <a:lnTo>
                    <a:pt x="749225" y="1456"/>
                  </a:lnTo>
                  <a:lnTo>
                    <a:pt x="701394" y="5769"/>
                  </a:lnTo>
                  <a:lnTo>
                    <a:pt x="654416" y="12855"/>
                  </a:lnTo>
                  <a:lnTo>
                    <a:pt x="608375" y="22631"/>
                  </a:lnTo>
                  <a:lnTo>
                    <a:pt x="563355" y="35014"/>
                  </a:lnTo>
                  <a:lnTo>
                    <a:pt x="519439" y="49919"/>
                  </a:lnTo>
                  <a:lnTo>
                    <a:pt x="476710" y="67264"/>
                  </a:lnTo>
                  <a:lnTo>
                    <a:pt x="435252" y="86965"/>
                  </a:lnTo>
                  <a:lnTo>
                    <a:pt x="395148" y="108937"/>
                  </a:lnTo>
                  <a:lnTo>
                    <a:pt x="356482" y="133099"/>
                  </a:lnTo>
                  <a:lnTo>
                    <a:pt x="319337" y="159366"/>
                  </a:lnTo>
                  <a:lnTo>
                    <a:pt x="283797" y="187654"/>
                  </a:lnTo>
                  <a:lnTo>
                    <a:pt x="249945" y="217881"/>
                  </a:lnTo>
                  <a:lnTo>
                    <a:pt x="217864" y="249963"/>
                  </a:lnTo>
                  <a:lnTo>
                    <a:pt x="187639" y="283816"/>
                  </a:lnTo>
                  <a:lnTo>
                    <a:pt x="159352" y="319356"/>
                  </a:lnTo>
                  <a:lnTo>
                    <a:pt x="133086" y="356501"/>
                  </a:lnTo>
                  <a:lnTo>
                    <a:pt x="108926" y="395167"/>
                  </a:lnTo>
                  <a:lnTo>
                    <a:pt x="86955" y="435270"/>
                  </a:lnTo>
                  <a:lnTo>
                    <a:pt x="67257" y="476727"/>
                  </a:lnTo>
                  <a:lnTo>
                    <a:pt x="49914" y="519454"/>
                  </a:lnTo>
                  <a:lnTo>
                    <a:pt x="35010" y="563367"/>
                  </a:lnTo>
                  <a:lnTo>
                    <a:pt x="22629" y="608384"/>
                  </a:lnTo>
                  <a:lnTo>
                    <a:pt x="12854" y="654421"/>
                  </a:lnTo>
                  <a:lnTo>
                    <a:pt x="5768" y="701393"/>
                  </a:lnTo>
                  <a:lnTo>
                    <a:pt x="1456" y="749219"/>
                  </a:lnTo>
                  <a:lnTo>
                    <a:pt x="0" y="797813"/>
                  </a:lnTo>
                  <a:lnTo>
                    <a:pt x="0" y="3989057"/>
                  </a:lnTo>
                  <a:lnTo>
                    <a:pt x="1456" y="4037658"/>
                  </a:lnTo>
                  <a:lnTo>
                    <a:pt x="5768" y="4085489"/>
                  </a:lnTo>
                  <a:lnTo>
                    <a:pt x="12854" y="4132467"/>
                  </a:lnTo>
                  <a:lnTo>
                    <a:pt x="22629" y="4178508"/>
                  </a:lnTo>
                  <a:lnTo>
                    <a:pt x="35010" y="4223528"/>
                  </a:lnTo>
                  <a:lnTo>
                    <a:pt x="49914" y="4267444"/>
                  </a:lnTo>
                  <a:lnTo>
                    <a:pt x="67257" y="4310173"/>
                  </a:lnTo>
                  <a:lnTo>
                    <a:pt x="86955" y="4351631"/>
                  </a:lnTo>
                  <a:lnTo>
                    <a:pt x="108926" y="4391735"/>
                  </a:lnTo>
                  <a:lnTo>
                    <a:pt x="133086" y="4430401"/>
                  </a:lnTo>
                  <a:lnTo>
                    <a:pt x="159352" y="4467546"/>
                  </a:lnTo>
                  <a:lnTo>
                    <a:pt x="187639" y="4503086"/>
                  </a:lnTo>
                  <a:lnTo>
                    <a:pt x="217864" y="4536938"/>
                  </a:lnTo>
                  <a:lnTo>
                    <a:pt x="249945" y="4569019"/>
                  </a:lnTo>
                  <a:lnTo>
                    <a:pt x="283797" y="4599244"/>
                  </a:lnTo>
                  <a:lnTo>
                    <a:pt x="319337" y="4627531"/>
                  </a:lnTo>
                  <a:lnTo>
                    <a:pt x="356482" y="4653797"/>
                  </a:lnTo>
                  <a:lnTo>
                    <a:pt x="395148" y="4677957"/>
                  </a:lnTo>
                  <a:lnTo>
                    <a:pt x="435252" y="4699928"/>
                  </a:lnTo>
                  <a:lnTo>
                    <a:pt x="476710" y="4719626"/>
                  </a:lnTo>
                  <a:lnTo>
                    <a:pt x="519439" y="4736969"/>
                  </a:lnTo>
                  <a:lnTo>
                    <a:pt x="563355" y="4751873"/>
                  </a:lnTo>
                  <a:lnTo>
                    <a:pt x="608375" y="4764254"/>
                  </a:lnTo>
                  <a:lnTo>
                    <a:pt x="654416" y="4774029"/>
                  </a:lnTo>
                  <a:lnTo>
                    <a:pt x="701394" y="4781115"/>
                  </a:lnTo>
                  <a:lnTo>
                    <a:pt x="749225" y="4785427"/>
                  </a:lnTo>
                  <a:lnTo>
                    <a:pt x="797826" y="4786884"/>
                  </a:lnTo>
                  <a:lnTo>
                    <a:pt x="4033266" y="4786884"/>
                  </a:lnTo>
                  <a:lnTo>
                    <a:pt x="4081860" y="4785427"/>
                  </a:lnTo>
                  <a:lnTo>
                    <a:pt x="4129686" y="4781115"/>
                  </a:lnTo>
                  <a:lnTo>
                    <a:pt x="4176658" y="4774029"/>
                  </a:lnTo>
                  <a:lnTo>
                    <a:pt x="4222695" y="4764254"/>
                  </a:lnTo>
                  <a:lnTo>
                    <a:pt x="4267712" y="4751873"/>
                  </a:lnTo>
                  <a:lnTo>
                    <a:pt x="4311625" y="4736969"/>
                  </a:lnTo>
                  <a:lnTo>
                    <a:pt x="4354352" y="4719626"/>
                  </a:lnTo>
                  <a:lnTo>
                    <a:pt x="4395809" y="4699928"/>
                  </a:lnTo>
                  <a:lnTo>
                    <a:pt x="4435912" y="4677957"/>
                  </a:lnTo>
                  <a:lnTo>
                    <a:pt x="4474578" y="4653797"/>
                  </a:lnTo>
                  <a:lnTo>
                    <a:pt x="4511723" y="4627531"/>
                  </a:lnTo>
                  <a:lnTo>
                    <a:pt x="4547263" y="4599244"/>
                  </a:lnTo>
                  <a:lnTo>
                    <a:pt x="4581116" y="4569019"/>
                  </a:lnTo>
                  <a:lnTo>
                    <a:pt x="4613198" y="4536938"/>
                  </a:lnTo>
                  <a:lnTo>
                    <a:pt x="4643425" y="4503086"/>
                  </a:lnTo>
                  <a:lnTo>
                    <a:pt x="4671713" y="4467546"/>
                  </a:lnTo>
                  <a:lnTo>
                    <a:pt x="4697980" y="4430401"/>
                  </a:lnTo>
                  <a:lnTo>
                    <a:pt x="4722142" y="4391735"/>
                  </a:lnTo>
                  <a:lnTo>
                    <a:pt x="4744114" y="4351631"/>
                  </a:lnTo>
                  <a:lnTo>
                    <a:pt x="4763815" y="4310173"/>
                  </a:lnTo>
                  <a:lnTo>
                    <a:pt x="4781160" y="4267444"/>
                  </a:lnTo>
                  <a:lnTo>
                    <a:pt x="4796065" y="4223528"/>
                  </a:lnTo>
                  <a:lnTo>
                    <a:pt x="4808448" y="4178508"/>
                  </a:lnTo>
                  <a:lnTo>
                    <a:pt x="4818224" y="4132467"/>
                  </a:lnTo>
                  <a:lnTo>
                    <a:pt x="4825310" y="4085489"/>
                  </a:lnTo>
                  <a:lnTo>
                    <a:pt x="4829623" y="4037658"/>
                  </a:lnTo>
                  <a:lnTo>
                    <a:pt x="4831080" y="3989057"/>
                  </a:lnTo>
                  <a:lnTo>
                    <a:pt x="4831080" y="797813"/>
                  </a:lnTo>
                  <a:lnTo>
                    <a:pt x="4829623" y="749219"/>
                  </a:lnTo>
                  <a:lnTo>
                    <a:pt x="4825310" y="701393"/>
                  </a:lnTo>
                  <a:lnTo>
                    <a:pt x="4818224" y="654421"/>
                  </a:lnTo>
                  <a:lnTo>
                    <a:pt x="4808448" y="608384"/>
                  </a:lnTo>
                  <a:lnTo>
                    <a:pt x="4796065" y="563367"/>
                  </a:lnTo>
                  <a:lnTo>
                    <a:pt x="4781160" y="519454"/>
                  </a:lnTo>
                  <a:lnTo>
                    <a:pt x="4763815" y="476727"/>
                  </a:lnTo>
                  <a:lnTo>
                    <a:pt x="4744114" y="435270"/>
                  </a:lnTo>
                  <a:lnTo>
                    <a:pt x="4722142" y="395167"/>
                  </a:lnTo>
                  <a:lnTo>
                    <a:pt x="4697980" y="356501"/>
                  </a:lnTo>
                  <a:lnTo>
                    <a:pt x="4671713" y="319356"/>
                  </a:lnTo>
                  <a:lnTo>
                    <a:pt x="4643425" y="283816"/>
                  </a:lnTo>
                  <a:lnTo>
                    <a:pt x="4613198" y="249963"/>
                  </a:lnTo>
                  <a:lnTo>
                    <a:pt x="4581116" y="217881"/>
                  </a:lnTo>
                  <a:lnTo>
                    <a:pt x="4547263" y="187654"/>
                  </a:lnTo>
                  <a:lnTo>
                    <a:pt x="4511723" y="159366"/>
                  </a:lnTo>
                  <a:lnTo>
                    <a:pt x="4474578" y="133099"/>
                  </a:lnTo>
                  <a:lnTo>
                    <a:pt x="4435912" y="108937"/>
                  </a:lnTo>
                  <a:lnTo>
                    <a:pt x="4395809" y="86965"/>
                  </a:lnTo>
                  <a:lnTo>
                    <a:pt x="4354352" y="67264"/>
                  </a:lnTo>
                  <a:lnTo>
                    <a:pt x="4311625" y="49919"/>
                  </a:lnTo>
                  <a:lnTo>
                    <a:pt x="4267712" y="35014"/>
                  </a:lnTo>
                  <a:lnTo>
                    <a:pt x="4222695" y="22631"/>
                  </a:lnTo>
                  <a:lnTo>
                    <a:pt x="4176658" y="12855"/>
                  </a:lnTo>
                  <a:lnTo>
                    <a:pt x="4129686" y="5769"/>
                  </a:lnTo>
                  <a:lnTo>
                    <a:pt x="4081860" y="1456"/>
                  </a:lnTo>
                  <a:lnTo>
                    <a:pt x="4033266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618" y="1850898"/>
              <a:ext cx="4831080" cy="4787265"/>
            </a:xfrm>
            <a:custGeom>
              <a:avLst/>
              <a:gdLst/>
              <a:ahLst/>
              <a:cxnLst/>
              <a:rect l="l" t="t" r="r" b="b"/>
              <a:pathLst>
                <a:path w="4831080" h="4787265">
                  <a:moveTo>
                    <a:pt x="0" y="797813"/>
                  </a:moveTo>
                  <a:lnTo>
                    <a:pt x="1456" y="749219"/>
                  </a:lnTo>
                  <a:lnTo>
                    <a:pt x="5768" y="701393"/>
                  </a:lnTo>
                  <a:lnTo>
                    <a:pt x="12854" y="654421"/>
                  </a:lnTo>
                  <a:lnTo>
                    <a:pt x="22629" y="608384"/>
                  </a:lnTo>
                  <a:lnTo>
                    <a:pt x="35010" y="563367"/>
                  </a:lnTo>
                  <a:lnTo>
                    <a:pt x="49914" y="519454"/>
                  </a:lnTo>
                  <a:lnTo>
                    <a:pt x="67257" y="476727"/>
                  </a:lnTo>
                  <a:lnTo>
                    <a:pt x="86955" y="435270"/>
                  </a:lnTo>
                  <a:lnTo>
                    <a:pt x="108926" y="395167"/>
                  </a:lnTo>
                  <a:lnTo>
                    <a:pt x="133086" y="356501"/>
                  </a:lnTo>
                  <a:lnTo>
                    <a:pt x="159352" y="319356"/>
                  </a:lnTo>
                  <a:lnTo>
                    <a:pt x="187639" y="283816"/>
                  </a:lnTo>
                  <a:lnTo>
                    <a:pt x="217864" y="249963"/>
                  </a:lnTo>
                  <a:lnTo>
                    <a:pt x="249945" y="217881"/>
                  </a:lnTo>
                  <a:lnTo>
                    <a:pt x="283797" y="187654"/>
                  </a:lnTo>
                  <a:lnTo>
                    <a:pt x="319337" y="159366"/>
                  </a:lnTo>
                  <a:lnTo>
                    <a:pt x="356482" y="133099"/>
                  </a:lnTo>
                  <a:lnTo>
                    <a:pt x="395148" y="108937"/>
                  </a:lnTo>
                  <a:lnTo>
                    <a:pt x="435252" y="86965"/>
                  </a:lnTo>
                  <a:lnTo>
                    <a:pt x="476710" y="67264"/>
                  </a:lnTo>
                  <a:lnTo>
                    <a:pt x="519439" y="49919"/>
                  </a:lnTo>
                  <a:lnTo>
                    <a:pt x="563355" y="35014"/>
                  </a:lnTo>
                  <a:lnTo>
                    <a:pt x="608375" y="22631"/>
                  </a:lnTo>
                  <a:lnTo>
                    <a:pt x="654416" y="12855"/>
                  </a:lnTo>
                  <a:lnTo>
                    <a:pt x="701394" y="5769"/>
                  </a:lnTo>
                  <a:lnTo>
                    <a:pt x="749225" y="1456"/>
                  </a:lnTo>
                  <a:lnTo>
                    <a:pt x="797826" y="0"/>
                  </a:lnTo>
                  <a:lnTo>
                    <a:pt x="4033266" y="0"/>
                  </a:lnTo>
                  <a:lnTo>
                    <a:pt x="4081860" y="1456"/>
                  </a:lnTo>
                  <a:lnTo>
                    <a:pt x="4129686" y="5769"/>
                  </a:lnTo>
                  <a:lnTo>
                    <a:pt x="4176658" y="12855"/>
                  </a:lnTo>
                  <a:lnTo>
                    <a:pt x="4222695" y="22631"/>
                  </a:lnTo>
                  <a:lnTo>
                    <a:pt x="4267712" y="35014"/>
                  </a:lnTo>
                  <a:lnTo>
                    <a:pt x="4311625" y="49919"/>
                  </a:lnTo>
                  <a:lnTo>
                    <a:pt x="4354352" y="67264"/>
                  </a:lnTo>
                  <a:lnTo>
                    <a:pt x="4395809" y="86965"/>
                  </a:lnTo>
                  <a:lnTo>
                    <a:pt x="4435912" y="108937"/>
                  </a:lnTo>
                  <a:lnTo>
                    <a:pt x="4474578" y="133099"/>
                  </a:lnTo>
                  <a:lnTo>
                    <a:pt x="4511723" y="159366"/>
                  </a:lnTo>
                  <a:lnTo>
                    <a:pt x="4547263" y="187654"/>
                  </a:lnTo>
                  <a:lnTo>
                    <a:pt x="4581116" y="217881"/>
                  </a:lnTo>
                  <a:lnTo>
                    <a:pt x="4613198" y="249963"/>
                  </a:lnTo>
                  <a:lnTo>
                    <a:pt x="4643425" y="283816"/>
                  </a:lnTo>
                  <a:lnTo>
                    <a:pt x="4671713" y="319356"/>
                  </a:lnTo>
                  <a:lnTo>
                    <a:pt x="4697980" y="356501"/>
                  </a:lnTo>
                  <a:lnTo>
                    <a:pt x="4722142" y="395167"/>
                  </a:lnTo>
                  <a:lnTo>
                    <a:pt x="4744114" y="435270"/>
                  </a:lnTo>
                  <a:lnTo>
                    <a:pt x="4763815" y="476727"/>
                  </a:lnTo>
                  <a:lnTo>
                    <a:pt x="4781160" y="519454"/>
                  </a:lnTo>
                  <a:lnTo>
                    <a:pt x="4796065" y="563367"/>
                  </a:lnTo>
                  <a:lnTo>
                    <a:pt x="4808448" y="608384"/>
                  </a:lnTo>
                  <a:lnTo>
                    <a:pt x="4818224" y="654421"/>
                  </a:lnTo>
                  <a:lnTo>
                    <a:pt x="4825310" y="701393"/>
                  </a:lnTo>
                  <a:lnTo>
                    <a:pt x="4829623" y="749219"/>
                  </a:lnTo>
                  <a:lnTo>
                    <a:pt x="4831080" y="797813"/>
                  </a:lnTo>
                  <a:lnTo>
                    <a:pt x="4831080" y="3989057"/>
                  </a:lnTo>
                  <a:lnTo>
                    <a:pt x="4829623" y="4037658"/>
                  </a:lnTo>
                  <a:lnTo>
                    <a:pt x="4825310" y="4085489"/>
                  </a:lnTo>
                  <a:lnTo>
                    <a:pt x="4818224" y="4132467"/>
                  </a:lnTo>
                  <a:lnTo>
                    <a:pt x="4808448" y="4178508"/>
                  </a:lnTo>
                  <a:lnTo>
                    <a:pt x="4796065" y="4223528"/>
                  </a:lnTo>
                  <a:lnTo>
                    <a:pt x="4781160" y="4267444"/>
                  </a:lnTo>
                  <a:lnTo>
                    <a:pt x="4763815" y="4310173"/>
                  </a:lnTo>
                  <a:lnTo>
                    <a:pt x="4744114" y="4351631"/>
                  </a:lnTo>
                  <a:lnTo>
                    <a:pt x="4722142" y="4391735"/>
                  </a:lnTo>
                  <a:lnTo>
                    <a:pt x="4697980" y="4430401"/>
                  </a:lnTo>
                  <a:lnTo>
                    <a:pt x="4671713" y="4467546"/>
                  </a:lnTo>
                  <a:lnTo>
                    <a:pt x="4643425" y="4503086"/>
                  </a:lnTo>
                  <a:lnTo>
                    <a:pt x="4613198" y="4536938"/>
                  </a:lnTo>
                  <a:lnTo>
                    <a:pt x="4581116" y="4569019"/>
                  </a:lnTo>
                  <a:lnTo>
                    <a:pt x="4547263" y="4599244"/>
                  </a:lnTo>
                  <a:lnTo>
                    <a:pt x="4511723" y="4627531"/>
                  </a:lnTo>
                  <a:lnTo>
                    <a:pt x="4474578" y="4653797"/>
                  </a:lnTo>
                  <a:lnTo>
                    <a:pt x="4435912" y="4677957"/>
                  </a:lnTo>
                  <a:lnTo>
                    <a:pt x="4395809" y="4699928"/>
                  </a:lnTo>
                  <a:lnTo>
                    <a:pt x="4354352" y="4719626"/>
                  </a:lnTo>
                  <a:lnTo>
                    <a:pt x="4311625" y="4736969"/>
                  </a:lnTo>
                  <a:lnTo>
                    <a:pt x="4267712" y="4751873"/>
                  </a:lnTo>
                  <a:lnTo>
                    <a:pt x="4222695" y="4764254"/>
                  </a:lnTo>
                  <a:lnTo>
                    <a:pt x="4176658" y="4774029"/>
                  </a:lnTo>
                  <a:lnTo>
                    <a:pt x="4129686" y="4781115"/>
                  </a:lnTo>
                  <a:lnTo>
                    <a:pt x="4081860" y="4785427"/>
                  </a:lnTo>
                  <a:lnTo>
                    <a:pt x="4033266" y="4786884"/>
                  </a:lnTo>
                  <a:lnTo>
                    <a:pt x="797826" y="4786884"/>
                  </a:lnTo>
                  <a:lnTo>
                    <a:pt x="749225" y="4785427"/>
                  </a:lnTo>
                  <a:lnTo>
                    <a:pt x="701394" y="4781115"/>
                  </a:lnTo>
                  <a:lnTo>
                    <a:pt x="654416" y="4774029"/>
                  </a:lnTo>
                  <a:lnTo>
                    <a:pt x="608375" y="4764254"/>
                  </a:lnTo>
                  <a:lnTo>
                    <a:pt x="563355" y="4751873"/>
                  </a:lnTo>
                  <a:lnTo>
                    <a:pt x="519439" y="4736969"/>
                  </a:lnTo>
                  <a:lnTo>
                    <a:pt x="476710" y="4719626"/>
                  </a:lnTo>
                  <a:lnTo>
                    <a:pt x="435252" y="4699928"/>
                  </a:lnTo>
                  <a:lnTo>
                    <a:pt x="395148" y="4677957"/>
                  </a:lnTo>
                  <a:lnTo>
                    <a:pt x="356482" y="4653797"/>
                  </a:lnTo>
                  <a:lnTo>
                    <a:pt x="319337" y="4627531"/>
                  </a:lnTo>
                  <a:lnTo>
                    <a:pt x="283797" y="4599244"/>
                  </a:lnTo>
                  <a:lnTo>
                    <a:pt x="249945" y="4569019"/>
                  </a:lnTo>
                  <a:lnTo>
                    <a:pt x="217864" y="4536938"/>
                  </a:lnTo>
                  <a:lnTo>
                    <a:pt x="187639" y="4503086"/>
                  </a:lnTo>
                  <a:lnTo>
                    <a:pt x="159352" y="4467546"/>
                  </a:lnTo>
                  <a:lnTo>
                    <a:pt x="133086" y="4430401"/>
                  </a:lnTo>
                  <a:lnTo>
                    <a:pt x="108926" y="4391735"/>
                  </a:lnTo>
                  <a:lnTo>
                    <a:pt x="86955" y="4351631"/>
                  </a:lnTo>
                  <a:lnTo>
                    <a:pt x="67257" y="4310173"/>
                  </a:lnTo>
                  <a:lnTo>
                    <a:pt x="49914" y="4267444"/>
                  </a:lnTo>
                  <a:lnTo>
                    <a:pt x="35010" y="4223528"/>
                  </a:lnTo>
                  <a:lnTo>
                    <a:pt x="22629" y="4178508"/>
                  </a:lnTo>
                  <a:lnTo>
                    <a:pt x="12854" y="4132467"/>
                  </a:lnTo>
                  <a:lnTo>
                    <a:pt x="5768" y="4085489"/>
                  </a:lnTo>
                  <a:lnTo>
                    <a:pt x="1456" y="4037658"/>
                  </a:lnTo>
                  <a:lnTo>
                    <a:pt x="0" y="3989057"/>
                  </a:lnTo>
                  <a:lnTo>
                    <a:pt x="0" y="797813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4987" y="1902713"/>
            <a:ext cx="3391535" cy="4658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3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9CDCFD"/>
                </a:solidFill>
                <a:latin typeface="Calibri"/>
                <a:cs typeface="Calibri"/>
              </a:rPr>
              <a:t>class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"main"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Item</a:t>
            </a:r>
            <a:r>
              <a:rPr dirty="0" sz="1600" spc="-3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One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Item</a:t>
            </a:r>
            <a:r>
              <a:rPr dirty="0" sz="1600" spc="-4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D3D3D3"/>
                </a:solidFill>
                <a:latin typeface="Calibri"/>
                <a:cs typeface="Calibri"/>
              </a:rPr>
              <a:t>Two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2.1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Item</a:t>
            </a:r>
            <a:r>
              <a:rPr dirty="0" sz="1600" spc="-4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Three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3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9CDCFD"/>
                </a:solidFill>
                <a:latin typeface="Calibri"/>
                <a:cs typeface="Calibri"/>
              </a:rPr>
              <a:t>class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"special"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3.1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3.1.1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3.2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Item</a:t>
            </a:r>
            <a:r>
              <a:rPr dirty="0" sz="1600" spc="-4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Four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00433" y="5070665"/>
            <a:ext cx="3916045" cy="1578610"/>
            <a:chOff x="5500433" y="5070665"/>
            <a:chExt cx="3916045" cy="1578610"/>
          </a:xfrm>
        </p:grpSpPr>
        <p:sp>
          <p:nvSpPr>
            <p:cNvPr id="10" name="object 10"/>
            <p:cNvSpPr/>
            <p:nvPr/>
          </p:nvSpPr>
          <p:spPr>
            <a:xfrm>
              <a:off x="5511546" y="5081778"/>
              <a:ext cx="3893820" cy="1556385"/>
            </a:xfrm>
            <a:custGeom>
              <a:avLst/>
              <a:gdLst/>
              <a:ahLst/>
              <a:cxnLst/>
              <a:rect l="l" t="t" r="r" b="b"/>
              <a:pathLst>
                <a:path w="3893820" h="1556384">
                  <a:moveTo>
                    <a:pt x="3634485" y="0"/>
                  </a:moveTo>
                  <a:lnTo>
                    <a:pt x="259333" y="0"/>
                  </a:lnTo>
                  <a:lnTo>
                    <a:pt x="212710" y="4177"/>
                  </a:lnTo>
                  <a:lnTo>
                    <a:pt x="168831" y="16221"/>
                  </a:lnTo>
                  <a:lnTo>
                    <a:pt x="128429" y="35400"/>
                  </a:lnTo>
                  <a:lnTo>
                    <a:pt x="92236" y="60982"/>
                  </a:lnTo>
                  <a:lnTo>
                    <a:pt x="60982" y="92236"/>
                  </a:lnTo>
                  <a:lnTo>
                    <a:pt x="35400" y="128429"/>
                  </a:lnTo>
                  <a:lnTo>
                    <a:pt x="16221" y="168831"/>
                  </a:lnTo>
                  <a:lnTo>
                    <a:pt x="4177" y="212710"/>
                  </a:lnTo>
                  <a:lnTo>
                    <a:pt x="0" y="259334"/>
                  </a:lnTo>
                  <a:lnTo>
                    <a:pt x="0" y="1296657"/>
                  </a:lnTo>
                  <a:lnTo>
                    <a:pt x="4177" y="1343274"/>
                  </a:lnTo>
                  <a:lnTo>
                    <a:pt x="16221" y="1387150"/>
                  </a:lnTo>
                  <a:lnTo>
                    <a:pt x="35400" y="1427553"/>
                  </a:lnTo>
                  <a:lnTo>
                    <a:pt x="60982" y="1463749"/>
                  </a:lnTo>
                  <a:lnTo>
                    <a:pt x="92236" y="1495008"/>
                  </a:lnTo>
                  <a:lnTo>
                    <a:pt x="128429" y="1520594"/>
                  </a:lnTo>
                  <a:lnTo>
                    <a:pt x="168831" y="1539778"/>
                  </a:lnTo>
                  <a:lnTo>
                    <a:pt x="212710" y="1551825"/>
                  </a:lnTo>
                  <a:lnTo>
                    <a:pt x="259333" y="1556004"/>
                  </a:lnTo>
                  <a:lnTo>
                    <a:pt x="3634485" y="1556004"/>
                  </a:lnTo>
                  <a:lnTo>
                    <a:pt x="3681109" y="1551825"/>
                  </a:lnTo>
                  <a:lnTo>
                    <a:pt x="3724988" y="1539778"/>
                  </a:lnTo>
                  <a:lnTo>
                    <a:pt x="3765390" y="1520594"/>
                  </a:lnTo>
                  <a:lnTo>
                    <a:pt x="3801583" y="1495008"/>
                  </a:lnTo>
                  <a:lnTo>
                    <a:pt x="3832837" y="1463749"/>
                  </a:lnTo>
                  <a:lnTo>
                    <a:pt x="3858419" y="1427553"/>
                  </a:lnTo>
                  <a:lnTo>
                    <a:pt x="3877598" y="1387150"/>
                  </a:lnTo>
                  <a:lnTo>
                    <a:pt x="3889642" y="1343274"/>
                  </a:lnTo>
                  <a:lnTo>
                    <a:pt x="3893820" y="1296657"/>
                  </a:lnTo>
                  <a:lnTo>
                    <a:pt x="3893820" y="259334"/>
                  </a:lnTo>
                  <a:lnTo>
                    <a:pt x="3889642" y="212710"/>
                  </a:lnTo>
                  <a:lnTo>
                    <a:pt x="3877598" y="168831"/>
                  </a:lnTo>
                  <a:lnTo>
                    <a:pt x="3858419" y="128429"/>
                  </a:lnTo>
                  <a:lnTo>
                    <a:pt x="3832837" y="92236"/>
                  </a:lnTo>
                  <a:lnTo>
                    <a:pt x="3801583" y="60982"/>
                  </a:lnTo>
                  <a:lnTo>
                    <a:pt x="3765390" y="35400"/>
                  </a:lnTo>
                  <a:lnTo>
                    <a:pt x="3724988" y="16221"/>
                  </a:lnTo>
                  <a:lnTo>
                    <a:pt x="3681109" y="4177"/>
                  </a:lnTo>
                  <a:lnTo>
                    <a:pt x="363448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11546" y="5081778"/>
              <a:ext cx="3893820" cy="1556385"/>
            </a:xfrm>
            <a:custGeom>
              <a:avLst/>
              <a:gdLst/>
              <a:ahLst/>
              <a:cxnLst/>
              <a:rect l="l" t="t" r="r" b="b"/>
              <a:pathLst>
                <a:path w="3893820" h="1556384">
                  <a:moveTo>
                    <a:pt x="0" y="259334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3634485" y="0"/>
                  </a:lnTo>
                  <a:lnTo>
                    <a:pt x="3681109" y="4177"/>
                  </a:lnTo>
                  <a:lnTo>
                    <a:pt x="3724988" y="16221"/>
                  </a:lnTo>
                  <a:lnTo>
                    <a:pt x="3765390" y="35400"/>
                  </a:lnTo>
                  <a:lnTo>
                    <a:pt x="3801583" y="60982"/>
                  </a:lnTo>
                  <a:lnTo>
                    <a:pt x="3832837" y="92236"/>
                  </a:lnTo>
                  <a:lnTo>
                    <a:pt x="3858419" y="128429"/>
                  </a:lnTo>
                  <a:lnTo>
                    <a:pt x="3877598" y="168831"/>
                  </a:lnTo>
                  <a:lnTo>
                    <a:pt x="3889642" y="212710"/>
                  </a:lnTo>
                  <a:lnTo>
                    <a:pt x="3893820" y="259334"/>
                  </a:lnTo>
                  <a:lnTo>
                    <a:pt x="3893820" y="1296657"/>
                  </a:lnTo>
                  <a:lnTo>
                    <a:pt x="3889642" y="1343274"/>
                  </a:lnTo>
                  <a:lnTo>
                    <a:pt x="3877598" y="1387150"/>
                  </a:lnTo>
                  <a:lnTo>
                    <a:pt x="3858419" y="1427553"/>
                  </a:lnTo>
                  <a:lnTo>
                    <a:pt x="3832837" y="1463749"/>
                  </a:lnTo>
                  <a:lnTo>
                    <a:pt x="3801583" y="1495008"/>
                  </a:lnTo>
                  <a:lnTo>
                    <a:pt x="3765390" y="1520594"/>
                  </a:lnTo>
                  <a:lnTo>
                    <a:pt x="3724988" y="1539778"/>
                  </a:lnTo>
                  <a:lnTo>
                    <a:pt x="3681109" y="1551825"/>
                  </a:lnTo>
                  <a:lnTo>
                    <a:pt x="3634485" y="1556004"/>
                  </a:lnTo>
                  <a:lnTo>
                    <a:pt x="259333" y="1556004"/>
                  </a:lnTo>
                  <a:lnTo>
                    <a:pt x="212710" y="1551825"/>
                  </a:lnTo>
                  <a:lnTo>
                    <a:pt x="168831" y="1539778"/>
                  </a:lnTo>
                  <a:lnTo>
                    <a:pt x="128429" y="1520594"/>
                  </a:lnTo>
                  <a:lnTo>
                    <a:pt x="92236" y="1495008"/>
                  </a:lnTo>
                  <a:lnTo>
                    <a:pt x="60982" y="1463749"/>
                  </a:lnTo>
                  <a:lnTo>
                    <a:pt x="35400" y="1427553"/>
                  </a:lnTo>
                  <a:lnTo>
                    <a:pt x="16221" y="1387150"/>
                  </a:lnTo>
                  <a:lnTo>
                    <a:pt x="4177" y="1343274"/>
                  </a:lnTo>
                  <a:lnTo>
                    <a:pt x="0" y="1296657"/>
                  </a:lnTo>
                  <a:lnTo>
                    <a:pt x="0" y="259334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666359" y="5225541"/>
            <a:ext cx="232791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6B97C"/>
                </a:solidFill>
                <a:latin typeface="Calibri"/>
                <a:cs typeface="Calibri"/>
              </a:rPr>
              <a:t>.main</a:t>
            </a:r>
            <a:r>
              <a:rPr dirty="0" sz="1600" spc="-40">
                <a:solidFill>
                  <a:srgbClr val="D6B97C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color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: 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rebeccapurple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; </a:t>
            </a:r>
            <a:r>
              <a:rPr dirty="0" sz="160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border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: </a:t>
            </a:r>
            <a:r>
              <a:rPr dirty="0" sz="1600" spc="-20">
                <a:solidFill>
                  <a:srgbClr val="B5CEA8"/>
                </a:solidFill>
                <a:latin typeface="Calibri"/>
                <a:cs typeface="Calibri"/>
              </a:rPr>
              <a:t>2px</a:t>
            </a:r>
            <a:r>
              <a:rPr dirty="0" sz="1600" spc="-5">
                <a:solidFill>
                  <a:srgbClr val="B5CEA8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solid</a:t>
            </a:r>
            <a:r>
              <a:rPr dirty="0" sz="1600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#ccc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; </a:t>
            </a:r>
            <a:r>
              <a:rPr dirty="0" sz="1600" spc="-34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padding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: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B5CEA8"/>
                </a:solidFill>
                <a:latin typeface="Calibri"/>
                <a:cs typeface="Calibri"/>
              </a:rPr>
              <a:t>1em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95"/>
              <a:t>Casc</a:t>
            </a:r>
            <a:r>
              <a:rPr dirty="0" spc="-110"/>
              <a:t>a</a:t>
            </a:r>
            <a:r>
              <a:rPr dirty="0" spc="-170"/>
              <a:t>ding</a:t>
            </a:r>
            <a:r>
              <a:rPr dirty="0" spc="-40"/>
              <a:t> </a:t>
            </a:r>
            <a:r>
              <a:rPr dirty="0" spc="-185"/>
              <a:t>and</a:t>
            </a:r>
            <a:r>
              <a:rPr dirty="0" spc="-65"/>
              <a:t> </a:t>
            </a:r>
            <a:r>
              <a:rPr dirty="0" spc="-110"/>
              <a:t>S</a:t>
            </a:r>
            <a:r>
              <a:rPr dirty="0" spc="-114"/>
              <a:t>p</a:t>
            </a:r>
            <a:r>
              <a:rPr dirty="0" spc="-195"/>
              <a:t>ecificity</a:t>
            </a:r>
            <a:r>
              <a:rPr dirty="0" spc="-60"/>
              <a:t> </a:t>
            </a:r>
            <a:r>
              <a:rPr dirty="0" spc="365"/>
              <a:t>–</a:t>
            </a:r>
            <a:r>
              <a:rPr dirty="0" spc="-350"/>
              <a:t> </a:t>
            </a:r>
            <a:r>
              <a:rPr dirty="0" spc="-125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317" y="6044895"/>
            <a:ext cx="34886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colors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ems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chan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ge?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392" y="6054344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903062"/>
                </a:solidFill>
                <a:latin typeface="Trebuchet MS"/>
                <a:cs typeface="Trebuchet MS"/>
              </a:rPr>
              <a:t>12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9517" y="2588069"/>
            <a:ext cx="10106660" cy="2567305"/>
            <a:chOff x="1219517" y="2588069"/>
            <a:chExt cx="10106660" cy="2567305"/>
          </a:xfrm>
        </p:grpSpPr>
        <p:sp>
          <p:nvSpPr>
            <p:cNvPr id="6" name="object 6"/>
            <p:cNvSpPr/>
            <p:nvPr/>
          </p:nvSpPr>
          <p:spPr>
            <a:xfrm>
              <a:off x="1230630" y="2599182"/>
              <a:ext cx="10084435" cy="2545080"/>
            </a:xfrm>
            <a:custGeom>
              <a:avLst/>
              <a:gdLst/>
              <a:ahLst/>
              <a:cxnLst/>
              <a:rect l="l" t="t" r="r" b="b"/>
              <a:pathLst>
                <a:path w="10084435" h="2545079">
                  <a:moveTo>
                    <a:pt x="9660128" y="0"/>
                  </a:moveTo>
                  <a:lnTo>
                    <a:pt x="424180" y="0"/>
                  </a:lnTo>
                  <a:lnTo>
                    <a:pt x="377952" y="2488"/>
                  </a:lnTo>
                  <a:lnTo>
                    <a:pt x="333169" y="9781"/>
                  </a:lnTo>
                  <a:lnTo>
                    <a:pt x="290088" y="21620"/>
                  </a:lnTo>
                  <a:lnTo>
                    <a:pt x="248968" y="37747"/>
                  </a:lnTo>
                  <a:lnTo>
                    <a:pt x="210067" y="57902"/>
                  </a:lnTo>
                  <a:lnTo>
                    <a:pt x="173644" y="81828"/>
                  </a:lnTo>
                  <a:lnTo>
                    <a:pt x="139958" y="109266"/>
                  </a:lnTo>
                  <a:lnTo>
                    <a:pt x="109266" y="139958"/>
                  </a:lnTo>
                  <a:lnTo>
                    <a:pt x="81828" y="173644"/>
                  </a:lnTo>
                  <a:lnTo>
                    <a:pt x="57902" y="210067"/>
                  </a:lnTo>
                  <a:lnTo>
                    <a:pt x="37747" y="248968"/>
                  </a:lnTo>
                  <a:lnTo>
                    <a:pt x="21620" y="290088"/>
                  </a:lnTo>
                  <a:lnTo>
                    <a:pt x="9781" y="333169"/>
                  </a:lnTo>
                  <a:lnTo>
                    <a:pt x="2488" y="377952"/>
                  </a:lnTo>
                  <a:lnTo>
                    <a:pt x="0" y="424179"/>
                  </a:lnTo>
                  <a:lnTo>
                    <a:pt x="0" y="2120899"/>
                  </a:lnTo>
                  <a:lnTo>
                    <a:pt x="2488" y="2167127"/>
                  </a:lnTo>
                  <a:lnTo>
                    <a:pt x="9781" y="2211910"/>
                  </a:lnTo>
                  <a:lnTo>
                    <a:pt x="21620" y="2254991"/>
                  </a:lnTo>
                  <a:lnTo>
                    <a:pt x="37747" y="2296111"/>
                  </a:lnTo>
                  <a:lnTo>
                    <a:pt x="57902" y="2335012"/>
                  </a:lnTo>
                  <a:lnTo>
                    <a:pt x="81828" y="2371435"/>
                  </a:lnTo>
                  <a:lnTo>
                    <a:pt x="109266" y="2405121"/>
                  </a:lnTo>
                  <a:lnTo>
                    <a:pt x="139958" y="2435813"/>
                  </a:lnTo>
                  <a:lnTo>
                    <a:pt x="173644" y="2463251"/>
                  </a:lnTo>
                  <a:lnTo>
                    <a:pt x="210067" y="2487177"/>
                  </a:lnTo>
                  <a:lnTo>
                    <a:pt x="248968" y="2507332"/>
                  </a:lnTo>
                  <a:lnTo>
                    <a:pt x="290088" y="2523459"/>
                  </a:lnTo>
                  <a:lnTo>
                    <a:pt x="333169" y="2535298"/>
                  </a:lnTo>
                  <a:lnTo>
                    <a:pt x="377952" y="2542591"/>
                  </a:lnTo>
                  <a:lnTo>
                    <a:pt x="424180" y="2545079"/>
                  </a:lnTo>
                  <a:lnTo>
                    <a:pt x="9660128" y="2545079"/>
                  </a:lnTo>
                  <a:lnTo>
                    <a:pt x="9706355" y="2542591"/>
                  </a:lnTo>
                  <a:lnTo>
                    <a:pt x="9751138" y="2535298"/>
                  </a:lnTo>
                  <a:lnTo>
                    <a:pt x="9794219" y="2523459"/>
                  </a:lnTo>
                  <a:lnTo>
                    <a:pt x="9835339" y="2507332"/>
                  </a:lnTo>
                  <a:lnTo>
                    <a:pt x="9874240" y="2487177"/>
                  </a:lnTo>
                  <a:lnTo>
                    <a:pt x="9910663" y="2463251"/>
                  </a:lnTo>
                  <a:lnTo>
                    <a:pt x="9944349" y="2435813"/>
                  </a:lnTo>
                  <a:lnTo>
                    <a:pt x="9975041" y="2405121"/>
                  </a:lnTo>
                  <a:lnTo>
                    <a:pt x="10002479" y="2371435"/>
                  </a:lnTo>
                  <a:lnTo>
                    <a:pt x="10026405" y="2335012"/>
                  </a:lnTo>
                  <a:lnTo>
                    <a:pt x="10046560" y="2296111"/>
                  </a:lnTo>
                  <a:lnTo>
                    <a:pt x="10062687" y="2254991"/>
                  </a:lnTo>
                  <a:lnTo>
                    <a:pt x="10074526" y="2211910"/>
                  </a:lnTo>
                  <a:lnTo>
                    <a:pt x="10081819" y="2167127"/>
                  </a:lnTo>
                  <a:lnTo>
                    <a:pt x="10084308" y="2120899"/>
                  </a:lnTo>
                  <a:lnTo>
                    <a:pt x="10084308" y="424179"/>
                  </a:lnTo>
                  <a:lnTo>
                    <a:pt x="10081819" y="377952"/>
                  </a:lnTo>
                  <a:lnTo>
                    <a:pt x="10074526" y="333169"/>
                  </a:lnTo>
                  <a:lnTo>
                    <a:pt x="10062687" y="290088"/>
                  </a:lnTo>
                  <a:lnTo>
                    <a:pt x="10046560" y="248968"/>
                  </a:lnTo>
                  <a:lnTo>
                    <a:pt x="10026405" y="210067"/>
                  </a:lnTo>
                  <a:lnTo>
                    <a:pt x="10002479" y="173644"/>
                  </a:lnTo>
                  <a:lnTo>
                    <a:pt x="9975041" y="139958"/>
                  </a:lnTo>
                  <a:lnTo>
                    <a:pt x="9944349" y="109266"/>
                  </a:lnTo>
                  <a:lnTo>
                    <a:pt x="9910663" y="81828"/>
                  </a:lnTo>
                  <a:lnTo>
                    <a:pt x="9874240" y="57902"/>
                  </a:lnTo>
                  <a:lnTo>
                    <a:pt x="9835339" y="37747"/>
                  </a:lnTo>
                  <a:lnTo>
                    <a:pt x="9794219" y="21620"/>
                  </a:lnTo>
                  <a:lnTo>
                    <a:pt x="9751138" y="9781"/>
                  </a:lnTo>
                  <a:lnTo>
                    <a:pt x="9706355" y="2488"/>
                  </a:lnTo>
                  <a:lnTo>
                    <a:pt x="9660128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0630" y="2599182"/>
              <a:ext cx="10084435" cy="2545080"/>
            </a:xfrm>
            <a:custGeom>
              <a:avLst/>
              <a:gdLst/>
              <a:ahLst/>
              <a:cxnLst/>
              <a:rect l="l" t="t" r="r" b="b"/>
              <a:pathLst>
                <a:path w="10084435" h="2545079">
                  <a:moveTo>
                    <a:pt x="0" y="424179"/>
                  </a:moveTo>
                  <a:lnTo>
                    <a:pt x="2488" y="377952"/>
                  </a:lnTo>
                  <a:lnTo>
                    <a:pt x="9781" y="333169"/>
                  </a:lnTo>
                  <a:lnTo>
                    <a:pt x="21620" y="290088"/>
                  </a:lnTo>
                  <a:lnTo>
                    <a:pt x="37747" y="248968"/>
                  </a:lnTo>
                  <a:lnTo>
                    <a:pt x="57902" y="210067"/>
                  </a:lnTo>
                  <a:lnTo>
                    <a:pt x="81828" y="173644"/>
                  </a:lnTo>
                  <a:lnTo>
                    <a:pt x="109266" y="139958"/>
                  </a:lnTo>
                  <a:lnTo>
                    <a:pt x="139958" y="109266"/>
                  </a:lnTo>
                  <a:lnTo>
                    <a:pt x="173644" y="81828"/>
                  </a:lnTo>
                  <a:lnTo>
                    <a:pt x="210067" y="57902"/>
                  </a:lnTo>
                  <a:lnTo>
                    <a:pt x="248968" y="37747"/>
                  </a:lnTo>
                  <a:lnTo>
                    <a:pt x="290088" y="21620"/>
                  </a:lnTo>
                  <a:lnTo>
                    <a:pt x="333169" y="9781"/>
                  </a:lnTo>
                  <a:lnTo>
                    <a:pt x="377952" y="2488"/>
                  </a:lnTo>
                  <a:lnTo>
                    <a:pt x="424180" y="0"/>
                  </a:lnTo>
                  <a:lnTo>
                    <a:pt x="9660128" y="0"/>
                  </a:lnTo>
                  <a:lnTo>
                    <a:pt x="9706355" y="2488"/>
                  </a:lnTo>
                  <a:lnTo>
                    <a:pt x="9751138" y="9781"/>
                  </a:lnTo>
                  <a:lnTo>
                    <a:pt x="9794219" y="21620"/>
                  </a:lnTo>
                  <a:lnTo>
                    <a:pt x="9835339" y="37747"/>
                  </a:lnTo>
                  <a:lnTo>
                    <a:pt x="9874240" y="57902"/>
                  </a:lnTo>
                  <a:lnTo>
                    <a:pt x="9910663" y="81828"/>
                  </a:lnTo>
                  <a:lnTo>
                    <a:pt x="9944349" y="109266"/>
                  </a:lnTo>
                  <a:lnTo>
                    <a:pt x="9975041" y="139958"/>
                  </a:lnTo>
                  <a:lnTo>
                    <a:pt x="10002479" y="173644"/>
                  </a:lnTo>
                  <a:lnTo>
                    <a:pt x="10026405" y="210067"/>
                  </a:lnTo>
                  <a:lnTo>
                    <a:pt x="10046560" y="248968"/>
                  </a:lnTo>
                  <a:lnTo>
                    <a:pt x="10062687" y="290088"/>
                  </a:lnTo>
                  <a:lnTo>
                    <a:pt x="10074526" y="333169"/>
                  </a:lnTo>
                  <a:lnTo>
                    <a:pt x="10081819" y="377952"/>
                  </a:lnTo>
                  <a:lnTo>
                    <a:pt x="10084308" y="424179"/>
                  </a:lnTo>
                  <a:lnTo>
                    <a:pt x="10084308" y="2120899"/>
                  </a:lnTo>
                  <a:lnTo>
                    <a:pt x="10081819" y="2167127"/>
                  </a:lnTo>
                  <a:lnTo>
                    <a:pt x="10074526" y="2211910"/>
                  </a:lnTo>
                  <a:lnTo>
                    <a:pt x="10062687" y="2254991"/>
                  </a:lnTo>
                  <a:lnTo>
                    <a:pt x="10046560" y="2296111"/>
                  </a:lnTo>
                  <a:lnTo>
                    <a:pt x="10026405" y="2335012"/>
                  </a:lnTo>
                  <a:lnTo>
                    <a:pt x="10002479" y="2371435"/>
                  </a:lnTo>
                  <a:lnTo>
                    <a:pt x="9975041" y="2405121"/>
                  </a:lnTo>
                  <a:lnTo>
                    <a:pt x="9944349" y="2435813"/>
                  </a:lnTo>
                  <a:lnTo>
                    <a:pt x="9910663" y="2463251"/>
                  </a:lnTo>
                  <a:lnTo>
                    <a:pt x="9874240" y="2487177"/>
                  </a:lnTo>
                  <a:lnTo>
                    <a:pt x="9835339" y="2507332"/>
                  </a:lnTo>
                  <a:lnTo>
                    <a:pt x="9794219" y="2523459"/>
                  </a:lnTo>
                  <a:lnTo>
                    <a:pt x="9751138" y="2535298"/>
                  </a:lnTo>
                  <a:lnTo>
                    <a:pt x="9706355" y="2542591"/>
                  </a:lnTo>
                  <a:lnTo>
                    <a:pt x="9660128" y="2545079"/>
                  </a:lnTo>
                  <a:lnTo>
                    <a:pt x="424180" y="2545079"/>
                  </a:lnTo>
                  <a:lnTo>
                    <a:pt x="377952" y="2542591"/>
                  </a:lnTo>
                  <a:lnTo>
                    <a:pt x="333169" y="2535298"/>
                  </a:lnTo>
                  <a:lnTo>
                    <a:pt x="290088" y="2523459"/>
                  </a:lnTo>
                  <a:lnTo>
                    <a:pt x="248968" y="2507332"/>
                  </a:lnTo>
                  <a:lnTo>
                    <a:pt x="210067" y="2487177"/>
                  </a:lnTo>
                  <a:lnTo>
                    <a:pt x="173644" y="2463251"/>
                  </a:lnTo>
                  <a:lnTo>
                    <a:pt x="139958" y="2435813"/>
                  </a:lnTo>
                  <a:lnTo>
                    <a:pt x="109266" y="2405121"/>
                  </a:lnTo>
                  <a:lnTo>
                    <a:pt x="81828" y="2371435"/>
                  </a:lnTo>
                  <a:lnTo>
                    <a:pt x="57902" y="2335012"/>
                  </a:lnTo>
                  <a:lnTo>
                    <a:pt x="37747" y="2296111"/>
                  </a:lnTo>
                  <a:lnTo>
                    <a:pt x="21620" y="2254991"/>
                  </a:lnTo>
                  <a:lnTo>
                    <a:pt x="9781" y="2211910"/>
                  </a:lnTo>
                  <a:lnTo>
                    <a:pt x="2488" y="2167127"/>
                  </a:lnTo>
                  <a:lnTo>
                    <a:pt x="0" y="2120899"/>
                  </a:lnTo>
                  <a:lnTo>
                    <a:pt x="0" y="424179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pc="-10"/>
              <a:t>What</a:t>
            </a:r>
            <a:r>
              <a:rPr dirty="0" spc="-75"/>
              <a:t> </a:t>
            </a:r>
            <a:r>
              <a:rPr dirty="0" spc="-114"/>
              <a:t>happens</a:t>
            </a:r>
            <a:r>
              <a:rPr dirty="0" spc="-75"/>
              <a:t> </a:t>
            </a:r>
            <a:r>
              <a:rPr dirty="0" spc="-190"/>
              <a:t>if</a:t>
            </a:r>
            <a:r>
              <a:rPr dirty="0" spc="-55"/>
              <a:t> </a:t>
            </a:r>
            <a:r>
              <a:rPr dirty="0" spc="-70"/>
              <a:t>you</a:t>
            </a:r>
            <a:r>
              <a:rPr dirty="0" spc="-60"/>
              <a:t> </a:t>
            </a:r>
            <a:r>
              <a:rPr dirty="0" spc="-125"/>
              <a:t>update</a:t>
            </a:r>
            <a:r>
              <a:rPr dirty="0" spc="-70"/>
              <a:t> </a:t>
            </a:r>
            <a:r>
              <a:rPr dirty="0" spc="-114"/>
              <a:t>the</a:t>
            </a:r>
            <a:r>
              <a:rPr dirty="0" spc="-70"/>
              <a:t> </a:t>
            </a:r>
            <a:r>
              <a:rPr dirty="0" spc="-80"/>
              <a:t>previous</a:t>
            </a:r>
            <a:r>
              <a:rPr dirty="0" spc="-60"/>
              <a:t> </a:t>
            </a:r>
            <a:r>
              <a:rPr dirty="0" spc="-120"/>
              <a:t>example</a:t>
            </a:r>
            <a:r>
              <a:rPr dirty="0" spc="-90"/>
              <a:t> </a:t>
            </a:r>
            <a:r>
              <a:rPr dirty="0" spc="-100"/>
              <a:t>with</a:t>
            </a:r>
            <a:r>
              <a:rPr dirty="0" spc="-65"/>
              <a:t> </a:t>
            </a:r>
            <a:r>
              <a:rPr dirty="0" spc="-100"/>
              <a:t>this</a:t>
            </a:r>
            <a:r>
              <a:rPr dirty="0" spc="-70"/>
              <a:t> </a:t>
            </a:r>
            <a:r>
              <a:rPr dirty="0" spc="-114"/>
              <a:t>internal</a:t>
            </a:r>
            <a:r>
              <a:rPr dirty="0" spc="-100"/>
              <a:t> </a:t>
            </a:r>
            <a:r>
              <a:rPr dirty="0" spc="-110"/>
              <a:t>styling?</a:t>
            </a:r>
          </a:p>
          <a:p>
            <a:pPr marL="785495">
              <a:lnSpc>
                <a:spcPct val="100000"/>
              </a:lnSpc>
              <a:spcBef>
                <a:spcPts val="1870"/>
              </a:spcBef>
            </a:pP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head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42695">
              <a:lnSpc>
                <a:spcPct val="100000"/>
              </a:lnSpc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link</a:t>
            </a:r>
            <a:r>
              <a:rPr dirty="0" sz="1800" spc="2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rel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"stylesheet"</a:t>
            </a:r>
            <a:r>
              <a:rPr dirty="0" sz="1800" spc="25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alibri"/>
                <a:cs typeface="Calibri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alibri"/>
                <a:cs typeface="Calibri"/>
              </a:rPr>
              <a:t>"text/css"</a:t>
            </a:r>
            <a:r>
              <a:rPr dirty="0" sz="1800" spc="20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alibri"/>
                <a:cs typeface="Calibri"/>
              </a:rPr>
              <a:t>href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alibri"/>
                <a:cs typeface="Calibri"/>
              </a:rPr>
              <a:t>"css/stylesheet.css"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42695">
              <a:lnSpc>
                <a:spcPct val="100000"/>
              </a:lnSpc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style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699895">
              <a:lnSpc>
                <a:spcPct val="100000"/>
              </a:lnSpc>
            </a:pPr>
            <a:r>
              <a:rPr dirty="0" sz="1800" spc="-5">
                <a:solidFill>
                  <a:srgbClr val="D6B97C"/>
                </a:solidFill>
                <a:latin typeface="Calibri"/>
                <a:cs typeface="Calibri"/>
              </a:rPr>
              <a:t>.main</a:t>
            </a:r>
            <a:r>
              <a:rPr dirty="0" sz="1800" spc="-40">
                <a:solidFill>
                  <a:srgbClr val="D6B9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61429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color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:</a:t>
            </a:r>
            <a:r>
              <a:rPr dirty="0" sz="1800" spc="-4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alibri"/>
                <a:cs typeface="Calibri"/>
              </a:rPr>
              <a:t>orange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699895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4269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alibri"/>
                <a:cs typeface="Calibri"/>
              </a:rPr>
              <a:t>style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78549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head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318770" indent="-306705">
              <a:lnSpc>
                <a:spcPct val="100000"/>
              </a:lnSpc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pc="-10"/>
              <a:t>What</a:t>
            </a:r>
            <a:r>
              <a:rPr dirty="0" spc="-75"/>
              <a:t> </a:t>
            </a:r>
            <a:r>
              <a:rPr dirty="0" spc="-114"/>
              <a:t>happens</a:t>
            </a:r>
            <a:r>
              <a:rPr dirty="0" spc="-70"/>
              <a:t> </a:t>
            </a:r>
            <a:r>
              <a:rPr dirty="0" spc="-190"/>
              <a:t>if</a:t>
            </a:r>
            <a:r>
              <a:rPr dirty="0" spc="-55"/>
              <a:t> </a:t>
            </a:r>
            <a:r>
              <a:rPr dirty="0" spc="-70"/>
              <a:t>you</a:t>
            </a:r>
            <a:r>
              <a:rPr dirty="0" spc="-60"/>
              <a:t> </a:t>
            </a:r>
            <a:r>
              <a:rPr dirty="0" spc="-130"/>
              <a:t>change</a:t>
            </a:r>
            <a:r>
              <a:rPr dirty="0" spc="-75"/>
              <a:t> </a:t>
            </a:r>
            <a:r>
              <a:rPr dirty="0" spc="-114"/>
              <a:t>the</a:t>
            </a:r>
            <a:r>
              <a:rPr dirty="0" spc="-60"/>
              <a:t> </a:t>
            </a:r>
            <a:r>
              <a:rPr dirty="0" spc="-40"/>
              <a:t>order</a:t>
            </a:r>
            <a:r>
              <a:rPr dirty="0" spc="-70"/>
              <a:t> </a:t>
            </a:r>
            <a:r>
              <a:rPr dirty="0" spc="-105"/>
              <a:t>of</a:t>
            </a:r>
            <a:r>
              <a:rPr dirty="0" spc="-45"/>
              <a:t> </a:t>
            </a:r>
            <a:r>
              <a:rPr dirty="0" spc="-30"/>
              <a:t>&lt;link&gt;</a:t>
            </a:r>
            <a:r>
              <a:rPr dirty="0" spc="-90"/>
              <a:t> </a:t>
            </a:r>
            <a:r>
              <a:rPr dirty="0" spc="-130"/>
              <a:t>and</a:t>
            </a:r>
            <a:r>
              <a:rPr dirty="0" spc="-65"/>
              <a:t> </a:t>
            </a:r>
            <a:r>
              <a:rPr dirty="0" spc="-45"/>
              <a:t>&lt;style&gt;</a:t>
            </a:r>
            <a:r>
              <a:rPr dirty="0" spc="-80"/>
              <a:t> </a:t>
            </a:r>
            <a:r>
              <a:rPr dirty="0" spc="-120"/>
              <a:t>tags?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pc="75"/>
              <a:t>Now</a:t>
            </a:r>
            <a:r>
              <a:rPr dirty="0" spc="-45"/>
              <a:t> </a:t>
            </a:r>
            <a:r>
              <a:rPr dirty="0" spc="-145"/>
              <a:t>add</a:t>
            </a:r>
            <a:r>
              <a:rPr dirty="0" spc="-40"/>
              <a:t> </a:t>
            </a:r>
            <a:r>
              <a:rPr dirty="0" spc="-145"/>
              <a:t>an</a:t>
            </a:r>
            <a:r>
              <a:rPr dirty="0" spc="-50"/>
              <a:t> </a:t>
            </a:r>
            <a:r>
              <a:rPr dirty="0" spc="-125"/>
              <a:t>inline</a:t>
            </a:r>
            <a:r>
              <a:rPr dirty="0" spc="-80"/>
              <a:t> </a:t>
            </a:r>
            <a:r>
              <a:rPr dirty="0" spc="-114"/>
              <a:t>style</a:t>
            </a:r>
            <a:r>
              <a:rPr dirty="0" spc="-55"/>
              <a:t> </a:t>
            </a:r>
            <a:r>
              <a:rPr dirty="0" spc="-100"/>
              <a:t>with</a:t>
            </a:r>
            <a:r>
              <a:rPr dirty="0" spc="-60"/>
              <a:t> </a:t>
            </a:r>
            <a:r>
              <a:rPr dirty="0" spc="-70"/>
              <a:t>color:</a:t>
            </a:r>
            <a:r>
              <a:rPr dirty="0" spc="-290"/>
              <a:t> </a:t>
            </a:r>
            <a:r>
              <a:rPr dirty="0" spc="-155"/>
              <a:t>teal</a:t>
            </a:r>
            <a:r>
              <a:rPr dirty="0" spc="-50"/>
              <a:t> </a:t>
            </a:r>
            <a:r>
              <a:rPr dirty="0" spc="-70"/>
              <a:t>for</a:t>
            </a:r>
            <a:r>
              <a:rPr dirty="0" spc="-60"/>
              <a:t> </a:t>
            </a:r>
            <a:r>
              <a:rPr dirty="0" spc="-114"/>
              <a:t>the</a:t>
            </a:r>
            <a:r>
              <a:rPr dirty="0" spc="-60"/>
              <a:t> </a:t>
            </a:r>
            <a:r>
              <a:rPr dirty="0" spc="-125"/>
              <a:t>ul</a:t>
            </a:r>
            <a:r>
              <a:rPr dirty="0" spc="-60"/>
              <a:t> </a:t>
            </a:r>
            <a:r>
              <a:rPr dirty="0" spc="-125"/>
              <a:t>element</a:t>
            </a:r>
            <a:r>
              <a:rPr dirty="0" spc="-65"/>
              <a:t> </a:t>
            </a:r>
            <a:r>
              <a:rPr dirty="0" spc="-100"/>
              <a:t>with</a:t>
            </a:r>
            <a:r>
              <a:rPr dirty="0" spc="-80"/>
              <a:t> </a:t>
            </a:r>
            <a:r>
              <a:rPr dirty="0" spc="-130"/>
              <a:t>class=“main”.</a:t>
            </a:r>
            <a:r>
              <a:rPr dirty="0" spc="285"/>
              <a:t> </a:t>
            </a:r>
            <a:r>
              <a:rPr dirty="0" spc="35"/>
              <a:t>How</a:t>
            </a:r>
            <a:r>
              <a:rPr dirty="0" spc="-60"/>
              <a:t> </a:t>
            </a:r>
            <a:r>
              <a:rPr dirty="0" spc="-35"/>
              <a:t>do</a:t>
            </a:r>
            <a:r>
              <a:rPr dirty="0" spc="-50"/>
              <a:t> </a:t>
            </a:r>
            <a:r>
              <a:rPr dirty="0" spc="-70"/>
              <a:t>you</a:t>
            </a:r>
            <a:r>
              <a:rPr dirty="0" spc="-65"/>
              <a:t> </a:t>
            </a:r>
            <a:r>
              <a:rPr dirty="0" spc="-105"/>
              <a:t>expect</a:t>
            </a:r>
            <a:r>
              <a:rPr dirty="0" spc="-70"/>
              <a:t> </a:t>
            </a:r>
            <a:r>
              <a:rPr dirty="0" spc="-114"/>
              <a:t>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55"/>
              <a:t>CSS</a:t>
            </a:r>
            <a:r>
              <a:rPr dirty="0" spc="-50"/>
              <a:t> </a:t>
            </a:r>
            <a:r>
              <a:rPr dirty="0" spc="-155"/>
              <a:t>Sel</a:t>
            </a:r>
            <a:r>
              <a:rPr dirty="0" spc="-190"/>
              <a:t>e</a:t>
            </a:r>
            <a:r>
              <a:rPr dirty="0" spc="-95"/>
              <a:t>ct</a:t>
            </a:r>
            <a:r>
              <a:rPr dirty="0" spc="-110"/>
              <a:t>o</a:t>
            </a:r>
            <a:r>
              <a:rPr dirty="0" spc="15"/>
              <a:t>r</a:t>
            </a:r>
            <a:r>
              <a:rPr dirty="0" spc="-70"/>
              <a:t> </a:t>
            </a:r>
            <a:r>
              <a:rPr dirty="0" spc="-110"/>
              <a:t>S</a:t>
            </a:r>
            <a:r>
              <a:rPr dirty="0" spc="-120"/>
              <a:t>p</a:t>
            </a:r>
            <a:r>
              <a:rPr dirty="0" spc="-195"/>
              <a:t>ecificity</a:t>
            </a:r>
            <a:r>
              <a:rPr dirty="0" spc="-45"/>
              <a:t> </a:t>
            </a:r>
            <a:r>
              <a:rPr dirty="0" spc="365"/>
              <a:t>–</a:t>
            </a:r>
            <a:r>
              <a:rPr dirty="0" spc="-70"/>
              <a:t> </a:t>
            </a:r>
            <a:r>
              <a:rPr dirty="0" spc="-60"/>
              <a:t>E</a:t>
            </a:r>
            <a:r>
              <a:rPr dirty="0" spc="-50"/>
              <a:t>x</a:t>
            </a:r>
            <a:r>
              <a:rPr dirty="0" spc="-204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1866900"/>
            <a:ext cx="5838444" cy="34945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44" y="5469634"/>
            <a:ext cx="5838444" cy="13213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44716" y="2203450"/>
            <a:ext cx="4657090" cy="1383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marR="33655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0">
                <a:solidFill>
                  <a:srgbClr val="3C3C3C"/>
                </a:solidFill>
                <a:latin typeface="Trebuchet MS"/>
                <a:cs typeface="Trebuchet MS"/>
              </a:rPr>
              <a:t>What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color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3C3C3C"/>
                </a:solidFill>
                <a:latin typeface="Trebuchet MS"/>
                <a:cs typeface="Trebuchet MS"/>
              </a:rPr>
              <a:t>do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ou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ex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pe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ct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h2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wi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h 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class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mall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7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0">
                <a:solidFill>
                  <a:srgbClr val="3C3C3C"/>
                </a:solidFill>
                <a:latin typeface="Trebuchet MS"/>
                <a:cs typeface="Trebuchet MS"/>
              </a:rPr>
              <a:t>What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65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size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do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ou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ex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h2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class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brigh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55"/>
              <a:t>CSS</a:t>
            </a:r>
            <a:r>
              <a:rPr dirty="0" spc="-50"/>
              <a:t> </a:t>
            </a:r>
            <a:r>
              <a:rPr dirty="0" spc="-195"/>
              <a:t>float</a:t>
            </a:r>
            <a:r>
              <a:rPr dirty="0" spc="-60"/>
              <a:t> </a:t>
            </a:r>
            <a:r>
              <a:rPr dirty="0" spc="-85"/>
              <a:t>p</a:t>
            </a:r>
            <a:r>
              <a:rPr dirty="0" spc="-130"/>
              <a:t>r</a:t>
            </a:r>
            <a:r>
              <a:rPr dirty="0" spc="-60"/>
              <a:t>o</a:t>
            </a:r>
            <a:r>
              <a:rPr dirty="0" spc="-60"/>
              <a:t>p</a:t>
            </a:r>
            <a:r>
              <a:rPr dirty="0" spc="-100"/>
              <a:t>e</a:t>
            </a:r>
            <a:r>
              <a:rPr dirty="0" spc="-20"/>
              <a:t>r</a:t>
            </a:r>
            <a:r>
              <a:rPr dirty="0" spc="-17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4855845"/>
            <a:ext cx="5382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45">
                <a:solidFill>
                  <a:srgbClr val="3C3C3C"/>
                </a:solidFill>
                <a:latin typeface="Trebuchet MS"/>
                <a:cs typeface="Trebuchet MS"/>
              </a:rPr>
              <a:t>Whe</a:t>
            </a:r>
            <a:r>
              <a:rPr dirty="0" sz="2000" spc="-1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bo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ndaries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1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rst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para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8081" y="2662745"/>
            <a:ext cx="11051540" cy="1883410"/>
            <a:chOff x="398081" y="2662745"/>
            <a:chExt cx="11051540" cy="1883410"/>
          </a:xfrm>
        </p:grpSpPr>
        <p:sp>
          <p:nvSpPr>
            <p:cNvPr id="5" name="object 5"/>
            <p:cNvSpPr/>
            <p:nvPr/>
          </p:nvSpPr>
          <p:spPr>
            <a:xfrm>
              <a:off x="409193" y="2673857"/>
              <a:ext cx="11029315" cy="1861185"/>
            </a:xfrm>
            <a:custGeom>
              <a:avLst/>
              <a:gdLst/>
              <a:ahLst/>
              <a:cxnLst/>
              <a:rect l="l" t="t" r="r" b="b"/>
              <a:pathLst>
                <a:path w="11029315" h="1861185">
                  <a:moveTo>
                    <a:pt x="10719054" y="0"/>
                  </a:moveTo>
                  <a:lnTo>
                    <a:pt x="310146" y="0"/>
                  </a:lnTo>
                  <a:lnTo>
                    <a:pt x="264313" y="3361"/>
                  </a:lnTo>
                  <a:lnTo>
                    <a:pt x="220569" y="13127"/>
                  </a:lnTo>
                  <a:lnTo>
                    <a:pt x="179393" y="28818"/>
                  </a:lnTo>
                  <a:lnTo>
                    <a:pt x="141264" y="49954"/>
                  </a:lnTo>
                  <a:lnTo>
                    <a:pt x="106664" y="76056"/>
                  </a:lnTo>
                  <a:lnTo>
                    <a:pt x="76070" y="106646"/>
                  </a:lnTo>
                  <a:lnTo>
                    <a:pt x="49964" y="141244"/>
                  </a:lnTo>
                  <a:lnTo>
                    <a:pt x="28824" y="179371"/>
                  </a:lnTo>
                  <a:lnTo>
                    <a:pt x="13130" y="220548"/>
                  </a:lnTo>
                  <a:lnTo>
                    <a:pt x="3362" y="264295"/>
                  </a:lnTo>
                  <a:lnTo>
                    <a:pt x="0" y="310133"/>
                  </a:lnTo>
                  <a:lnTo>
                    <a:pt x="0" y="1550669"/>
                  </a:lnTo>
                  <a:lnTo>
                    <a:pt x="3362" y="1596508"/>
                  </a:lnTo>
                  <a:lnTo>
                    <a:pt x="13130" y="1640255"/>
                  </a:lnTo>
                  <a:lnTo>
                    <a:pt x="28824" y="1681432"/>
                  </a:lnTo>
                  <a:lnTo>
                    <a:pt x="49964" y="1719559"/>
                  </a:lnTo>
                  <a:lnTo>
                    <a:pt x="76070" y="1754157"/>
                  </a:lnTo>
                  <a:lnTo>
                    <a:pt x="106664" y="1784747"/>
                  </a:lnTo>
                  <a:lnTo>
                    <a:pt x="141264" y="1810849"/>
                  </a:lnTo>
                  <a:lnTo>
                    <a:pt x="179393" y="1831985"/>
                  </a:lnTo>
                  <a:lnTo>
                    <a:pt x="220569" y="1847676"/>
                  </a:lnTo>
                  <a:lnTo>
                    <a:pt x="264313" y="1857442"/>
                  </a:lnTo>
                  <a:lnTo>
                    <a:pt x="310146" y="1860803"/>
                  </a:lnTo>
                  <a:lnTo>
                    <a:pt x="10719054" y="1860803"/>
                  </a:lnTo>
                  <a:lnTo>
                    <a:pt x="10764892" y="1857442"/>
                  </a:lnTo>
                  <a:lnTo>
                    <a:pt x="10808639" y="1847676"/>
                  </a:lnTo>
                  <a:lnTo>
                    <a:pt x="10849816" y="1831985"/>
                  </a:lnTo>
                  <a:lnTo>
                    <a:pt x="10887943" y="1810849"/>
                  </a:lnTo>
                  <a:lnTo>
                    <a:pt x="10922541" y="1784747"/>
                  </a:lnTo>
                  <a:lnTo>
                    <a:pt x="10953131" y="1754157"/>
                  </a:lnTo>
                  <a:lnTo>
                    <a:pt x="10979233" y="1719559"/>
                  </a:lnTo>
                  <a:lnTo>
                    <a:pt x="11000369" y="1681432"/>
                  </a:lnTo>
                  <a:lnTo>
                    <a:pt x="11016060" y="1640255"/>
                  </a:lnTo>
                  <a:lnTo>
                    <a:pt x="11025826" y="1596508"/>
                  </a:lnTo>
                  <a:lnTo>
                    <a:pt x="11029188" y="1550669"/>
                  </a:lnTo>
                  <a:lnTo>
                    <a:pt x="11029188" y="310133"/>
                  </a:lnTo>
                  <a:lnTo>
                    <a:pt x="11025826" y="264295"/>
                  </a:lnTo>
                  <a:lnTo>
                    <a:pt x="11016060" y="220548"/>
                  </a:lnTo>
                  <a:lnTo>
                    <a:pt x="11000369" y="179371"/>
                  </a:lnTo>
                  <a:lnTo>
                    <a:pt x="10979233" y="141244"/>
                  </a:lnTo>
                  <a:lnTo>
                    <a:pt x="10953131" y="106646"/>
                  </a:lnTo>
                  <a:lnTo>
                    <a:pt x="10922541" y="76056"/>
                  </a:lnTo>
                  <a:lnTo>
                    <a:pt x="10887943" y="49954"/>
                  </a:lnTo>
                  <a:lnTo>
                    <a:pt x="10849816" y="28818"/>
                  </a:lnTo>
                  <a:lnTo>
                    <a:pt x="10808639" y="13127"/>
                  </a:lnTo>
                  <a:lnTo>
                    <a:pt x="10764892" y="3361"/>
                  </a:lnTo>
                  <a:lnTo>
                    <a:pt x="10719054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9193" y="2673857"/>
              <a:ext cx="11029315" cy="1861185"/>
            </a:xfrm>
            <a:custGeom>
              <a:avLst/>
              <a:gdLst/>
              <a:ahLst/>
              <a:cxnLst/>
              <a:rect l="l" t="t" r="r" b="b"/>
              <a:pathLst>
                <a:path w="11029315" h="1861185">
                  <a:moveTo>
                    <a:pt x="0" y="310133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4" y="141244"/>
                  </a:lnTo>
                  <a:lnTo>
                    <a:pt x="76070" y="106646"/>
                  </a:lnTo>
                  <a:lnTo>
                    <a:pt x="106664" y="76056"/>
                  </a:lnTo>
                  <a:lnTo>
                    <a:pt x="141264" y="49954"/>
                  </a:lnTo>
                  <a:lnTo>
                    <a:pt x="179393" y="28818"/>
                  </a:lnTo>
                  <a:lnTo>
                    <a:pt x="220569" y="13127"/>
                  </a:lnTo>
                  <a:lnTo>
                    <a:pt x="264313" y="3361"/>
                  </a:lnTo>
                  <a:lnTo>
                    <a:pt x="310146" y="0"/>
                  </a:lnTo>
                  <a:lnTo>
                    <a:pt x="10719054" y="0"/>
                  </a:lnTo>
                  <a:lnTo>
                    <a:pt x="10764892" y="3361"/>
                  </a:lnTo>
                  <a:lnTo>
                    <a:pt x="10808639" y="13127"/>
                  </a:lnTo>
                  <a:lnTo>
                    <a:pt x="10849816" y="28818"/>
                  </a:lnTo>
                  <a:lnTo>
                    <a:pt x="10887943" y="49954"/>
                  </a:lnTo>
                  <a:lnTo>
                    <a:pt x="10922541" y="76056"/>
                  </a:lnTo>
                  <a:lnTo>
                    <a:pt x="10953131" y="106646"/>
                  </a:lnTo>
                  <a:lnTo>
                    <a:pt x="10979233" y="141244"/>
                  </a:lnTo>
                  <a:lnTo>
                    <a:pt x="11000369" y="179371"/>
                  </a:lnTo>
                  <a:lnTo>
                    <a:pt x="11016060" y="220548"/>
                  </a:lnTo>
                  <a:lnTo>
                    <a:pt x="11025826" y="264295"/>
                  </a:lnTo>
                  <a:lnTo>
                    <a:pt x="11029188" y="310133"/>
                  </a:lnTo>
                  <a:lnTo>
                    <a:pt x="11029188" y="1550669"/>
                  </a:lnTo>
                  <a:lnTo>
                    <a:pt x="11025826" y="1596508"/>
                  </a:lnTo>
                  <a:lnTo>
                    <a:pt x="11016060" y="1640255"/>
                  </a:lnTo>
                  <a:lnTo>
                    <a:pt x="11000369" y="1681432"/>
                  </a:lnTo>
                  <a:lnTo>
                    <a:pt x="10979233" y="1719559"/>
                  </a:lnTo>
                  <a:lnTo>
                    <a:pt x="10953131" y="1754157"/>
                  </a:lnTo>
                  <a:lnTo>
                    <a:pt x="10922541" y="1784747"/>
                  </a:lnTo>
                  <a:lnTo>
                    <a:pt x="10887943" y="1810849"/>
                  </a:lnTo>
                  <a:lnTo>
                    <a:pt x="10849816" y="1831985"/>
                  </a:lnTo>
                  <a:lnTo>
                    <a:pt x="10808639" y="1847676"/>
                  </a:lnTo>
                  <a:lnTo>
                    <a:pt x="10764892" y="1857442"/>
                  </a:lnTo>
                  <a:lnTo>
                    <a:pt x="10719054" y="1860803"/>
                  </a:lnTo>
                  <a:lnTo>
                    <a:pt x="310146" y="1860803"/>
                  </a:lnTo>
                  <a:lnTo>
                    <a:pt x="264313" y="1857442"/>
                  </a:lnTo>
                  <a:lnTo>
                    <a:pt x="220569" y="1847676"/>
                  </a:lnTo>
                  <a:lnTo>
                    <a:pt x="179393" y="1831985"/>
                  </a:lnTo>
                  <a:lnTo>
                    <a:pt x="141264" y="1810849"/>
                  </a:lnTo>
                  <a:lnTo>
                    <a:pt x="106664" y="1784747"/>
                  </a:lnTo>
                  <a:lnTo>
                    <a:pt x="76070" y="1754157"/>
                  </a:lnTo>
                  <a:lnTo>
                    <a:pt x="49964" y="1719559"/>
                  </a:lnTo>
                  <a:lnTo>
                    <a:pt x="28824" y="1681432"/>
                  </a:lnTo>
                  <a:lnTo>
                    <a:pt x="13130" y="1640255"/>
                  </a:lnTo>
                  <a:lnTo>
                    <a:pt x="3362" y="1596508"/>
                  </a:lnTo>
                  <a:lnTo>
                    <a:pt x="0" y="1550669"/>
                  </a:lnTo>
                  <a:lnTo>
                    <a:pt x="0" y="310133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8307" y="2203450"/>
            <a:ext cx="10337165" cy="1947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685" indent="-307340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400050" algn="l"/>
                <a:tab pos="401320" algn="l"/>
              </a:tabLst>
            </a:pPr>
            <a:r>
              <a:rPr dirty="0" sz="2000" spc="-2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float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clear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properties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code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rendered: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15"/>
              </a:spcBef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img</a:t>
            </a:r>
            <a:r>
              <a:rPr dirty="0" sz="1800" spc="1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src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"https://upload.wikimedia.org/wikipedia/commons/6/6f/BCIT_logo.svg"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alt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"BCIT</a:t>
            </a:r>
            <a:r>
              <a:rPr dirty="0" sz="1800" spc="5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logo"</a:t>
            </a:r>
            <a:r>
              <a:rPr dirty="0" sz="1800" spc="30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width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"150" </a:t>
            </a:r>
            <a:r>
              <a:rPr dirty="0" sz="1800" spc="-390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height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"136"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This sentence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should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appear</a:t>
            </a:r>
            <a:r>
              <a:rPr dirty="0" sz="1800" spc="2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right of the</a:t>
            </a:r>
            <a:r>
              <a:rPr dirty="0" sz="1800" spc="1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image.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p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class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"below"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This sentence</a:t>
            </a:r>
            <a:r>
              <a:rPr dirty="0" sz="1800" spc="1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should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appear</a:t>
            </a:r>
            <a:r>
              <a:rPr dirty="0" sz="1800" spc="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below</a:t>
            </a:r>
            <a:r>
              <a:rPr dirty="0" sz="1800" spc="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image.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2306" y="4689330"/>
            <a:ext cx="4893551" cy="16498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55"/>
              <a:t>CSS</a:t>
            </a:r>
            <a:r>
              <a:rPr dirty="0" spc="-70"/>
              <a:t> </a:t>
            </a:r>
            <a:r>
              <a:rPr dirty="0" spc="365"/>
              <a:t>–</a:t>
            </a:r>
            <a:r>
              <a:rPr dirty="0" spc="-95"/>
              <a:t> </a:t>
            </a:r>
            <a:r>
              <a:rPr dirty="0" spc="-11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066899"/>
            <a:ext cx="9229090" cy="909319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u="sng" sz="2000" spc="-4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2"/>
              </a:rPr>
              <a:t>Codepen</a:t>
            </a:r>
            <a:r>
              <a:rPr dirty="0" u="sng" sz="2000" spc="-9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2000" spc="-8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endParaRPr sz="2000">
              <a:latin typeface="Trebuchet MS"/>
              <a:cs typeface="Trebuchet MS"/>
            </a:endParaRPr>
          </a:p>
          <a:p>
            <a:pPr marL="388620" indent="-37655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88620" algn="l"/>
                <a:tab pos="389255" algn="l"/>
              </a:tabLst>
            </a:pP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following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code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move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green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div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top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right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corner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gray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box: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317" y="3330257"/>
            <a:ext cx="5548630" cy="1883410"/>
            <a:chOff x="381317" y="3330257"/>
            <a:chExt cx="5548630" cy="1883410"/>
          </a:xfrm>
        </p:grpSpPr>
        <p:sp>
          <p:nvSpPr>
            <p:cNvPr id="5" name="object 5"/>
            <p:cNvSpPr/>
            <p:nvPr/>
          </p:nvSpPr>
          <p:spPr>
            <a:xfrm>
              <a:off x="392429" y="3341370"/>
              <a:ext cx="5526405" cy="1861185"/>
            </a:xfrm>
            <a:custGeom>
              <a:avLst/>
              <a:gdLst/>
              <a:ahLst/>
              <a:cxnLst/>
              <a:rect l="l" t="t" r="r" b="b"/>
              <a:pathLst>
                <a:path w="5526405" h="1861185">
                  <a:moveTo>
                    <a:pt x="5215890" y="0"/>
                  </a:moveTo>
                  <a:lnTo>
                    <a:pt x="310134" y="0"/>
                  </a:lnTo>
                  <a:lnTo>
                    <a:pt x="264304" y="3361"/>
                  </a:lnTo>
                  <a:lnTo>
                    <a:pt x="220562" y="13127"/>
                  </a:lnTo>
                  <a:lnTo>
                    <a:pt x="179388" y="28818"/>
                  </a:lnTo>
                  <a:lnTo>
                    <a:pt x="141261" y="49954"/>
                  </a:lnTo>
                  <a:lnTo>
                    <a:pt x="106662" y="76056"/>
                  </a:lnTo>
                  <a:lnTo>
                    <a:pt x="76069" y="106646"/>
                  </a:lnTo>
                  <a:lnTo>
                    <a:pt x="49963" y="141244"/>
                  </a:lnTo>
                  <a:lnTo>
                    <a:pt x="28824" y="179371"/>
                  </a:lnTo>
                  <a:lnTo>
                    <a:pt x="13130" y="220548"/>
                  </a:lnTo>
                  <a:lnTo>
                    <a:pt x="3362" y="264295"/>
                  </a:lnTo>
                  <a:lnTo>
                    <a:pt x="0" y="310133"/>
                  </a:lnTo>
                  <a:lnTo>
                    <a:pt x="0" y="1550669"/>
                  </a:lnTo>
                  <a:lnTo>
                    <a:pt x="3362" y="1596508"/>
                  </a:lnTo>
                  <a:lnTo>
                    <a:pt x="13130" y="1640255"/>
                  </a:lnTo>
                  <a:lnTo>
                    <a:pt x="28824" y="1681432"/>
                  </a:lnTo>
                  <a:lnTo>
                    <a:pt x="49963" y="1719559"/>
                  </a:lnTo>
                  <a:lnTo>
                    <a:pt x="76069" y="1754157"/>
                  </a:lnTo>
                  <a:lnTo>
                    <a:pt x="106662" y="1784747"/>
                  </a:lnTo>
                  <a:lnTo>
                    <a:pt x="141261" y="1810849"/>
                  </a:lnTo>
                  <a:lnTo>
                    <a:pt x="179388" y="1831985"/>
                  </a:lnTo>
                  <a:lnTo>
                    <a:pt x="220562" y="1847676"/>
                  </a:lnTo>
                  <a:lnTo>
                    <a:pt x="264304" y="1857442"/>
                  </a:lnTo>
                  <a:lnTo>
                    <a:pt x="310134" y="1860803"/>
                  </a:lnTo>
                  <a:lnTo>
                    <a:pt x="5215890" y="1860803"/>
                  </a:lnTo>
                  <a:lnTo>
                    <a:pt x="5261728" y="1857442"/>
                  </a:lnTo>
                  <a:lnTo>
                    <a:pt x="5305475" y="1847676"/>
                  </a:lnTo>
                  <a:lnTo>
                    <a:pt x="5346652" y="1831985"/>
                  </a:lnTo>
                  <a:lnTo>
                    <a:pt x="5384779" y="1810849"/>
                  </a:lnTo>
                  <a:lnTo>
                    <a:pt x="5419377" y="1784747"/>
                  </a:lnTo>
                  <a:lnTo>
                    <a:pt x="5449967" y="1754157"/>
                  </a:lnTo>
                  <a:lnTo>
                    <a:pt x="5476069" y="1719559"/>
                  </a:lnTo>
                  <a:lnTo>
                    <a:pt x="5497205" y="1681432"/>
                  </a:lnTo>
                  <a:lnTo>
                    <a:pt x="5512896" y="1640255"/>
                  </a:lnTo>
                  <a:lnTo>
                    <a:pt x="5522662" y="1596508"/>
                  </a:lnTo>
                  <a:lnTo>
                    <a:pt x="5526024" y="1550669"/>
                  </a:lnTo>
                  <a:lnTo>
                    <a:pt x="5526024" y="310133"/>
                  </a:lnTo>
                  <a:lnTo>
                    <a:pt x="5522662" y="264295"/>
                  </a:lnTo>
                  <a:lnTo>
                    <a:pt x="5512896" y="220548"/>
                  </a:lnTo>
                  <a:lnTo>
                    <a:pt x="5497205" y="179371"/>
                  </a:lnTo>
                  <a:lnTo>
                    <a:pt x="5476069" y="141244"/>
                  </a:lnTo>
                  <a:lnTo>
                    <a:pt x="5449967" y="106646"/>
                  </a:lnTo>
                  <a:lnTo>
                    <a:pt x="5419377" y="76056"/>
                  </a:lnTo>
                  <a:lnTo>
                    <a:pt x="5384779" y="49954"/>
                  </a:lnTo>
                  <a:lnTo>
                    <a:pt x="5346652" y="28818"/>
                  </a:lnTo>
                  <a:lnTo>
                    <a:pt x="5305475" y="13127"/>
                  </a:lnTo>
                  <a:lnTo>
                    <a:pt x="5261728" y="3361"/>
                  </a:lnTo>
                  <a:lnTo>
                    <a:pt x="521589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429" y="3341370"/>
              <a:ext cx="5526405" cy="1861185"/>
            </a:xfrm>
            <a:custGeom>
              <a:avLst/>
              <a:gdLst/>
              <a:ahLst/>
              <a:cxnLst/>
              <a:rect l="l" t="t" r="r" b="b"/>
              <a:pathLst>
                <a:path w="5526405" h="1861185">
                  <a:moveTo>
                    <a:pt x="0" y="310133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4" y="0"/>
                  </a:lnTo>
                  <a:lnTo>
                    <a:pt x="5215890" y="0"/>
                  </a:lnTo>
                  <a:lnTo>
                    <a:pt x="5261728" y="3361"/>
                  </a:lnTo>
                  <a:lnTo>
                    <a:pt x="5305475" y="13127"/>
                  </a:lnTo>
                  <a:lnTo>
                    <a:pt x="5346652" y="28818"/>
                  </a:lnTo>
                  <a:lnTo>
                    <a:pt x="5384779" y="49954"/>
                  </a:lnTo>
                  <a:lnTo>
                    <a:pt x="5419377" y="76056"/>
                  </a:lnTo>
                  <a:lnTo>
                    <a:pt x="5449967" y="106646"/>
                  </a:lnTo>
                  <a:lnTo>
                    <a:pt x="5476069" y="141244"/>
                  </a:lnTo>
                  <a:lnTo>
                    <a:pt x="5497205" y="179371"/>
                  </a:lnTo>
                  <a:lnTo>
                    <a:pt x="5512896" y="220548"/>
                  </a:lnTo>
                  <a:lnTo>
                    <a:pt x="5522662" y="264295"/>
                  </a:lnTo>
                  <a:lnTo>
                    <a:pt x="5526024" y="310133"/>
                  </a:lnTo>
                  <a:lnTo>
                    <a:pt x="5526024" y="1550669"/>
                  </a:lnTo>
                  <a:lnTo>
                    <a:pt x="5522662" y="1596508"/>
                  </a:lnTo>
                  <a:lnTo>
                    <a:pt x="5512896" y="1640255"/>
                  </a:lnTo>
                  <a:lnTo>
                    <a:pt x="5497205" y="1681432"/>
                  </a:lnTo>
                  <a:lnTo>
                    <a:pt x="5476069" y="1719559"/>
                  </a:lnTo>
                  <a:lnTo>
                    <a:pt x="5449967" y="1754157"/>
                  </a:lnTo>
                  <a:lnTo>
                    <a:pt x="5419377" y="1784747"/>
                  </a:lnTo>
                  <a:lnTo>
                    <a:pt x="5384779" y="1810849"/>
                  </a:lnTo>
                  <a:lnTo>
                    <a:pt x="5346652" y="1831985"/>
                  </a:lnTo>
                  <a:lnTo>
                    <a:pt x="5305475" y="1847676"/>
                  </a:lnTo>
                  <a:lnTo>
                    <a:pt x="5261728" y="1857442"/>
                  </a:lnTo>
                  <a:lnTo>
                    <a:pt x="5215890" y="1860803"/>
                  </a:lnTo>
                  <a:lnTo>
                    <a:pt x="310134" y="1860803"/>
                  </a:lnTo>
                  <a:lnTo>
                    <a:pt x="264304" y="1857442"/>
                  </a:lnTo>
                  <a:lnTo>
                    <a:pt x="220562" y="1847676"/>
                  </a:lnTo>
                  <a:lnTo>
                    <a:pt x="179388" y="1831985"/>
                  </a:lnTo>
                  <a:lnTo>
                    <a:pt x="141261" y="1810849"/>
                  </a:lnTo>
                  <a:lnTo>
                    <a:pt x="106662" y="1784747"/>
                  </a:lnTo>
                  <a:lnTo>
                    <a:pt x="76069" y="1754157"/>
                  </a:lnTo>
                  <a:lnTo>
                    <a:pt x="49963" y="1719559"/>
                  </a:lnTo>
                  <a:lnTo>
                    <a:pt x="28824" y="1681432"/>
                  </a:lnTo>
                  <a:lnTo>
                    <a:pt x="13130" y="1640255"/>
                  </a:lnTo>
                  <a:lnTo>
                    <a:pt x="3362" y="1596508"/>
                  </a:lnTo>
                  <a:lnTo>
                    <a:pt x="0" y="1550669"/>
                  </a:lnTo>
                  <a:lnTo>
                    <a:pt x="0" y="310133"/>
                  </a:lnTo>
                  <a:close/>
                </a:path>
              </a:pathLst>
            </a:custGeom>
            <a:ln w="22224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0628" y="3558285"/>
            <a:ext cx="3497579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div</a:t>
            </a:r>
            <a:r>
              <a:rPr dirty="0" sz="1800" spc="-3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class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"container"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My</a:t>
            </a:r>
            <a:r>
              <a:rPr dirty="0" sz="1800" spc="-3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D3D3D3"/>
                </a:solidFill>
                <a:latin typeface="Calibri"/>
                <a:cs typeface="Calibri"/>
              </a:rPr>
              <a:t>first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paragraph.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div</a:t>
            </a:r>
            <a:r>
              <a:rPr dirty="0" sz="1800" spc="3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9CDCFD"/>
                </a:solidFill>
                <a:latin typeface="Calibri"/>
                <a:cs typeface="Calibri"/>
              </a:rPr>
              <a:t>class</a:t>
            </a:r>
            <a:r>
              <a:rPr dirty="0" sz="1800" spc="-1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800" spc="-15">
                <a:solidFill>
                  <a:srgbClr val="CE9178"/>
                </a:solidFill>
                <a:latin typeface="Calibri"/>
                <a:cs typeface="Calibri"/>
              </a:rPr>
              <a:t>"target"</a:t>
            </a:r>
            <a:r>
              <a:rPr dirty="0" sz="1800" spc="-1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800" spc="-15">
                <a:solidFill>
                  <a:srgbClr val="D3D3D3"/>
                </a:solidFill>
                <a:latin typeface="Calibri"/>
                <a:cs typeface="Calibri"/>
              </a:rPr>
              <a:t>Target</a:t>
            </a:r>
            <a:r>
              <a:rPr dirty="0" sz="1800" spc="-1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 spc="-15">
                <a:solidFill>
                  <a:srgbClr val="559CD5"/>
                </a:solidFill>
                <a:latin typeface="Calibri"/>
                <a:cs typeface="Calibri"/>
              </a:rPr>
              <a:t>div</a:t>
            </a:r>
            <a:r>
              <a:rPr dirty="0" sz="1800" spc="-1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800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My</a:t>
            </a:r>
            <a:r>
              <a:rPr dirty="0" sz="1800" spc="-2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second paragrpah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800" spc="-5">
                <a:solidFill>
                  <a:srgbClr val="559CD5"/>
                </a:solidFill>
                <a:latin typeface="Calibri"/>
                <a:cs typeface="Calibri"/>
              </a:rPr>
              <a:t>div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35357" y="3136709"/>
            <a:ext cx="5548630" cy="3014345"/>
            <a:chOff x="6035357" y="3136709"/>
            <a:chExt cx="5548630" cy="3014345"/>
          </a:xfrm>
        </p:grpSpPr>
        <p:sp>
          <p:nvSpPr>
            <p:cNvPr id="9" name="object 9"/>
            <p:cNvSpPr/>
            <p:nvPr/>
          </p:nvSpPr>
          <p:spPr>
            <a:xfrm>
              <a:off x="6046470" y="3147822"/>
              <a:ext cx="5526405" cy="2992120"/>
            </a:xfrm>
            <a:custGeom>
              <a:avLst/>
              <a:gdLst/>
              <a:ahLst/>
              <a:cxnLst/>
              <a:rect l="l" t="t" r="r" b="b"/>
              <a:pathLst>
                <a:path w="5526405" h="2992120">
                  <a:moveTo>
                    <a:pt x="5027422" y="0"/>
                  </a:moveTo>
                  <a:lnTo>
                    <a:pt x="498601" y="0"/>
                  </a:lnTo>
                  <a:lnTo>
                    <a:pt x="450588" y="2282"/>
                  </a:lnTo>
                  <a:lnTo>
                    <a:pt x="403865" y="8991"/>
                  </a:lnTo>
                  <a:lnTo>
                    <a:pt x="358641" y="19917"/>
                  </a:lnTo>
                  <a:lnTo>
                    <a:pt x="315125" y="34852"/>
                  </a:lnTo>
                  <a:lnTo>
                    <a:pt x="273527" y="53585"/>
                  </a:lnTo>
                  <a:lnTo>
                    <a:pt x="234055" y="75908"/>
                  </a:lnTo>
                  <a:lnTo>
                    <a:pt x="196918" y="101612"/>
                  </a:lnTo>
                  <a:lnTo>
                    <a:pt x="162326" y="130488"/>
                  </a:lnTo>
                  <a:lnTo>
                    <a:pt x="130488" y="162326"/>
                  </a:lnTo>
                  <a:lnTo>
                    <a:pt x="101612" y="196918"/>
                  </a:lnTo>
                  <a:lnTo>
                    <a:pt x="75908" y="234055"/>
                  </a:lnTo>
                  <a:lnTo>
                    <a:pt x="53585" y="273527"/>
                  </a:lnTo>
                  <a:lnTo>
                    <a:pt x="34852" y="315125"/>
                  </a:lnTo>
                  <a:lnTo>
                    <a:pt x="19917" y="358641"/>
                  </a:lnTo>
                  <a:lnTo>
                    <a:pt x="8991" y="403865"/>
                  </a:lnTo>
                  <a:lnTo>
                    <a:pt x="2282" y="450588"/>
                  </a:lnTo>
                  <a:lnTo>
                    <a:pt x="0" y="498601"/>
                  </a:lnTo>
                  <a:lnTo>
                    <a:pt x="0" y="2492997"/>
                  </a:lnTo>
                  <a:lnTo>
                    <a:pt x="2282" y="2541016"/>
                  </a:lnTo>
                  <a:lnTo>
                    <a:pt x="8991" y="2587744"/>
                  </a:lnTo>
                  <a:lnTo>
                    <a:pt x="19917" y="2632972"/>
                  </a:lnTo>
                  <a:lnTo>
                    <a:pt x="34852" y="2676491"/>
                  </a:lnTo>
                  <a:lnTo>
                    <a:pt x="53585" y="2718091"/>
                  </a:lnTo>
                  <a:lnTo>
                    <a:pt x="75908" y="2757564"/>
                  </a:lnTo>
                  <a:lnTo>
                    <a:pt x="101612" y="2794701"/>
                  </a:lnTo>
                  <a:lnTo>
                    <a:pt x="130488" y="2829293"/>
                  </a:lnTo>
                  <a:lnTo>
                    <a:pt x="162326" y="2861131"/>
                  </a:lnTo>
                  <a:lnTo>
                    <a:pt x="196918" y="2890006"/>
                  </a:lnTo>
                  <a:lnTo>
                    <a:pt x="234055" y="2915709"/>
                  </a:lnTo>
                  <a:lnTo>
                    <a:pt x="273527" y="2938031"/>
                  </a:lnTo>
                  <a:lnTo>
                    <a:pt x="315125" y="2956762"/>
                  </a:lnTo>
                  <a:lnTo>
                    <a:pt x="358641" y="2971695"/>
                  </a:lnTo>
                  <a:lnTo>
                    <a:pt x="403865" y="2982621"/>
                  </a:lnTo>
                  <a:lnTo>
                    <a:pt x="450588" y="2989329"/>
                  </a:lnTo>
                  <a:lnTo>
                    <a:pt x="498601" y="2991612"/>
                  </a:lnTo>
                  <a:lnTo>
                    <a:pt x="5027422" y="2991612"/>
                  </a:lnTo>
                  <a:lnTo>
                    <a:pt x="5075435" y="2989329"/>
                  </a:lnTo>
                  <a:lnTo>
                    <a:pt x="5122158" y="2982621"/>
                  </a:lnTo>
                  <a:lnTo>
                    <a:pt x="5167382" y="2971695"/>
                  </a:lnTo>
                  <a:lnTo>
                    <a:pt x="5210898" y="2956762"/>
                  </a:lnTo>
                  <a:lnTo>
                    <a:pt x="5252496" y="2938031"/>
                  </a:lnTo>
                  <a:lnTo>
                    <a:pt x="5291968" y="2915709"/>
                  </a:lnTo>
                  <a:lnTo>
                    <a:pt x="5329105" y="2890006"/>
                  </a:lnTo>
                  <a:lnTo>
                    <a:pt x="5363697" y="2861131"/>
                  </a:lnTo>
                  <a:lnTo>
                    <a:pt x="5395535" y="2829293"/>
                  </a:lnTo>
                  <a:lnTo>
                    <a:pt x="5424411" y="2794701"/>
                  </a:lnTo>
                  <a:lnTo>
                    <a:pt x="5450115" y="2757564"/>
                  </a:lnTo>
                  <a:lnTo>
                    <a:pt x="5472438" y="2718091"/>
                  </a:lnTo>
                  <a:lnTo>
                    <a:pt x="5491171" y="2676491"/>
                  </a:lnTo>
                  <a:lnTo>
                    <a:pt x="5506106" y="2632972"/>
                  </a:lnTo>
                  <a:lnTo>
                    <a:pt x="5517032" y="2587744"/>
                  </a:lnTo>
                  <a:lnTo>
                    <a:pt x="5523741" y="2541016"/>
                  </a:lnTo>
                  <a:lnTo>
                    <a:pt x="5526024" y="2492997"/>
                  </a:lnTo>
                  <a:lnTo>
                    <a:pt x="5526024" y="498601"/>
                  </a:lnTo>
                  <a:lnTo>
                    <a:pt x="5523741" y="450588"/>
                  </a:lnTo>
                  <a:lnTo>
                    <a:pt x="5517032" y="403865"/>
                  </a:lnTo>
                  <a:lnTo>
                    <a:pt x="5506106" y="358641"/>
                  </a:lnTo>
                  <a:lnTo>
                    <a:pt x="5491171" y="315125"/>
                  </a:lnTo>
                  <a:lnTo>
                    <a:pt x="5472438" y="273527"/>
                  </a:lnTo>
                  <a:lnTo>
                    <a:pt x="5450115" y="234055"/>
                  </a:lnTo>
                  <a:lnTo>
                    <a:pt x="5424411" y="196918"/>
                  </a:lnTo>
                  <a:lnTo>
                    <a:pt x="5395535" y="162326"/>
                  </a:lnTo>
                  <a:lnTo>
                    <a:pt x="5363697" y="130488"/>
                  </a:lnTo>
                  <a:lnTo>
                    <a:pt x="5329105" y="101612"/>
                  </a:lnTo>
                  <a:lnTo>
                    <a:pt x="5291968" y="75908"/>
                  </a:lnTo>
                  <a:lnTo>
                    <a:pt x="5252496" y="53585"/>
                  </a:lnTo>
                  <a:lnTo>
                    <a:pt x="5210898" y="34852"/>
                  </a:lnTo>
                  <a:lnTo>
                    <a:pt x="5167382" y="19917"/>
                  </a:lnTo>
                  <a:lnTo>
                    <a:pt x="5122158" y="8991"/>
                  </a:lnTo>
                  <a:lnTo>
                    <a:pt x="5075435" y="2282"/>
                  </a:lnTo>
                  <a:lnTo>
                    <a:pt x="5027422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46470" y="3147822"/>
              <a:ext cx="5526405" cy="2992120"/>
            </a:xfrm>
            <a:custGeom>
              <a:avLst/>
              <a:gdLst/>
              <a:ahLst/>
              <a:cxnLst/>
              <a:rect l="l" t="t" r="r" b="b"/>
              <a:pathLst>
                <a:path w="5526405" h="2992120">
                  <a:moveTo>
                    <a:pt x="0" y="498601"/>
                  </a:moveTo>
                  <a:lnTo>
                    <a:pt x="2282" y="450588"/>
                  </a:lnTo>
                  <a:lnTo>
                    <a:pt x="8991" y="403865"/>
                  </a:lnTo>
                  <a:lnTo>
                    <a:pt x="19917" y="358641"/>
                  </a:lnTo>
                  <a:lnTo>
                    <a:pt x="34852" y="315125"/>
                  </a:lnTo>
                  <a:lnTo>
                    <a:pt x="53585" y="273527"/>
                  </a:lnTo>
                  <a:lnTo>
                    <a:pt x="75908" y="234055"/>
                  </a:lnTo>
                  <a:lnTo>
                    <a:pt x="101612" y="196918"/>
                  </a:lnTo>
                  <a:lnTo>
                    <a:pt x="130488" y="162326"/>
                  </a:lnTo>
                  <a:lnTo>
                    <a:pt x="162326" y="130488"/>
                  </a:lnTo>
                  <a:lnTo>
                    <a:pt x="196918" y="101612"/>
                  </a:lnTo>
                  <a:lnTo>
                    <a:pt x="234055" y="75908"/>
                  </a:lnTo>
                  <a:lnTo>
                    <a:pt x="273527" y="53585"/>
                  </a:lnTo>
                  <a:lnTo>
                    <a:pt x="315125" y="34852"/>
                  </a:lnTo>
                  <a:lnTo>
                    <a:pt x="358641" y="19917"/>
                  </a:lnTo>
                  <a:lnTo>
                    <a:pt x="403865" y="8991"/>
                  </a:lnTo>
                  <a:lnTo>
                    <a:pt x="450588" y="2282"/>
                  </a:lnTo>
                  <a:lnTo>
                    <a:pt x="498601" y="0"/>
                  </a:lnTo>
                  <a:lnTo>
                    <a:pt x="5027422" y="0"/>
                  </a:lnTo>
                  <a:lnTo>
                    <a:pt x="5075435" y="2282"/>
                  </a:lnTo>
                  <a:lnTo>
                    <a:pt x="5122158" y="8991"/>
                  </a:lnTo>
                  <a:lnTo>
                    <a:pt x="5167382" y="19917"/>
                  </a:lnTo>
                  <a:lnTo>
                    <a:pt x="5210898" y="34852"/>
                  </a:lnTo>
                  <a:lnTo>
                    <a:pt x="5252496" y="53585"/>
                  </a:lnTo>
                  <a:lnTo>
                    <a:pt x="5291968" y="75908"/>
                  </a:lnTo>
                  <a:lnTo>
                    <a:pt x="5329105" y="101612"/>
                  </a:lnTo>
                  <a:lnTo>
                    <a:pt x="5363697" y="130488"/>
                  </a:lnTo>
                  <a:lnTo>
                    <a:pt x="5395535" y="162326"/>
                  </a:lnTo>
                  <a:lnTo>
                    <a:pt x="5424411" y="196918"/>
                  </a:lnTo>
                  <a:lnTo>
                    <a:pt x="5450115" y="234055"/>
                  </a:lnTo>
                  <a:lnTo>
                    <a:pt x="5472438" y="273527"/>
                  </a:lnTo>
                  <a:lnTo>
                    <a:pt x="5491171" y="315125"/>
                  </a:lnTo>
                  <a:lnTo>
                    <a:pt x="5506106" y="358641"/>
                  </a:lnTo>
                  <a:lnTo>
                    <a:pt x="5517032" y="403865"/>
                  </a:lnTo>
                  <a:lnTo>
                    <a:pt x="5523741" y="450588"/>
                  </a:lnTo>
                  <a:lnTo>
                    <a:pt x="5526024" y="498601"/>
                  </a:lnTo>
                  <a:lnTo>
                    <a:pt x="5526024" y="2492997"/>
                  </a:lnTo>
                  <a:lnTo>
                    <a:pt x="5523741" y="2541016"/>
                  </a:lnTo>
                  <a:lnTo>
                    <a:pt x="5517032" y="2587744"/>
                  </a:lnTo>
                  <a:lnTo>
                    <a:pt x="5506106" y="2632972"/>
                  </a:lnTo>
                  <a:lnTo>
                    <a:pt x="5491171" y="2676491"/>
                  </a:lnTo>
                  <a:lnTo>
                    <a:pt x="5472438" y="2718091"/>
                  </a:lnTo>
                  <a:lnTo>
                    <a:pt x="5450115" y="2757564"/>
                  </a:lnTo>
                  <a:lnTo>
                    <a:pt x="5424411" y="2794701"/>
                  </a:lnTo>
                  <a:lnTo>
                    <a:pt x="5395535" y="2829293"/>
                  </a:lnTo>
                  <a:lnTo>
                    <a:pt x="5363697" y="2861131"/>
                  </a:lnTo>
                  <a:lnTo>
                    <a:pt x="5329105" y="2890006"/>
                  </a:lnTo>
                  <a:lnTo>
                    <a:pt x="5291968" y="2915709"/>
                  </a:lnTo>
                  <a:lnTo>
                    <a:pt x="5252496" y="2938031"/>
                  </a:lnTo>
                  <a:lnTo>
                    <a:pt x="5210898" y="2956762"/>
                  </a:lnTo>
                  <a:lnTo>
                    <a:pt x="5167382" y="2971695"/>
                  </a:lnTo>
                  <a:lnTo>
                    <a:pt x="5122158" y="2982621"/>
                  </a:lnTo>
                  <a:lnTo>
                    <a:pt x="5075435" y="2989329"/>
                  </a:lnTo>
                  <a:lnTo>
                    <a:pt x="5027422" y="2991612"/>
                  </a:lnTo>
                  <a:lnTo>
                    <a:pt x="498601" y="2991612"/>
                  </a:lnTo>
                  <a:lnTo>
                    <a:pt x="450588" y="2989329"/>
                  </a:lnTo>
                  <a:lnTo>
                    <a:pt x="403865" y="2982621"/>
                  </a:lnTo>
                  <a:lnTo>
                    <a:pt x="358641" y="2971695"/>
                  </a:lnTo>
                  <a:lnTo>
                    <a:pt x="315125" y="2956762"/>
                  </a:lnTo>
                  <a:lnTo>
                    <a:pt x="273527" y="2938031"/>
                  </a:lnTo>
                  <a:lnTo>
                    <a:pt x="234055" y="2915709"/>
                  </a:lnTo>
                  <a:lnTo>
                    <a:pt x="196918" y="2890006"/>
                  </a:lnTo>
                  <a:lnTo>
                    <a:pt x="162326" y="2861131"/>
                  </a:lnTo>
                  <a:lnTo>
                    <a:pt x="130488" y="2829293"/>
                  </a:lnTo>
                  <a:lnTo>
                    <a:pt x="101612" y="2794701"/>
                  </a:lnTo>
                  <a:lnTo>
                    <a:pt x="75908" y="2757564"/>
                  </a:lnTo>
                  <a:lnTo>
                    <a:pt x="53585" y="2718091"/>
                  </a:lnTo>
                  <a:lnTo>
                    <a:pt x="34852" y="2676491"/>
                  </a:lnTo>
                  <a:lnTo>
                    <a:pt x="19917" y="2632972"/>
                  </a:lnTo>
                  <a:lnTo>
                    <a:pt x="8991" y="2587744"/>
                  </a:lnTo>
                  <a:lnTo>
                    <a:pt x="2282" y="2541016"/>
                  </a:lnTo>
                  <a:lnTo>
                    <a:pt x="0" y="2492997"/>
                  </a:lnTo>
                  <a:lnTo>
                    <a:pt x="0" y="498601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70752" y="3244088"/>
            <a:ext cx="290703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72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D6B97C"/>
                </a:solidFill>
                <a:latin typeface="Calibri"/>
                <a:cs typeface="Calibri"/>
              </a:rPr>
              <a:t>.target</a:t>
            </a:r>
            <a:r>
              <a:rPr dirty="0" sz="1800" spc="-15">
                <a:solidFill>
                  <a:srgbClr val="D3D3D3"/>
                </a:solidFill>
                <a:latin typeface="Calibri"/>
                <a:cs typeface="Calibri"/>
              </a:rPr>
              <a:t>{ 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width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:</a:t>
            </a:r>
            <a:r>
              <a:rPr dirty="0" sz="1800" spc="-5">
                <a:solidFill>
                  <a:srgbClr val="B5CEA8"/>
                </a:solidFill>
                <a:latin typeface="Calibri"/>
                <a:cs typeface="Calibri"/>
              </a:rPr>
              <a:t>50px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; </a:t>
            </a:r>
            <a:r>
              <a:rPr dirty="0" sz="1800" spc="-39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h</a:t>
            </a:r>
            <a:r>
              <a:rPr dirty="0" sz="1800">
                <a:solidFill>
                  <a:srgbClr val="9CDCFD"/>
                </a:solidFill>
                <a:latin typeface="Calibri"/>
                <a:cs typeface="Calibri"/>
              </a:rPr>
              <a:t>e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9CDCFD"/>
                </a:solidFill>
                <a:latin typeface="Calibri"/>
                <a:cs typeface="Calibri"/>
              </a:rPr>
              <a:t>gh</a:t>
            </a: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B5CEA8"/>
                </a:solidFill>
                <a:latin typeface="Calibri"/>
                <a:cs typeface="Calibri"/>
              </a:rPr>
              <a:t>50</a:t>
            </a:r>
            <a:r>
              <a:rPr dirty="0" sz="1800" spc="-35">
                <a:solidFill>
                  <a:srgbClr val="B5CEA8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B5CEA8"/>
                </a:solidFill>
                <a:latin typeface="Calibri"/>
                <a:cs typeface="Calibri"/>
              </a:rPr>
              <a:t>x</a:t>
            </a: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9CDCFD"/>
                </a:solidFill>
                <a:latin typeface="Calibri"/>
                <a:cs typeface="Calibri"/>
              </a:rPr>
              <a:t>background-color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:</a:t>
            </a:r>
            <a:r>
              <a:rPr dirty="0" sz="1800" spc="-65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alibri"/>
                <a:cs typeface="Calibri"/>
              </a:rPr>
              <a:t>forestgreen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0752" y="4890261"/>
            <a:ext cx="20929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D6B97C"/>
                </a:solidFill>
                <a:latin typeface="Calibri"/>
                <a:cs typeface="Calibri"/>
              </a:rPr>
              <a:t>.container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9CDCFD"/>
                </a:solidFill>
                <a:latin typeface="Calibri"/>
                <a:cs typeface="Calibri"/>
              </a:rPr>
              <a:t>border</a:t>
            </a:r>
            <a:r>
              <a:rPr dirty="0" sz="1800" spc="-10">
                <a:solidFill>
                  <a:srgbClr val="D3D3D3"/>
                </a:solidFill>
                <a:latin typeface="Calibri"/>
                <a:cs typeface="Calibri"/>
              </a:rPr>
              <a:t>: </a:t>
            </a:r>
            <a:r>
              <a:rPr dirty="0" sz="1800" spc="-15">
                <a:solidFill>
                  <a:srgbClr val="B5CEA8"/>
                </a:solidFill>
                <a:latin typeface="Calibri"/>
                <a:cs typeface="Calibri"/>
              </a:rPr>
              <a:t>2px </a:t>
            </a:r>
            <a:r>
              <a:rPr dirty="0" sz="1800" spc="-20">
                <a:solidFill>
                  <a:srgbClr val="CE9178"/>
                </a:solidFill>
                <a:latin typeface="Calibri"/>
                <a:cs typeface="Calibri"/>
              </a:rPr>
              <a:t>gray</a:t>
            </a:r>
            <a:r>
              <a:rPr dirty="0" sz="1800" spc="-15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E9178"/>
                </a:solidFill>
                <a:latin typeface="Calibri"/>
                <a:cs typeface="Calibri"/>
              </a:rPr>
              <a:t>solid</a:t>
            </a:r>
            <a:r>
              <a:rPr dirty="0" sz="1800" spc="-5">
                <a:solidFill>
                  <a:srgbClr val="D3D3D3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034" y="5789837"/>
            <a:ext cx="5698269" cy="103294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360"/>
              <a:t>T</a:t>
            </a:r>
            <a:r>
              <a:rPr dirty="0" spc="-50"/>
              <a:t>od</a:t>
            </a:r>
            <a:r>
              <a:rPr dirty="0" spc="-390"/>
              <a:t>a</a:t>
            </a:r>
            <a:r>
              <a:rPr dirty="0" spc="-160"/>
              <a:t>y</a:t>
            </a:r>
            <a:r>
              <a:rPr dirty="0" spc="-650"/>
              <a:t>’</a:t>
            </a:r>
            <a:r>
              <a:rPr dirty="0" spc="-60"/>
              <a:t>s</a:t>
            </a:r>
            <a:r>
              <a:rPr dirty="0" spc="-65"/>
              <a:t> </a:t>
            </a:r>
            <a:r>
              <a:rPr dirty="0" spc="-120"/>
              <a:t>L</a:t>
            </a:r>
            <a:r>
              <a:rPr dirty="0" spc="-125"/>
              <a:t>e</a:t>
            </a:r>
            <a:r>
              <a:rPr dirty="0" spc="-150"/>
              <a:t>a</a:t>
            </a:r>
            <a:r>
              <a:rPr dirty="0" spc="-125"/>
              <a:t>r</a:t>
            </a:r>
            <a:r>
              <a:rPr dirty="0" spc="-140"/>
              <a:t>ni</a:t>
            </a:r>
            <a:r>
              <a:rPr dirty="0" spc="-175"/>
              <a:t>n</a:t>
            </a:r>
            <a:r>
              <a:rPr dirty="0" spc="-215"/>
              <a:t>g</a:t>
            </a:r>
            <a:r>
              <a:rPr dirty="0" spc="-50"/>
              <a:t> </a:t>
            </a:r>
            <a:r>
              <a:rPr dirty="0" spc="150"/>
              <a:t>O</a:t>
            </a:r>
            <a:r>
              <a:rPr dirty="0" spc="125"/>
              <a:t>u</a:t>
            </a:r>
            <a:r>
              <a:rPr dirty="0" spc="-95"/>
              <a:t>tc</a:t>
            </a:r>
            <a:r>
              <a:rPr dirty="0" spc="-110"/>
              <a:t>o</a:t>
            </a:r>
            <a:r>
              <a:rPr dirty="0" spc="-220"/>
              <a:t>m</a:t>
            </a:r>
            <a:r>
              <a:rPr dirty="0" spc="-140"/>
              <a:t>e</a:t>
            </a:r>
            <a:r>
              <a:rPr dirty="0" spc="-6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807" y="6055679"/>
            <a:ext cx="139700" cy="172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4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066899"/>
            <a:ext cx="10664190" cy="25406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2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combinator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selectors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elements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based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location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document.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Utilize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appropriate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pseudo-class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selectors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elements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specific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state.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2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appropriate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pseudo-element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selectors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specified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parts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element.</a:t>
            </a:r>
            <a:endParaRPr sz="2000">
              <a:latin typeface="Trebuchet MS"/>
              <a:cs typeface="Trebuchet MS"/>
            </a:endParaRPr>
          </a:p>
          <a:p>
            <a:pPr marL="318770" marR="45085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Demonstrate 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how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conflicting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rules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are 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resolved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in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using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concepts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cascade, 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specificity,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and </a:t>
            </a:r>
            <a:r>
              <a:rPr dirty="0" sz="2000" spc="-5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inheritance.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20">
                <a:solidFill>
                  <a:srgbClr val="3C3C3C"/>
                </a:solidFill>
                <a:latin typeface="Trebuchet MS"/>
                <a:cs typeface="Trebuchet MS"/>
              </a:rPr>
              <a:t>Use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float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position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customize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location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objects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75">
                <a:solidFill>
                  <a:srgbClr val="3C3C3C"/>
                </a:solidFill>
                <a:latin typeface="Trebuchet MS"/>
                <a:cs typeface="Trebuchet MS"/>
              </a:rPr>
              <a:t>page.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125"/>
              <a:t>Remember</a:t>
            </a:r>
            <a:r>
              <a:rPr dirty="0" spc="-85"/>
              <a:t> </a:t>
            </a:r>
            <a:r>
              <a:rPr dirty="0" u="heavy" spc="-7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Document </a:t>
            </a:r>
            <a:r>
              <a:rPr dirty="0" u="heavy" spc="-12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Object</a:t>
            </a:r>
            <a:r>
              <a:rPr dirty="0" u="heavy" spc="-7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6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Model</a:t>
            </a:r>
            <a:r>
              <a:rPr dirty="0" u="heavy" spc="-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10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(DOM)</a:t>
            </a:r>
            <a:r>
              <a:rPr dirty="0" spc="105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04085"/>
            <a:ext cx="5474335" cy="1483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15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web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page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loaded,</a:t>
            </a:r>
            <a:r>
              <a:rPr dirty="0" sz="2000" spc="-2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browser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creates</a:t>
            </a:r>
            <a:endParaRPr sz="20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dirty="0" sz="2000" spc="-19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13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cumen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29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245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j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el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pag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295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4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5">
                <a:solidFill>
                  <a:srgbClr val="3C3C3C"/>
                </a:solidFill>
                <a:latin typeface="Trebuchet MS"/>
                <a:cs typeface="Trebuchet MS"/>
              </a:rPr>
              <a:t>Noti</a:t>
            </a:r>
            <a:r>
              <a:rPr dirty="0" sz="1800" spc="-1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18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ee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dirty="0" sz="1800" spc="-18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1800" spc="-70">
                <a:solidFill>
                  <a:srgbClr val="3C3C3C"/>
                </a:solidFill>
                <a:latin typeface="Trebuchet MS"/>
                <a:cs typeface="Trebuchet MS"/>
              </a:rPr>
              <a:t>tru</a:t>
            </a:r>
            <a:r>
              <a:rPr dirty="0" sz="1800" spc="-75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tu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25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1800" spc="18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1800" spc="20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dirty="0" sz="1800" spc="-60">
                <a:solidFill>
                  <a:srgbClr val="3C3C3C"/>
                </a:solidFill>
                <a:latin typeface="Trebuchet MS"/>
                <a:cs typeface="Trebuchet MS"/>
              </a:rPr>
              <a:t>ode</a:t>
            </a:r>
            <a:r>
              <a:rPr dirty="0" sz="1800" spc="-210">
                <a:solidFill>
                  <a:srgbClr val="3C3C3C"/>
                </a:solidFill>
                <a:latin typeface="Trebuchet MS"/>
                <a:cs typeface="Trebuchet MS"/>
              </a:rPr>
              <a:t>l.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7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Note:</a:t>
            </a:r>
            <a:r>
              <a:rPr dirty="0" sz="2000" spc="-254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children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still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considered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descendants: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4652" y="2171700"/>
            <a:ext cx="3175155" cy="34777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188" y="4493865"/>
            <a:ext cx="6893052" cy="21614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17807" y="6055679"/>
            <a:ext cx="139700" cy="172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4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u="heavy" spc="5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CSS</a:t>
            </a:r>
            <a:r>
              <a:rPr dirty="0" u="heavy" spc="-6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7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Combinator</a:t>
            </a:r>
            <a:r>
              <a:rPr dirty="0" u="heavy" spc="-6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11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03450"/>
            <a:ext cx="68630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Apply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styles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based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location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document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7136" y="2912236"/>
          <a:ext cx="9620250" cy="358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7355"/>
                <a:gridCol w="1316355"/>
                <a:gridCol w="5316855"/>
              </a:tblGrid>
              <a:tr h="49072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T w="12700">
                      <a:solidFill>
                        <a:srgbClr val="822C58"/>
                      </a:solidFill>
                      <a:prstDash val="solid"/>
                    </a:lnT>
                    <a:solidFill>
                      <a:srgbClr val="903062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T w="12700">
                      <a:solidFill>
                        <a:srgbClr val="822C58"/>
                      </a:solidFill>
                      <a:prstDash val="solid"/>
                    </a:lnT>
                    <a:solidFill>
                      <a:srgbClr val="90306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solidFill>
                      <a:srgbClr val="903062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52400" marR="6813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cendant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selector 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t</a:t>
                      </a:r>
                      <a:r>
                        <a:rPr dirty="0" u="sng" sz="2000" spc="-7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div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Selects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side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&lt;d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v&gt;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</a:tr>
              <a:tr h="772668">
                <a:tc>
                  <a:txBody>
                    <a:bodyPr/>
                    <a:lstStyle/>
                    <a:p>
                      <a:pPr marL="152400" marR="861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spc="-50">
                          <a:latin typeface="Trebuchet MS"/>
                          <a:cs typeface="Trebuchet MS"/>
                        </a:rPr>
                        <a:t>Child 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selector 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t</a:t>
                      </a:r>
                      <a:r>
                        <a:rPr dirty="0" u="sng" sz="2000" spc="-7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&gt;</a:t>
                      </a:r>
                      <a:r>
                        <a:rPr dirty="0" u="sng" sz="2000" spc="-7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div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Selects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whe</a:t>
                      </a:r>
                      <a:r>
                        <a:rPr dirty="0" sz="2000" spc="-3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pa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rebuchet MS"/>
                          <a:cs typeface="Trebuchet MS"/>
                        </a:rPr>
                        <a:t>&lt;div&gt;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element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</a:tr>
              <a:tr h="77260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dja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ent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sib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t</a:t>
                      </a:r>
                      <a:r>
                        <a:rPr dirty="0" u="sng" sz="2000" spc="-7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+</a:t>
                      </a:r>
                      <a:r>
                        <a:rPr dirty="0" u="sng" sz="2000" spc="-7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div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elects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eleme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ts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u="sng" sz="2000" spc="-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2000" spc="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medi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ate</a:t>
                      </a:r>
                      <a:r>
                        <a:rPr dirty="0" u="sng" sz="2000" spc="-2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b="1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dirty="0" sz="20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&lt;d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v&gt;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</a:tr>
              <a:tr h="772655">
                <a:tc>
                  <a:txBody>
                    <a:bodyPr/>
                    <a:lstStyle/>
                    <a:p>
                      <a:pPr marL="152400" marR="382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eral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ng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selector 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t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1</a:t>
                      </a:r>
                      <a:r>
                        <a:rPr dirty="0" u="sng" sz="2000" spc="-8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~</a:t>
                      </a:r>
                      <a:r>
                        <a:rPr dirty="0" u="sng" sz="2000" spc="-6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 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ele</a:t>
                      </a:r>
                      <a:r>
                        <a:rPr dirty="0" u="sng" sz="2000" spc="5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m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en</a:t>
                      </a:r>
                      <a:r>
                        <a:rPr dirty="0" u="sng" sz="2000">
                          <a:solidFill>
                            <a:srgbClr val="6C2449"/>
                          </a:solidFill>
                          <a:uFill>
                            <a:solidFill>
                              <a:srgbClr val="6C2449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t2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~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ul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2374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Selects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5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 spc="-3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eceded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20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2000">
                          <a:latin typeface="Trebuchet MS"/>
                          <a:cs typeface="Trebuchet MS"/>
                        </a:rPr>
                        <a:t>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822C58"/>
                      </a:solidFill>
                      <a:prstDash val="solid"/>
                    </a:lnL>
                    <a:lnR w="12700">
                      <a:solidFill>
                        <a:srgbClr val="822C58"/>
                      </a:solidFill>
                      <a:prstDash val="solid"/>
                    </a:lnR>
                    <a:lnT w="12700">
                      <a:solidFill>
                        <a:srgbClr val="822C58"/>
                      </a:solidFill>
                      <a:prstDash val="solid"/>
                    </a:lnT>
                    <a:lnB w="12700">
                      <a:solidFill>
                        <a:srgbClr val="822C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77136" y="2918523"/>
            <a:ext cx="9613900" cy="3571240"/>
            <a:chOff x="1477136" y="2918523"/>
            <a:chExt cx="9613900" cy="3571240"/>
          </a:xfrm>
        </p:grpSpPr>
        <p:pic>
          <p:nvPicPr>
            <p:cNvPr id="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486" y="2918523"/>
              <a:ext cx="9601200" cy="3570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7136" y="3409314"/>
              <a:ext cx="9613900" cy="0"/>
            </a:xfrm>
            <a:custGeom>
              <a:avLst/>
              <a:gdLst/>
              <a:ahLst/>
              <a:cxnLst/>
              <a:rect l="l" t="t" r="r" b="b"/>
              <a:pathLst>
                <a:path w="9613900" h="0">
                  <a:moveTo>
                    <a:pt x="0" y="0"/>
                  </a:moveTo>
                  <a:lnTo>
                    <a:pt x="9613900" y="0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417807" y="6055679"/>
            <a:ext cx="139700" cy="172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4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50"/>
              <a:t>Co</a:t>
            </a:r>
            <a:r>
              <a:rPr dirty="0" spc="75"/>
              <a:t>m</a:t>
            </a:r>
            <a:r>
              <a:rPr dirty="0" spc="-150"/>
              <a:t>bi</a:t>
            </a:r>
            <a:r>
              <a:rPr dirty="0" spc="-185"/>
              <a:t>n</a:t>
            </a:r>
            <a:r>
              <a:rPr dirty="0" spc="-100"/>
              <a:t>ator</a:t>
            </a:r>
            <a:r>
              <a:rPr dirty="0" spc="-35"/>
              <a:t> </a:t>
            </a:r>
            <a:r>
              <a:rPr dirty="0" spc="365"/>
              <a:t>–</a:t>
            </a:r>
            <a:r>
              <a:rPr dirty="0" spc="-350"/>
              <a:t> </a:t>
            </a:r>
            <a:r>
              <a:rPr dirty="0" spc="-125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9548" y="2300732"/>
            <a:ext cx="3813175" cy="304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3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21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SS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ma</a:t>
            </a:r>
            <a:r>
              <a:rPr dirty="0" sz="2000" spc="-165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7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h2 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ele</a:t>
            </a:r>
            <a:r>
              <a:rPr dirty="0" sz="2000" spc="-195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ts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side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div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70">
                <a:solidFill>
                  <a:srgbClr val="3C3C3C"/>
                </a:solidFill>
                <a:latin typeface="Trebuchet MS"/>
                <a:cs typeface="Trebuchet MS"/>
              </a:rPr>
              <a:t>ita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endParaRPr sz="2000">
              <a:latin typeface="Trebuchet MS"/>
              <a:cs typeface="Trebuchet MS"/>
            </a:endParaRPr>
          </a:p>
          <a:p>
            <a:pPr marL="318770" marR="64769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3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21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SS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ma</a:t>
            </a:r>
            <a:r>
              <a:rPr dirty="0" sz="2000" spc="-165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85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y 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para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ph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65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di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6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ol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dirty="0" sz="2000" spc="-35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an  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h2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red.</a:t>
            </a:r>
            <a:endParaRPr sz="2000">
              <a:latin typeface="Trebuchet MS"/>
              <a:cs typeface="Trebuchet MS"/>
            </a:endParaRPr>
          </a:p>
          <a:p>
            <a:pPr algn="just" marL="318770" marR="508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Rem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ets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8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1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x 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solid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7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bo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tom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3C3C3C"/>
                </a:solidFill>
                <a:latin typeface="Trebuchet MS"/>
                <a:cs typeface="Trebuchet MS"/>
              </a:rPr>
              <a:t>bo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der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10" b="1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000" spc="-80" b="1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50" b="1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dirty="0" sz="2000" spc="-55" b="1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20">
                <a:solidFill>
                  <a:srgbClr val="3C3C3C"/>
                </a:solidFill>
                <a:latin typeface="Trebuchet MS"/>
                <a:cs typeface="Trebuchet MS"/>
              </a:rPr>
              <a:t>o 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ems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65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2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di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6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of 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ul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wit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9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cla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135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st.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9304" y="6054344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1693" y="1865693"/>
            <a:ext cx="6124575" cy="4891405"/>
            <a:chOff x="341693" y="1865693"/>
            <a:chExt cx="6124575" cy="4891405"/>
          </a:xfrm>
        </p:grpSpPr>
        <p:sp>
          <p:nvSpPr>
            <p:cNvPr id="6" name="object 6"/>
            <p:cNvSpPr/>
            <p:nvPr/>
          </p:nvSpPr>
          <p:spPr>
            <a:xfrm>
              <a:off x="352806" y="1876805"/>
              <a:ext cx="6102350" cy="4869180"/>
            </a:xfrm>
            <a:custGeom>
              <a:avLst/>
              <a:gdLst/>
              <a:ahLst/>
              <a:cxnLst/>
              <a:rect l="l" t="t" r="r" b="b"/>
              <a:pathLst>
                <a:path w="6102350" h="4869180">
                  <a:moveTo>
                    <a:pt x="5290566" y="0"/>
                  </a:moveTo>
                  <a:lnTo>
                    <a:pt x="811542" y="0"/>
                  </a:lnTo>
                  <a:lnTo>
                    <a:pt x="763857" y="1377"/>
                  </a:lnTo>
                  <a:lnTo>
                    <a:pt x="716898" y="5459"/>
                  </a:lnTo>
                  <a:lnTo>
                    <a:pt x="670741" y="12170"/>
                  </a:lnTo>
                  <a:lnTo>
                    <a:pt x="625461" y="21433"/>
                  </a:lnTo>
                  <a:lnTo>
                    <a:pt x="581136" y="33173"/>
                  </a:lnTo>
                  <a:lnTo>
                    <a:pt x="537840" y="47312"/>
                  </a:lnTo>
                  <a:lnTo>
                    <a:pt x="495651" y="63775"/>
                  </a:lnTo>
                  <a:lnTo>
                    <a:pt x="454644" y="82487"/>
                  </a:lnTo>
                  <a:lnTo>
                    <a:pt x="414895" y="103370"/>
                  </a:lnTo>
                  <a:lnTo>
                    <a:pt x="376481" y="126348"/>
                  </a:lnTo>
                  <a:lnTo>
                    <a:pt x="339478" y="151346"/>
                  </a:lnTo>
                  <a:lnTo>
                    <a:pt x="303961" y="178288"/>
                  </a:lnTo>
                  <a:lnTo>
                    <a:pt x="270007" y="207096"/>
                  </a:lnTo>
                  <a:lnTo>
                    <a:pt x="237693" y="237696"/>
                  </a:lnTo>
                  <a:lnTo>
                    <a:pt x="207093" y="270011"/>
                  </a:lnTo>
                  <a:lnTo>
                    <a:pt x="178285" y="303964"/>
                  </a:lnTo>
                  <a:lnTo>
                    <a:pt x="151343" y="339481"/>
                  </a:lnTo>
                  <a:lnTo>
                    <a:pt x="126346" y="376483"/>
                  </a:lnTo>
                  <a:lnTo>
                    <a:pt x="103367" y="414897"/>
                  </a:lnTo>
                  <a:lnTo>
                    <a:pt x="82485" y="454645"/>
                  </a:lnTo>
                  <a:lnTo>
                    <a:pt x="63774" y="495651"/>
                  </a:lnTo>
                  <a:lnTo>
                    <a:pt x="47311" y="537839"/>
                  </a:lnTo>
                  <a:lnTo>
                    <a:pt x="33172" y="581133"/>
                  </a:lnTo>
                  <a:lnTo>
                    <a:pt x="21433" y="625457"/>
                  </a:lnTo>
                  <a:lnTo>
                    <a:pt x="12170" y="670735"/>
                  </a:lnTo>
                  <a:lnTo>
                    <a:pt x="5459" y="716890"/>
                  </a:lnTo>
                  <a:lnTo>
                    <a:pt x="1377" y="763847"/>
                  </a:lnTo>
                  <a:lnTo>
                    <a:pt x="0" y="811530"/>
                  </a:lnTo>
                  <a:lnTo>
                    <a:pt x="0" y="4057637"/>
                  </a:lnTo>
                  <a:lnTo>
                    <a:pt x="1377" y="4105320"/>
                  </a:lnTo>
                  <a:lnTo>
                    <a:pt x="5459" y="4152279"/>
                  </a:lnTo>
                  <a:lnTo>
                    <a:pt x="12170" y="4198435"/>
                  </a:lnTo>
                  <a:lnTo>
                    <a:pt x="21433" y="4243714"/>
                  </a:lnTo>
                  <a:lnTo>
                    <a:pt x="33172" y="4288039"/>
                  </a:lnTo>
                  <a:lnTo>
                    <a:pt x="47311" y="4331334"/>
                  </a:lnTo>
                  <a:lnTo>
                    <a:pt x="63774" y="4373523"/>
                  </a:lnTo>
                  <a:lnTo>
                    <a:pt x="82485" y="4414529"/>
                  </a:lnTo>
                  <a:lnTo>
                    <a:pt x="103367" y="4454278"/>
                  </a:lnTo>
                  <a:lnTo>
                    <a:pt x="126346" y="4492692"/>
                  </a:lnTo>
                  <a:lnTo>
                    <a:pt x="151343" y="4529695"/>
                  </a:lnTo>
                  <a:lnTo>
                    <a:pt x="178285" y="4565212"/>
                  </a:lnTo>
                  <a:lnTo>
                    <a:pt x="207093" y="4599166"/>
                  </a:lnTo>
                  <a:lnTo>
                    <a:pt x="237693" y="4631481"/>
                  </a:lnTo>
                  <a:lnTo>
                    <a:pt x="270007" y="4662081"/>
                  </a:lnTo>
                  <a:lnTo>
                    <a:pt x="303961" y="4690890"/>
                  </a:lnTo>
                  <a:lnTo>
                    <a:pt x="339478" y="4717831"/>
                  </a:lnTo>
                  <a:lnTo>
                    <a:pt x="376481" y="4742829"/>
                  </a:lnTo>
                  <a:lnTo>
                    <a:pt x="414895" y="4765808"/>
                  </a:lnTo>
                  <a:lnTo>
                    <a:pt x="454644" y="4786691"/>
                  </a:lnTo>
                  <a:lnTo>
                    <a:pt x="495651" y="4805402"/>
                  </a:lnTo>
                  <a:lnTo>
                    <a:pt x="537840" y="4821866"/>
                  </a:lnTo>
                  <a:lnTo>
                    <a:pt x="581136" y="4836005"/>
                  </a:lnTo>
                  <a:lnTo>
                    <a:pt x="625461" y="4847745"/>
                  </a:lnTo>
                  <a:lnTo>
                    <a:pt x="670741" y="4857008"/>
                  </a:lnTo>
                  <a:lnTo>
                    <a:pt x="716898" y="4863718"/>
                  </a:lnTo>
                  <a:lnTo>
                    <a:pt x="763857" y="4867801"/>
                  </a:lnTo>
                  <a:lnTo>
                    <a:pt x="811542" y="4869178"/>
                  </a:lnTo>
                  <a:lnTo>
                    <a:pt x="5290566" y="4869178"/>
                  </a:lnTo>
                  <a:lnTo>
                    <a:pt x="5338248" y="4867801"/>
                  </a:lnTo>
                  <a:lnTo>
                    <a:pt x="5385205" y="4863718"/>
                  </a:lnTo>
                  <a:lnTo>
                    <a:pt x="5431360" y="4857008"/>
                  </a:lnTo>
                  <a:lnTo>
                    <a:pt x="5476638" y="4847745"/>
                  </a:lnTo>
                  <a:lnTo>
                    <a:pt x="5520962" y="4836005"/>
                  </a:lnTo>
                  <a:lnTo>
                    <a:pt x="5564256" y="4821866"/>
                  </a:lnTo>
                  <a:lnTo>
                    <a:pt x="5606444" y="4805402"/>
                  </a:lnTo>
                  <a:lnTo>
                    <a:pt x="5647450" y="4786691"/>
                  </a:lnTo>
                  <a:lnTo>
                    <a:pt x="5687198" y="4765808"/>
                  </a:lnTo>
                  <a:lnTo>
                    <a:pt x="5725612" y="4742829"/>
                  </a:lnTo>
                  <a:lnTo>
                    <a:pt x="5762614" y="4717831"/>
                  </a:lnTo>
                  <a:lnTo>
                    <a:pt x="5798131" y="4690890"/>
                  </a:lnTo>
                  <a:lnTo>
                    <a:pt x="5832084" y="4662081"/>
                  </a:lnTo>
                  <a:lnTo>
                    <a:pt x="5864399" y="4631481"/>
                  </a:lnTo>
                  <a:lnTo>
                    <a:pt x="5894999" y="4599166"/>
                  </a:lnTo>
                  <a:lnTo>
                    <a:pt x="5923807" y="4565212"/>
                  </a:lnTo>
                  <a:lnTo>
                    <a:pt x="5950749" y="4529695"/>
                  </a:lnTo>
                  <a:lnTo>
                    <a:pt x="5975747" y="4492692"/>
                  </a:lnTo>
                  <a:lnTo>
                    <a:pt x="5998725" y="4454278"/>
                  </a:lnTo>
                  <a:lnTo>
                    <a:pt x="6019608" y="4414529"/>
                  </a:lnTo>
                  <a:lnTo>
                    <a:pt x="6038320" y="4373523"/>
                  </a:lnTo>
                  <a:lnTo>
                    <a:pt x="6054783" y="4331334"/>
                  </a:lnTo>
                  <a:lnTo>
                    <a:pt x="6068922" y="4288039"/>
                  </a:lnTo>
                  <a:lnTo>
                    <a:pt x="6080662" y="4243714"/>
                  </a:lnTo>
                  <a:lnTo>
                    <a:pt x="6089925" y="4198435"/>
                  </a:lnTo>
                  <a:lnTo>
                    <a:pt x="6096636" y="4152279"/>
                  </a:lnTo>
                  <a:lnTo>
                    <a:pt x="6100718" y="4105320"/>
                  </a:lnTo>
                  <a:lnTo>
                    <a:pt x="6102096" y="4057637"/>
                  </a:lnTo>
                  <a:lnTo>
                    <a:pt x="6102096" y="811530"/>
                  </a:lnTo>
                  <a:lnTo>
                    <a:pt x="6100718" y="763847"/>
                  </a:lnTo>
                  <a:lnTo>
                    <a:pt x="6096636" y="716890"/>
                  </a:lnTo>
                  <a:lnTo>
                    <a:pt x="6089925" y="670735"/>
                  </a:lnTo>
                  <a:lnTo>
                    <a:pt x="6080662" y="625457"/>
                  </a:lnTo>
                  <a:lnTo>
                    <a:pt x="6068922" y="581133"/>
                  </a:lnTo>
                  <a:lnTo>
                    <a:pt x="6054783" y="537839"/>
                  </a:lnTo>
                  <a:lnTo>
                    <a:pt x="6038320" y="495651"/>
                  </a:lnTo>
                  <a:lnTo>
                    <a:pt x="6019608" y="454645"/>
                  </a:lnTo>
                  <a:lnTo>
                    <a:pt x="5998725" y="414897"/>
                  </a:lnTo>
                  <a:lnTo>
                    <a:pt x="5975747" y="376483"/>
                  </a:lnTo>
                  <a:lnTo>
                    <a:pt x="5950749" y="339481"/>
                  </a:lnTo>
                  <a:lnTo>
                    <a:pt x="5923807" y="303964"/>
                  </a:lnTo>
                  <a:lnTo>
                    <a:pt x="5894999" y="270011"/>
                  </a:lnTo>
                  <a:lnTo>
                    <a:pt x="5864399" y="237696"/>
                  </a:lnTo>
                  <a:lnTo>
                    <a:pt x="5832084" y="207096"/>
                  </a:lnTo>
                  <a:lnTo>
                    <a:pt x="5798131" y="178288"/>
                  </a:lnTo>
                  <a:lnTo>
                    <a:pt x="5762614" y="151346"/>
                  </a:lnTo>
                  <a:lnTo>
                    <a:pt x="5725612" y="126348"/>
                  </a:lnTo>
                  <a:lnTo>
                    <a:pt x="5687198" y="103370"/>
                  </a:lnTo>
                  <a:lnTo>
                    <a:pt x="5647450" y="82487"/>
                  </a:lnTo>
                  <a:lnTo>
                    <a:pt x="5606444" y="63775"/>
                  </a:lnTo>
                  <a:lnTo>
                    <a:pt x="5564256" y="47312"/>
                  </a:lnTo>
                  <a:lnTo>
                    <a:pt x="5520962" y="33173"/>
                  </a:lnTo>
                  <a:lnTo>
                    <a:pt x="5476638" y="21433"/>
                  </a:lnTo>
                  <a:lnTo>
                    <a:pt x="5431360" y="12170"/>
                  </a:lnTo>
                  <a:lnTo>
                    <a:pt x="5385205" y="5459"/>
                  </a:lnTo>
                  <a:lnTo>
                    <a:pt x="5338248" y="1377"/>
                  </a:lnTo>
                  <a:lnTo>
                    <a:pt x="5290566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2806" y="1876805"/>
              <a:ext cx="6102350" cy="4869180"/>
            </a:xfrm>
            <a:custGeom>
              <a:avLst/>
              <a:gdLst/>
              <a:ahLst/>
              <a:cxnLst/>
              <a:rect l="l" t="t" r="r" b="b"/>
              <a:pathLst>
                <a:path w="6102350" h="4869180">
                  <a:moveTo>
                    <a:pt x="0" y="811530"/>
                  </a:moveTo>
                  <a:lnTo>
                    <a:pt x="1377" y="763847"/>
                  </a:lnTo>
                  <a:lnTo>
                    <a:pt x="5459" y="716890"/>
                  </a:lnTo>
                  <a:lnTo>
                    <a:pt x="12170" y="670735"/>
                  </a:lnTo>
                  <a:lnTo>
                    <a:pt x="21433" y="625457"/>
                  </a:lnTo>
                  <a:lnTo>
                    <a:pt x="33172" y="581133"/>
                  </a:lnTo>
                  <a:lnTo>
                    <a:pt x="47311" y="537839"/>
                  </a:lnTo>
                  <a:lnTo>
                    <a:pt x="63774" y="495651"/>
                  </a:lnTo>
                  <a:lnTo>
                    <a:pt x="82485" y="454645"/>
                  </a:lnTo>
                  <a:lnTo>
                    <a:pt x="103367" y="414897"/>
                  </a:lnTo>
                  <a:lnTo>
                    <a:pt x="126346" y="376483"/>
                  </a:lnTo>
                  <a:lnTo>
                    <a:pt x="151343" y="339481"/>
                  </a:lnTo>
                  <a:lnTo>
                    <a:pt x="178285" y="303964"/>
                  </a:lnTo>
                  <a:lnTo>
                    <a:pt x="207093" y="270011"/>
                  </a:lnTo>
                  <a:lnTo>
                    <a:pt x="237693" y="237696"/>
                  </a:lnTo>
                  <a:lnTo>
                    <a:pt x="270007" y="207096"/>
                  </a:lnTo>
                  <a:lnTo>
                    <a:pt x="303961" y="178288"/>
                  </a:lnTo>
                  <a:lnTo>
                    <a:pt x="339478" y="151346"/>
                  </a:lnTo>
                  <a:lnTo>
                    <a:pt x="376481" y="126348"/>
                  </a:lnTo>
                  <a:lnTo>
                    <a:pt x="414895" y="103370"/>
                  </a:lnTo>
                  <a:lnTo>
                    <a:pt x="454644" y="82487"/>
                  </a:lnTo>
                  <a:lnTo>
                    <a:pt x="495651" y="63775"/>
                  </a:lnTo>
                  <a:lnTo>
                    <a:pt x="537840" y="47312"/>
                  </a:lnTo>
                  <a:lnTo>
                    <a:pt x="581136" y="33173"/>
                  </a:lnTo>
                  <a:lnTo>
                    <a:pt x="625461" y="21433"/>
                  </a:lnTo>
                  <a:lnTo>
                    <a:pt x="670741" y="12170"/>
                  </a:lnTo>
                  <a:lnTo>
                    <a:pt x="716898" y="5459"/>
                  </a:lnTo>
                  <a:lnTo>
                    <a:pt x="763857" y="1377"/>
                  </a:lnTo>
                  <a:lnTo>
                    <a:pt x="811542" y="0"/>
                  </a:lnTo>
                  <a:lnTo>
                    <a:pt x="5290566" y="0"/>
                  </a:lnTo>
                  <a:lnTo>
                    <a:pt x="5338248" y="1377"/>
                  </a:lnTo>
                  <a:lnTo>
                    <a:pt x="5385205" y="5459"/>
                  </a:lnTo>
                  <a:lnTo>
                    <a:pt x="5431360" y="12170"/>
                  </a:lnTo>
                  <a:lnTo>
                    <a:pt x="5476638" y="21433"/>
                  </a:lnTo>
                  <a:lnTo>
                    <a:pt x="5520962" y="33173"/>
                  </a:lnTo>
                  <a:lnTo>
                    <a:pt x="5564256" y="47312"/>
                  </a:lnTo>
                  <a:lnTo>
                    <a:pt x="5606444" y="63775"/>
                  </a:lnTo>
                  <a:lnTo>
                    <a:pt x="5647450" y="82487"/>
                  </a:lnTo>
                  <a:lnTo>
                    <a:pt x="5687198" y="103370"/>
                  </a:lnTo>
                  <a:lnTo>
                    <a:pt x="5725612" y="126348"/>
                  </a:lnTo>
                  <a:lnTo>
                    <a:pt x="5762614" y="151346"/>
                  </a:lnTo>
                  <a:lnTo>
                    <a:pt x="5798131" y="178288"/>
                  </a:lnTo>
                  <a:lnTo>
                    <a:pt x="5832084" y="207096"/>
                  </a:lnTo>
                  <a:lnTo>
                    <a:pt x="5864399" y="237696"/>
                  </a:lnTo>
                  <a:lnTo>
                    <a:pt x="5894999" y="270011"/>
                  </a:lnTo>
                  <a:lnTo>
                    <a:pt x="5923807" y="303964"/>
                  </a:lnTo>
                  <a:lnTo>
                    <a:pt x="5950749" y="339481"/>
                  </a:lnTo>
                  <a:lnTo>
                    <a:pt x="5975747" y="376483"/>
                  </a:lnTo>
                  <a:lnTo>
                    <a:pt x="5998725" y="414897"/>
                  </a:lnTo>
                  <a:lnTo>
                    <a:pt x="6019608" y="454645"/>
                  </a:lnTo>
                  <a:lnTo>
                    <a:pt x="6038320" y="495651"/>
                  </a:lnTo>
                  <a:lnTo>
                    <a:pt x="6054783" y="537839"/>
                  </a:lnTo>
                  <a:lnTo>
                    <a:pt x="6068922" y="581133"/>
                  </a:lnTo>
                  <a:lnTo>
                    <a:pt x="6080662" y="625457"/>
                  </a:lnTo>
                  <a:lnTo>
                    <a:pt x="6089925" y="670735"/>
                  </a:lnTo>
                  <a:lnTo>
                    <a:pt x="6096636" y="716890"/>
                  </a:lnTo>
                  <a:lnTo>
                    <a:pt x="6100718" y="763847"/>
                  </a:lnTo>
                  <a:lnTo>
                    <a:pt x="6102096" y="811530"/>
                  </a:lnTo>
                  <a:lnTo>
                    <a:pt x="6102096" y="4057637"/>
                  </a:lnTo>
                  <a:lnTo>
                    <a:pt x="6100718" y="4105320"/>
                  </a:lnTo>
                  <a:lnTo>
                    <a:pt x="6096636" y="4152279"/>
                  </a:lnTo>
                  <a:lnTo>
                    <a:pt x="6089925" y="4198435"/>
                  </a:lnTo>
                  <a:lnTo>
                    <a:pt x="6080662" y="4243714"/>
                  </a:lnTo>
                  <a:lnTo>
                    <a:pt x="6068922" y="4288039"/>
                  </a:lnTo>
                  <a:lnTo>
                    <a:pt x="6054783" y="4331334"/>
                  </a:lnTo>
                  <a:lnTo>
                    <a:pt x="6038320" y="4373523"/>
                  </a:lnTo>
                  <a:lnTo>
                    <a:pt x="6019608" y="4414529"/>
                  </a:lnTo>
                  <a:lnTo>
                    <a:pt x="5998725" y="4454278"/>
                  </a:lnTo>
                  <a:lnTo>
                    <a:pt x="5975747" y="4492692"/>
                  </a:lnTo>
                  <a:lnTo>
                    <a:pt x="5950749" y="4529695"/>
                  </a:lnTo>
                  <a:lnTo>
                    <a:pt x="5923807" y="4565212"/>
                  </a:lnTo>
                  <a:lnTo>
                    <a:pt x="5894999" y="4599166"/>
                  </a:lnTo>
                  <a:lnTo>
                    <a:pt x="5864399" y="4631481"/>
                  </a:lnTo>
                  <a:lnTo>
                    <a:pt x="5832084" y="4662081"/>
                  </a:lnTo>
                  <a:lnTo>
                    <a:pt x="5798131" y="4690890"/>
                  </a:lnTo>
                  <a:lnTo>
                    <a:pt x="5762614" y="4717831"/>
                  </a:lnTo>
                  <a:lnTo>
                    <a:pt x="5725612" y="4742829"/>
                  </a:lnTo>
                  <a:lnTo>
                    <a:pt x="5687198" y="4765808"/>
                  </a:lnTo>
                  <a:lnTo>
                    <a:pt x="5647450" y="4786691"/>
                  </a:lnTo>
                  <a:lnTo>
                    <a:pt x="5606444" y="4805402"/>
                  </a:lnTo>
                  <a:lnTo>
                    <a:pt x="5564256" y="4821866"/>
                  </a:lnTo>
                  <a:lnTo>
                    <a:pt x="5520962" y="4836005"/>
                  </a:lnTo>
                  <a:lnTo>
                    <a:pt x="5476638" y="4847745"/>
                  </a:lnTo>
                  <a:lnTo>
                    <a:pt x="5431360" y="4857008"/>
                  </a:lnTo>
                  <a:lnTo>
                    <a:pt x="5385205" y="4863718"/>
                  </a:lnTo>
                  <a:lnTo>
                    <a:pt x="5338248" y="4867801"/>
                  </a:lnTo>
                  <a:lnTo>
                    <a:pt x="5290566" y="4869178"/>
                  </a:lnTo>
                  <a:lnTo>
                    <a:pt x="811542" y="4869178"/>
                  </a:lnTo>
                  <a:lnTo>
                    <a:pt x="763857" y="4867801"/>
                  </a:lnTo>
                  <a:lnTo>
                    <a:pt x="716898" y="4863718"/>
                  </a:lnTo>
                  <a:lnTo>
                    <a:pt x="670741" y="4857008"/>
                  </a:lnTo>
                  <a:lnTo>
                    <a:pt x="625461" y="4847745"/>
                  </a:lnTo>
                  <a:lnTo>
                    <a:pt x="581136" y="4836005"/>
                  </a:lnTo>
                  <a:lnTo>
                    <a:pt x="537840" y="4821866"/>
                  </a:lnTo>
                  <a:lnTo>
                    <a:pt x="495651" y="4805402"/>
                  </a:lnTo>
                  <a:lnTo>
                    <a:pt x="454644" y="4786691"/>
                  </a:lnTo>
                  <a:lnTo>
                    <a:pt x="414895" y="4765808"/>
                  </a:lnTo>
                  <a:lnTo>
                    <a:pt x="376481" y="4742829"/>
                  </a:lnTo>
                  <a:lnTo>
                    <a:pt x="339478" y="4717831"/>
                  </a:lnTo>
                  <a:lnTo>
                    <a:pt x="303961" y="4690890"/>
                  </a:lnTo>
                  <a:lnTo>
                    <a:pt x="270007" y="4662081"/>
                  </a:lnTo>
                  <a:lnTo>
                    <a:pt x="237693" y="4631481"/>
                  </a:lnTo>
                  <a:lnTo>
                    <a:pt x="207093" y="4599166"/>
                  </a:lnTo>
                  <a:lnTo>
                    <a:pt x="178285" y="4565212"/>
                  </a:lnTo>
                  <a:lnTo>
                    <a:pt x="151343" y="4529695"/>
                  </a:lnTo>
                  <a:lnTo>
                    <a:pt x="126346" y="4492692"/>
                  </a:lnTo>
                  <a:lnTo>
                    <a:pt x="103367" y="4454278"/>
                  </a:lnTo>
                  <a:lnTo>
                    <a:pt x="82485" y="4414529"/>
                  </a:lnTo>
                  <a:lnTo>
                    <a:pt x="63774" y="4373523"/>
                  </a:lnTo>
                  <a:lnTo>
                    <a:pt x="47311" y="4331334"/>
                  </a:lnTo>
                  <a:lnTo>
                    <a:pt x="33172" y="4288039"/>
                  </a:lnTo>
                  <a:lnTo>
                    <a:pt x="21433" y="4243714"/>
                  </a:lnTo>
                  <a:lnTo>
                    <a:pt x="12170" y="4198435"/>
                  </a:lnTo>
                  <a:lnTo>
                    <a:pt x="5459" y="4152279"/>
                  </a:lnTo>
                  <a:lnTo>
                    <a:pt x="1377" y="4105320"/>
                  </a:lnTo>
                  <a:lnTo>
                    <a:pt x="0" y="4057637"/>
                  </a:lnTo>
                  <a:lnTo>
                    <a:pt x="0" y="811530"/>
                  </a:lnTo>
                  <a:close/>
                </a:path>
              </a:pathLst>
            </a:custGeom>
            <a:ln w="22224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h2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This </a:t>
            </a:r>
            <a:r>
              <a:rPr dirty="0"/>
              <a:t>is a</a:t>
            </a:r>
            <a:r>
              <a:rPr dirty="0" spc="-5"/>
              <a:t> heading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h2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div</a:t>
            </a:r>
            <a:r>
              <a:rPr dirty="0" spc="-20">
                <a:solidFill>
                  <a:srgbClr val="559CD5"/>
                </a:solidFill>
              </a:rPr>
              <a:t> </a:t>
            </a:r>
            <a:r>
              <a:rPr dirty="0" spc="-5">
                <a:solidFill>
                  <a:srgbClr val="9CDCFD"/>
                </a:solidFill>
              </a:rPr>
              <a:t>class</a:t>
            </a:r>
            <a:r>
              <a:rPr dirty="0" spc="-5"/>
              <a:t>=</a:t>
            </a:r>
            <a:r>
              <a:rPr dirty="0" spc="-5">
                <a:solidFill>
                  <a:srgbClr val="CE9178"/>
                </a:solidFill>
              </a:rPr>
              <a:t>"container"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h2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This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another</a:t>
            </a:r>
            <a:r>
              <a:rPr dirty="0" spc="-15"/>
              <a:t> </a:t>
            </a:r>
            <a:r>
              <a:rPr dirty="0"/>
              <a:t>heading</a:t>
            </a:r>
            <a:r>
              <a:rPr dirty="0">
                <a:solidFill>
                  <a:srgbClr val="808080"/>
                </a:solidFill>
              </a:rPr>
              <a:t>&lt;/</a:t>
            </a:r>
            <a:r>
              <a:rPr dirty="0">
                <a:solidFill>
                  <a:srgbClr val="559CD5"/>
                </a:solidFill>
              </a:rPr>
              <a:t>h2</a:t>
            </a:r>
            <a:r>
              <a:rPr dirty="0">
                <a:solidFill>
                  <a:srgbClr val="808080"/>
                </a:solidFill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p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This</a:t>
            </a:r>
            <a:r>
              <a:rPr dirty="0"/>
              <a:t> </a:t>
            </a:r>
            <a:r>
              <a:rPr dirty="0" spc="-10"/>
              <a:t>paragraph </a:t>
            </a:r>
            <a:r>
              <a:rPr dirty="0" spc="-5"/>
              <a:t>comes</a:t>
            </a:r>
            <a:r>
              <a:rPr dirty="0" spc="5"/>
              <a:t> </a:t>
            </a:r>
            <a:r>
              <a:rPr dirty="0" spc="-10"/>
              <a:t>after</a:t>
            </a:r>
            <a:r>
              <a:rPr dirty="0"/>
              <a:t> the</a:t>
            </a:r>
            <a:r>
              <a:rPr dirty="0" spc="-5"/>
              <a:t> </a:t>
            </a:r>
            <a:r>
              <a:rPr dirty="0"/>
              <a:t>heading.</a:t>
            </a:r>
            <a:r>
              <a:rPr dirty="0">
                <a:solidFill>
                  <a:srgbClr val="808080"/>
                </a:solidFill>
              </a:rPr>
              <a:t>&lt;/</a:t>
            </a:r>
            <a:r>
              <a:rPr dirty="0">
                <a:solidFill>
                  <a:srgbClr val="559CD5"/>
                </a:solidFill>
              </a:rPr>
              <a:t>p</a:t>
            </a:r>
            <a:r>
              <a:rPr dirty="0">
                <a:solidFill>
                  <a:srgbClr val="808080"/>
                </a:solidFill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p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This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5"/>
              <a:t>second</a:t>
            </a:r>
            <a:r>
              <a:rPr dirty="0" spc="-10"/>
              <a:t> </a:t>
            </a:r>
            <a:r>
              <a:rPr dirty="0" spc="-5"/>
              <a:t>paragraph.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p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/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h2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Another heading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h2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p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This</a:t>
            </a:r>
            <a:r>
              <a:rPr dirty="0" spc="-10"/>
              <a:t> </a:t>
            </a:r>
            <a:r>
              <a:rPr dirty="0" spc="-5"/>
              <a:t>paragraph</a:t>
            </a:r>
            <a:r>
              <a:rPr dirty="0" spc="-20"/>
              <a:t> </a:t>
            </a:r>
            <a:r>
              <a:rPr dirty="0" spc="-5"/>
              <a:t>comes </a:t>
            </a:r>
            <a:r>
              <a:rPr dirty="0" spc="-10"/>
              <a:t>after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heading.</a:t>
            </a:r>
            <a:r>
              <a:rPr dirty="0">
                <a:solidFill>
                  <a:srgbClr val="808080"/>
                </a:solidFill>
              </a:rPr>
              <a:t>&lt;/</a:t>
            </a:r>
            <a:r>
              <a:rPr dirty="0">
                <a:solidFill>
                  <a:srgbClr val="559CD5"/>
                </a:solidFill>
              </a:rPr>
              <a:t>p</a:t>
            </a:r>
            <a:r>
              <a:rPr dirty="0">
                <a:solidFill>
                  <a:srgbClr val="80808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ul</a:t>
            </a:r>
            <a:r>
              <a:rPr dirty="0" spc="-40">
                <a:solidFill>
                  <a:srgbClr val="559CD5"/>
                </a:solidFill>
              </a:rPr>
              <a:t> </a:t>
            </a:r>
            <a:r>
              <a:rPr dirty="0">
                <a:solidFill>
                  <a:srgbClr val="9CDCFD"/>
                </a:solidFill>
              </a:rPr>
              <a:t>class</a:t>
            </a:r>
            <a:r>
              <a:rPr dirty="0"/>
              <a:t>=</a:t>
            </a:r>
            <a:r>
              <a:rPr dirty="0">
                <a:solidFill>
                  <a:srgbClr val="CE9178"/>
                </a:solidFill>
              </a:rPr>
              <a:t>"list"</a:t>
            </a:r>
            <a:r>
              <a:rPr dirty="0">
                <a:solidFill>
                  <a:srgbClr val="808080"/>
                </a:solidFill>
              </a:rPr>
              <a:t>&gt;</a:t>
            </a:r>
          </a:p>
          <a:p>
            <a:pPr marL="9271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One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927100">
              <a:lnSpc>
                <a:spcPct val="100000"/>
              </a:lnSpc>
            </a:pPr>
            <a:r>
              <a:rPr dirty="0" spc="-10">
                <a:solidFill>
                  <a:srgbClr val="808080"/>
                </a:solidFill>
              </a:rPr>
              <a:t>&lt;</a:t>
            </a:r>
            <a:r>
              <a:rPr dirty="0" spc="-10">
                <a:solidFill>
                  <a:srgbClr val="559CD5"/>
                </a:solidFill>
              </a:rPr>
              <a:t>li</a:t>
            </a:r>
            <a:r>
              <a:rPr dirty="0" spc="-10">
                <a:solidFill>
                  <a:srgbClr val="808080"/>
                </a:solidFill>
              </a:rPr>
              <a:t>&gt;</a:t>
            </a:r>
            <a:r>
              <a:rPr dirty="0" spc="-10"/>
              <a:t>Two</a:t>
            </a:r>
          </a:p>
          <a:p>
            <a:pPr marL="13843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ul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18415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2.1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18415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  <a:r>
              <a:rPr dirty="0" spc="-5"/>
              <a:t>2.2</a:t>
            </a: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ul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9271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li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ul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808080"/>
                </a:solidFill>
              </a:rPr>
              <a:t>&lt;/</a:t>
            </a:r>
            <a:r>
              <a:rPr dirty="0" spc="-5">
                <a:solidFill>
                  <a:srgbClr val="559CD5"/>
                </a:solidFill>
              </a:rPr>
              <a:t>div</a:t>
            </a:r>
            <a:r>
              <a:rPr dirty="0" spc="-5">
                <a:solidFill>
                  <a:srgbClr val="80808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u="heavy" spc="114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CS</a:t>
            </a:r>
            <a:r>
              <a:rPr dirty="0" u="heavy" spc="-7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</a:t>
            </a:r>
            <a:r>
              <a:rPr dirty="0" u="heavy" spc="-4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12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Ps</a:t>
            </a:r>
            <a:r>
              <a:rPr dirty="0" u="heavy" spc="-13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ud</a:t>
            </a:r>
            <a:r>
              <a:rPr dirty="0" u="heavy" spc="-6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o</a:t>
            </a:r>
            <a:r>
              <a:rPr dirty="0" u="heavy" spc="-13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-</a:t>
            </a:r>
            <a:r>
              <a:rPr dirty="0" u="heavy" spc="-1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clas</a:t>
            </a:r>
            <a:r>
              <a:rPr dirty="0" u="heavy" spc="-6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</a:t>
            </a:r>
            <a:r>
              <a:rPr dirty="0" u="heavy" spc="-9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15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Sel</a:t>
            </a:r>
            <a:r>
              <a:rPr dirty="0" u="heavy" spc="-19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9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ct</a:t>
            </a:r>
            <a:r>
              <a:rPr dirty="0" u="heavy" spc="-11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o</a:t>
            </a:r>
            <a:r>
              <a:rPr dirty="0" u="heavy" spc="-2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067153"/>
            <a:ext cx="4030979" cy="37496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Style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ele</a:t>
            </a:r>
            <a:r>
              <a:rPr dirty="0" sz="2000" spc="-195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ts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based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dirty="0" sz="20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dirty="0" sz="2000" spc="-125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dirty="0" sz="2000" spc="-85">
                <a:solidFill>
                  <a:srgbClr val="3C3C3C"/>
                </a:solidFill>
                <a:latin typeface="Trebuchet MS"/>
                <a:cs typeface="Trebuchet MS"/>
              </a:rPr>
              <a:t>eir</a:t>
            </a:r>
            <a:r>
              <a:rPr dirty="0" sz="20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3C3C3C"/>
                </a:solidFill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4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ample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3C3C3C"/>
                </a:solidFill>
                <a:latin typeface="Trebuchet MS"/>
                <a:cs typeface="Trebuchet MS"/>
              </a:rPr>
              <a:t>pseud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clas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dirty="0" sz="2000" spc="-155">
                <a:solidFill>
                  <a:srgbClr val="3C3C3C"/>
                </a:solidFill>
                <a:latin typeface="Trebuchet MS"/>
                <a:cs typeface="Trebuchet MS"/>
              </a:rPr>
              <a:t>es:</a:t>
            </a:r>
            <a:endParaRPr sz="20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4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40">
                <a:solidFill>
                  <a:srgbClr val="3C3C3C"/>
                </a:solidFill>
                <a:latin typeface="Trebuchet MS"/>
                <a:cs typeface="Trebuchet MS"/>
              </a:rPr>
              <a:t>:link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:visited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:focus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:hover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50">
                <a:solidFill>
                  <a:srgbClr val="3C3C3C"/>
                </a:solidFill>
                <a:latin typeface="Trebuchet MS"/>
                <a:cs typeface="Trebuchet MS"/>
              </a:rPr>
              <a:t>:active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25">
                <a:solidFill>
                  <a:srgbClr val="3C3C3C"/>
                </a:solidFill>
                <a:latin typeface="Trebuchet MS"/>
                <a:cs typeface="Trebuchet MS"/>
              </a:rPr>
              <a:t>:checked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14">
                <a:solidFill>
                  <a:srgbClr val="3C3C3C"/>
                </a:solidFill>
                <a:latin typeface="Trebuchet MS"/>
                <a:cs typeface="Trebuchet MS"/>
              </a:rPr>
              <a:t>:first-child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605" y="6327749"/>
            <a:ext cx="3369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6865" algn="l"/>
                <a:tab pos="318135" algn="l"/>
              </a:tabLst>
            </a:pPr>
            <a:r>
              <a:rPr dirty="0" u="sng" sz="1800" spc="-7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Index</a:t>
            </a:r>
            <a:r>
              <a:rPr dirty="0" u="sng" sz="1800" spc="-5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-9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of</a:t>
            </a:r>
            <a:r>
              <a:rPr dirty="0" u="sng" sz="1800" spc="-4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-10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standard</a:t>
            </a:r>
            <a:r>
              <a:rPr dirty="0" u="sng" sz="1800" spc="-6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-8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pseudo-classes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9304" y="6054344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1091" y="1932432"/>
            <a:ext cx="3262884" cy="10408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534" y="3267370"/>
            <a:ext cx="2787198" cy="7357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4603" y="4582195"/>
            <a:ext cx="1543050" cy="7370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14568" y="3357137"/>
            <a:ext cx="1606874" cy="679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5276" y="3353775"/>
            <a:ext cx="1527245" cy="647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u="heavy" spc="114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CS</a:t>
            </a:r>
            <a:r>
              <a:rPr dirty="0" u="heavy" spc="-7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</a:t>
            </a:r>
            <a:r>
              <a:rPr dirty="0" u="heavy" spc="-5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12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Ps</a:t>
            </a:r>
            <a:r>
              <a:rPr dirty="0" u="heavy" spc="-13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ud</a:t>
            </a:r>
            <a:r>
              <a:rPr dirty="0" u="heavy" spc="-6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o</a:t>
            </a:r>
            <a:r>
              <a:rPr dirty="0" u="heavy" spc="-13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-</a:t>
            </a:r>
            <a:r>
              <a:rPr dirty="0" u="heavy" spc="-1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el</a:t>
            </a:r>
            <a:r>
              <a:rPr dirty="0" u="heavy" spc="-229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22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m</a:t>
            </a:r>
            <a:r>
              <a:rPr dirty="0" u="heavy" spc="-14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13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n</a:t>
            </a:r>
            <a:r>
              <a:rPr dirty="0" u="heavy" spc="-18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t</a:t>
            </a:r>
            <a:r>
              <a:rPr dirty="0" u="heavy" spc="-10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 </a:t>
            </a:r>
            <a:r>
              <a:rPr dirty="0" u="heavy" spc="-15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Sel</a:t>
            </a:r>
            <a:r>
              <a:rPr dirty="0" u="heavy" spc="-19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e</a:t>
            </a:r>
            <a:r>
              <a:rPr dirty="0" u="heavy" spc="-9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ct</a:t>
            </a:r>
            <a:r>
              <a:rPr dirty="0" u="heavy" spc="-11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o</a:t>
            </a:r>
            <a:r>
              <a:rPr dirty="0" u="heavy" spc="-2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066899"/>
            <a:ext cx="5597525" cy="293814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14">
                <a:latin typeface="Trebuchet MS"/>
                <a:cs typeface="Trebuchet MS"/>
              </a:rPr>
              <a:t>Style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s</a:t>
            </a:r>
            <a:r>
              <a:rPr dirty="0" sz="2000" spc="-15" b="1">
                <a:latin typeface="Trebuchet MS"/>
                <a:cs typeface="Trebuchet MS"/>
              </a:rPr>
              <a:t>p</a:t>
            </a:r>
            <a:r>
              <a:rPr dirty="0" sz="2000" spc="-70" b="1">
                <a:latin typeface="Trebuchet MS"/>
                <a:cs typeface="Trebuchet MS"/>
              </a:rPr>
              <a:t>ecif</a:t>
            </a:r>
            <a:r>
              <a:rPr dirty="0" sz="2000" spc="-55" b="1">
                <a:latin typeface="Trebuchet MS"/>
                <a:cs typeface="Trebuchet MS"/>
              </a:rPr>
              <a:t>i</a:t>
            </a:r>
            <a:r>
              <a:rPr dirty="0" sz="2000" spc="-25" b="1">
                <a:latin typeface="Trebuchet MS"/>
                <a:cs typeface="Trebuchet MS"/>
              </a:rPr>
              <a:t>c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15" b="1">
                <a:latin typeface="Trebuchet MS"/>
                <a:cs typeface="Trebuchet MS"/>
              </a:rPr>
              <a:t>pa</a:t>
            </a:r>
            <a:r>
              <a:rPr dirty="0" sz="2000" spc="45" b="1">
                <a:latin typeface="Trebuchet MS"/>
                <a:cs typeface="Trebuchet MS"/>
              </a:rPr>
              <a:t>r</a:t>
            </a:r>
            <a:r>
              <a:rPr dirty="0" sz="2000" spc="2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h</a:t>
            </a:r>
            <a:r>
              <a:rPr dirty="0" sz="2000" spc="-135">
                <a:latin typeface="Trebuchet MS"/>
                <a:cs typeface="Trebuchet MS"/>
              </a:rPr>
              <a:t>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selec</a:t>
            </a:r>
            <a:r>
              <a:rPr dirty="0" sz="2000" spc="-20" b="1">
                <a:latin typeface="Trebuchet MS"/>
                <a:cs typeface="Trebuchet MS"/>
              </a:rPr>
              <a:t>t</a:t>
            </a:r>
            <a:r>
              <a:rPr dirty="0" sz="2000" spc="-20" b="1">
                <a:latin typeface="Trebuchet MS"/>
                <a:cs typeface="Trebuchet MS"/>
              </a:rPr>
              <a:t>ed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elemen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135">
                <a:latin typeface="Trebuchet MS"/>
                <a:cs typeface="Trebuchet MS"/>
              </a:rPr>
              <a:t>(s):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25">
                <a:latin typeface="Trebuchet MS"/>
                <a:cs typeface="Trebuchet MS"/>
              </a:rPr>
              <a:t>Examples:</a:t>
            </a:r>
            <a:endParaRPr sz="20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4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70">
                <a:latin typeface="Trebuchet MS"/>
                <a:cs typeface="Trebuchet MS"/>
              </a:rPr>
              <a:t>::after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40">
                <a:latin typeface="Trebuchet MS"/>
                <a:cs typeface="Trebuchet MS"/>
              </a:rPr>
              <a:t>::before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35">
                <a:latin typeface="Trebuchet MS"/>
                <a:cs typeface="Trebuchet MS"/>
              </a:rPr>
              <a:t>::first-line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25">
                <a:latin typeface="Trebuchet MS"/>
                <a:cs typeface="Trebuchet MS"/>
              </a:rPr>
              <a:t>::first-letter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125">
                <a:latin typeface="Trebuchet MS"/>
                <a:cs typeface="Trebuchet MS"/>
              </a:rPr>
              <a:t>::selection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605" y="5921451"/>
            <a:ext cx="3582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6865" algn="l"/>
                <a:tab pos="318135" algn="l"/>
              </a:tabLst>
            </a:pPr>
            <a:r>
              <a:rPr dirty="0" u="sng" sz="1800" spc="-5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dirty="0" u="sng" sz="1800" spc="-8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n</a:t>
            </a:r>
            <a:r>
              <a:rPr dirty="0" u="sng" sz="1800" spc="-10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d</a:t>
            </a:r>
            <a:r>
              <a:rPr dirty="0" u="sng" sz="1800" spc="-12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e</a:t>
            </a:r>
            <a:r>
              <a:rPr dirty="0" u="sng" sz="1800" spc="-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x</a:t>
            </a:r>
            <a:r>
              <a:rPr dirty="0" u="sng" sz="1800" spc="-5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2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dirty="0" u="sng" sz="1800" spc="-22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f</a:t>
            </a:r>
            <a:r>
              <a:rPr dirty="0" u="sng" sz="1800" spc="-4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-10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standa</a:t>
            </a:r>
            <a:r>
              <a:rPr dirty="0" u="sng" sz="1800" spc="-114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r</a:t>
            </a:r>
            <a:r>
              <a:rPr dirty="0" u="sng" sz="1800" spc="-9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d</a:t>
            </a:r>
            <a:r>
              <a:rPr dirty="0" u="sng" sz="1800" spc="-7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800" spc="-7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pseud</a:t>
            </a:r>
            <a:r>
              <a:rPr dirty="0" u="sng" sz="1800" spc="-6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dirty="0" u="sng" sz="1800" spc="-9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-</a:t>
            </a:r>
            <a:r>
              <a:rPr dirty="0" u="sng" sz="1800" spc="-105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ele</a:t>
            </a:r>
            <a:r>
              <a:rPr dirty="0" u="sng" sz="1800" spc="-18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m</a:t>
            </a:r>
            <a:r>
              <a:rPr dirty="0" u="sng" sz="1800" spc="-90">
                <a:solidFill>
                  <a:srgbClr val="6C2449"/>
                </a:solidFill>
                <a:uFill>
                  <a:solidFill>
                    <a:srgbClr val="6C2449"/>
                  </a:solidFill>
                </a:uFill>
                <a:latin typeface="Trebuchet MS"/>
                <a:cs typeface="Trebuchet MS"/>
                <a:hlinkClick r:id="rId3"/>
              </a:rPr>
              <a:t>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9304" y="6054344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903062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1882139"/>
            <a:ext cx="3657600" cy="1257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466" y="3730272"/>
            <a:ext cx="2782246" cy="1016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64047" y="3760751"/>
            <a:ext cx="2260600" cy="10164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7031" y="5251196"/>
            <a:ext cx="2781300" cy="736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12485" y="5164284"/>
            <a:ext cx="2146300" cy="10155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/>
          <a:solidFill>
            <a:srgbClr val="4D133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u="heavy" spc="-150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2"/>
              </a:rPr>
              <a:t>Pseudo-class</a:t>
            </a:r>
            <a:r>
              <a:rPr dirty="0" spc="-150"/>
              <a:t>,</a:t>
            </a:r>
            <a:r>
              <a:rPr dirty="0" spc="-365"/>
              <a:t> </a:t>
            </a:r>
            <a:r>
              <a:rPr dirty="0" spc="-160"/>
              <a:t>pseudo-element,</a:t>
            </a:r>
            <a:r>
              <a:rPr dirty="0" spc="-385"/>
              <a:t> </a:t>
            </a:r>
            <a:r>
              <a:rPr dirty="0" spc="-185"/>
              <a:t>and</a:t>
            </a:r>
            <a:r>
              <a:rPr dirty="0" spc="-45"/>
              <a:t> </a:t>
            </a:r>
            <a:r>
              <a:rPr dirty="0" u="heavy" spc="-165">
                <a:solidFill>
                  <a:srgbClr val="EDC0C3"/>
                </a:solidFill>
                <a:uFill>
                  <a:solidFill>
                    <a:srgbClr val="EDC0C3"/>
                  </a:solidFill>
                </a:uFill>
                <a:hlinkClick r:id="rId3"/>
              </a:rPr>
              <a:t>attribute</a:t>
            </a:r>
            <a:r>
              <a:rPr dirty="0" spc="-45">
                <a:solidFill>
                  <a:srgbClr val="EDC0C3"/>
                </a:solidFill>
                <a:hlinkClick r:id="rId3"/>
              </a:rPr>
              <a:t> </a:t>
            </a:r>
            <a:r>
              <a:rPr dirty="0" spc="-120"/>
              <a:t>Selector</a:t>
            </a:r>
            <a:r>
              <a:rPr dirty="0" spc="-50"/>
              <a:t> </a:t>
            </a:r>
            <a:r>
              <a:rPr dirty="0" spc="365"/>
              <a:t>–</a:t>
            </a:r>
            <a:r>
              <a:rPr dirty="0" spc="-345"/>
              <a:t> </a:t>
            </a:r>
            <a:r>
              <a:rPr dirty="0" spc="-125"/>
              <a:t>Activity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6305" y="4406201"/>
            <a:ext cx="10956925" cy="1561465"/>
            <a:chOff x="666305" y="4406201"/>
            <a:chExt cx="10956925" cy="1561465"/>
          </a:xfrm>
        </p:grpSpPr>
        <p:sp>
          <p:nvSpPr>
            <p:cNvPr id="4" name="object 4"/>
            <p:cNvSpPr/>
            <p:nvPr/>
          </p:nvSpPr>
          <p:spPr>
            <a:xfrm>
              <a:off x="677418" y="4417314"/>
              <a:ext cx="10934700" cy="1539240"/>
            </a:xfrm>
            <a:custGeom>
              <a:avLst/>
              <a:gdLst/>
              <a:ahLst/>
              <a:cxnLst/>
              <a:rect l="l" t="t" r="r" b="b"/>
              <a:pathLst>
                <a:path w="10934700" h="1539239">
                  <a:moveTo>
                    <a:pt x="10678160" y="0"/>
                  </a:moveTo>
                  <a:lnTo>
                    <a:pt x="256540" y="0"/>
                  </a:lnTo>
                  <a:lnTo>
                    <a:pt x="210427" y="4131"/>
                  </a:lnTo>
                  <a:lnTo>
                    <a:pt x="167025" y="16044"/>
                  </a:lnTo>
                  <a:lnTo>
                    <a:pt x="127060" y="35014"/>
                  </a:lnTo>
                  <a:lnTo>
                    <a:pt x="91255" y="60318"/>
                  </a:lnTo>
                  <a:lnTo>
                    <a:pt x="60335" y="91234"/>
                  </a:lnTo>
                  <a:lnTo>
                    <a:pt x="35025" y="127037"/>
                  </a:lnTo>
                  <a:lnTo>
                    <a:pt x="16050" y="167005"/>
                  </a:lnTo>
                  <a:lnTo>
                    <a:pt x="4133" y="210413"/>
                  </a:lnTo>
                  <a:lnTo>
                    <a:pt x="0" y="256540"/>
                  </a:lnTo>
                  <a:lnTo>
                    <a:pt x="0" y="1282700"/>
                  </a:lnTo>
                  <a:lnTo>
                    <a:pt x="4133" y="1328812"/>
                  </a:lnTo>
                  <a:lnTo>
                    <a:pt x="16050" y="1372214"/>
                  </a:lnTo>
                  <a:lnTo>
                    <a:pt x="35025" y="1412179"/>
                  </a:lnTo>
                  <a:lnTo>
                    <a:pt x="60335" y="1447984"/>
                  </a:lnTo>
                  <a:lnTo>
                    <a:pt x="91255" y="1478904"/>
                  </a:lnTo>
                  <a:lnTo>
                    <a:pt x="127060" y="1504214"/>
                  </a:lnTo>
                  <a:lnTo>
                    <a:pt x="167025" y="1523189"/>
                  </a:lnTo>
                  <a:lnTo>
                    <a:pt x="210427" y="1535106"/>
                  </a:lnTo>
                  <a:lnTo>
                    <a:pt x="256540" y="1539240"/>
                  </a:lnTo>
                  <a:lnTo>
                    <a:pt x="10678160" y="1539240"/>
                  </a:lnTo>
                  <a:lnTo>
                    <a:pt x="10724286" y="1535106"/>
                  </a:lnTo>
                  <a:lnTo>
                    <a:pt x="10767694" y="1523189"/>
                  </a:lnTo>
                  <a:lnTo>
                    <a:pt x="10807662" y="1504214"/>
                  </a:lnTo>
                  <a:lnTo>
                    <a:pt x="10843465" y="1478904"/>
                  </a:lnTo>
                  <a:lnTo>
                    <a:pt x="10874381" y="1447984"/>
                  </a:lnTo>
                  <a:lnTo>
                    <a:pt x="10899685" y="1412179"/>
                  </a:lnTo>
                  <a:lnTo>
                    <a:pt x="10918655" y="1372214"/>
                  </a:lnTo>
                  <a:lnTo>
                    <a:pt x="10930568" y="1328812"/>
                  </a:lnTo>
                  <a:lnTo>
                    <a:pt x="10934700" y="1282700"/>
                  </a:lnTo>
                  <a:lnTo>
                    <a:pt x="10934700" y="256540"/>
                  </a:lnTo>
                  <a:lnTo>
                    <a:pt x="10930568" y="210413"/>
                  </a:lnTo>
                  <a:lnTo>
                    <a:pt x="10918655" y="167005"/>
                  </a:lnTo>
                  <a:lnTo>
                    <a:pt x="10899685" y="127037"/>
                  </a:lnTo>
                  <a:lnTo>
                    <a:pt x="10874381" y="91234"/>
                  </a:lnTo>
                  <a:lnTo>
                    <a:pt x="10843465" y="60318"/>
                  </a:lnTo>
                  <a:lnTo>
                    <a:pt x="10807662" y="35014"/>
                  </a:lnTo>
                  <a:lnTo>
                    <a:pt x="10767694" y="16044"/>
                  </a:lnTo>
                  <a:lnTo>
                    <a:pt x="10724286" y="4131"/>
                  </a:lnTo>
                  <a:lnTo>
                    <a:pt x="1067816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7418" y="4417314"/>
              <a:ext cx="10934700" cy="1539240"/>
            </a:xfrm>
            <a:custGeom>
              <a:avLst/>
              <a:gdLst/>
              <a:ahLst/>
              <a:cxnLst/>
              <a:rect l="l" t="t" r="r" b="b"/>
              <a:pathLst>
                <a:path w="10934700" h="1539239">
                  <a:moveTo>
                    <a:pt x="0" y="256540"/>
                  </a:moveTo>
                  <a:lnTo>
                    <a:pt x="4133" y="210413"/>
                  </a:lnTo>
                  <a:lnTo>
                    <a:pt x="16050" y="167005"/>
                  </a:lnTo>
                  <a:lnTo>
                    <a:pt x="35025" y="127037"/>
                  </a:lnTo>
                  <a:lnTo>
                    <a:pt x="60335" y="91234"/>
                  </a:lnTo>
                  <a:lnTo>
                    <a:pt x="91255" y="60318"/>
                  </a:lnTo>
                  <a:lnTo>
                    <a:pt x="127060" y="35014"/>
                  </a:lnTo>
                  <a:lnTo>
                    <a:pt x="167025" y="16044"/>
                  </a:lnTo>
                  <a:lnTo>
                    <a:pt x="210427" y="4131"/>
                  </a:lnTo>
                  <a:lnTo>
                    <a:pt x="256540" y="0"/>
                  </a:lnTo>
                  <a:lnTo>
                    <a:pt x="10678160" y="0"/>
                  </a:lnTo>
                  <a:lnTo>
                    <a:pt x="10724286" y="4131"/>
                  </a:lnTo>
                  <a:lnTo>
                    <a:pt x="10767694" y="16044"/>
                  </a:lnTo>
                  <a:lnTo>
                    <a:pt x="10807662" y="35014"/>
                  </a:lnTo>
                  <a:lnTo>
                    <a:pt x="10843465" y="60318"/>
                  </a:lnTo>
                  <a:lnTo>
                    <a:pt x="10874381" y="91234"/>
                  </a:lnTo>
                  <a:lnTo>
                    <a:pt x="10899685" y="127037"/>
                  </a:lnTo>
                  <a:lnTo>
                    <a:pt x="10918655" y="167005"/>
                  </a:lnTo>
                  <a:lnTo>
                    <a:pt x="10930568" y="210413"/>
                  </a:lnTo>
                  <a:lnTo>
                    <a:pt x="10934700" y="256540"/>
                  </a:lnTo>
                  <a:lnTo>
                    <a:pt x="10934700" y="1282700"/>
                  </a:lnTo>
                  <a:lnTo>
                    <a:pt x="10930568" y="1328812"/>
                  </a:lnTo>
                  <a:lnTo>
                    <a:pt x="10918655" y="1372214"/>
                  </a:lnTo>
                  <a:lnTo>
                    <a:pt x="10899685" y="1412179"/>
                  </a:lnTo>
                  <a:lnTo>
                    <a:pt x="10874381" y="1447984"/>
                  </a:lnTo>
                  <a:lnTo>
                    <a:pt x="10843465" y="1478904"/>
                  </a:lnTo>
                  <a:lnTo>
                    <a:pt x="10807662" y="1504214"/>
                  </a:lnTo>
                  <a:lnTo>
                    <a:pt x="10767694" y="1523189"/>
                  </a:lnTo>
                  <a:lnTo>
                    <a:pt x="10724286" y="1535106"/>
                  </a:lnTo>
                  <a:lnTo>
                    <a:pt x="10678160" y="1539240"/>
                  </a:lnTo>
                  <a:lnTo>
                    <a:pt x="256540" y="1539240"/>
                  </a:lnTo>
                  <a:lnTo>
                    <a:pt x="210427" y="1535106"/>
                  </a:lnTo>
                  <a:lnTo>
                    <a:pt x="167025" y="1523189"/>
                  </a:lnTo>
                  <a:lnTo>
                    <a:pt x="127060" y="1504214"/>
                  </a:lnTo>
                  <a:lnTo>
                    <a:pt x="91255" y="1478904"/>
                  </a:lnTo>
                  <a:lnTo>
                    <a:pt x="60335" y="1447984"/>
                  </a:lnTo>
                  <a:lnTo>
                    <a:pt x="35025" y="1412179"/>
                  </a:lnTo>
                  <a:lnTo>
                    <a:pt x="16050" y="1372214"/>
                  </a:lnTo>
                  <a:lnTo>
                    <a:pt x="4133" y="1328812"/>
                  </a:lnTo>
                  <a:lnTo>
                    <a:pt x="0" y="1282700"/>
                  </a:lnTo>
                  <a:lnTo>
                    <a:pt x="0" y="256540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59993" y="2056514"/>
            <a:ext cx="9735185" cy="374142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6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20">
                <a:solidFill>
                  <a:srgbClr val="3C3C3C"/>
                </a:solidFill>
                <a:latin typeface="Trebuchet MS"/>
                <a:cs typeface="Trebuchet MS"/>
              </a:rPr>
              <a:t>Without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changing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3C3C3C"/>
                </a:solidFill>
                <a:latin typeface="Trebuchet MS"/>
                <a:cs typeface="Trebuchet MS"/>
              </a:rPr>
              <a:t>HTML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code,</a:t>
            </a:r>
            <a:r>
              <a:rPr dirty="0" sz="2000" spc="-2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add</a:t>
            </a:r>
            <a:r>
              <a:rPr dirty="0" sz="20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3C3C3C"/>
                </a:solidFill>
                <a:latin typeface="Trebuchet MS"/>
                <a:cs typeface="Trebuchet MS"/>
              </a:rPr>
              <a:t>rules</a:t>
            </a:r>
            <a:r>
              <a:rPr dirty="0" sz="20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4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70">
                <a:solidFill>
                  <a:srgbClr val="3C3C3C"/>
                </a:solidFill>
                <a:latin typeface="Trebuchet MS"/>
                <a:cs typeface="Trebuchet MS"/>
              </a:rPr>
              <a:t>Make</a:t>
            </a: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5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800" spc="-3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links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inside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list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item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green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1800" spc="-3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unvisited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3C3C3C"/>
                </a:solidFill>
                <a:latin typeface="Trebuchet MS"/>
                <a:cs typeface="Trebuchet MS"/>
              </a:rPr>
              <a:t>state,</a:t>
            </a:r>
            <a:r>
              <a:rPr dirty="0" sz="1800" spc="-22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3C3C3C"/>
                </a:solidFill>
                <a:latin typeface="Trebuchet MS"/>
                <a:cs typeface="Trebuchet MS"/>
              </a:rPr>
              <a:t>red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3C3C3C"/>
                </a:solidFill>
                <a:latin typeface="Trebuchet MS"/>
                <a:cs typeface="Trebuchet MS"/>
              </a:rPr>
              <a:t>visited,</a:t>
            </a:r>
            <a:r>
              <a:rPr dirty="0" sz="1800" spc="-229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pink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dirty="0" sz="18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50">
                <a:solidFill>
                  <a:srgbClr val="3C3C3C"/>
                </a:solidFill>
                <a:latin typeface="Trebuchet MS"/>
                <a:cs typeface="Trebuchet MS"/>
              </a:rPr>
              <a:t>hover.:</a:t>
            </a:r>
            <a:endParaRPr sz="1800">
              <a:latin typeface="Trebuchet MS"/>
              <a:cs typeface="Trebuchet MS"/>
            </a:endParaRPr>
          </a:p>
          <a:p>
            <a:pPr lvl="2" marL="911860" indent="-270510">
              <a:lnSpc>
                <a:spcPct val="100000"/>
              </a:lnSpc>
              <a:spcBef>
                <a:spcPts val="990"/>
              </a:spcBef>
              <a:buClr>
                <a:srgbClr val="903062"/>
              </a:buClr>
              <a:buSzPct val="90625"/>
              <a:buFont typeface="Cambria"/>
              <a:buChar char="◾"/>
              <a:tabLst>
                <a:tab pos="911225" algn="l"/>
                <a:tab pos="912494" algn="l"/>
              </a:tabLst>
            </a:pPr>
            <a:r>
              <a:rPr dirty="0" sz="1600" spc="-45">
                <a:solidFill>
                  <a:srgbClr val="3C3C3C"/>
                </a:solidFill>
                <a:latin typeface="Trebuchet MS"/>
                <a:cs typeface="Trebuchet MS"/>
              </a:rPr>
              <a:t>Note:</a:t>
            </a:r>
            <a:r>
              <a:rPr dirty="0" sz="1600" spc="-1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3C3C3C"/>
                </a:solidFill>
                <a:latin typeface="Trebuchet MS"/>
                <a:cs typeface="Trebuchet MS"/>
              </a:rPr>
              <a:t>a:hover</a:t>
            </a:r>
            <a:r>
              <a:rPr dirty="0" sz="1600" spc="-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3C3C3C"/>
                </a:solidFill>
                <a:latin typeface="Trebuchet MS"/>
                <a:cs typeface="Trebuchet MS"/>
              </a:rPr>
              <a:t>MUST</a:t>
            </a:r>
            <a:r>
              <a:rPr dirty="0" sz="160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3C3C3C"/>
                </a:solidFill>
                <a:latin typeface="Trebuchet MS"/>
                <a:cs typeface="Trebuchet MS"/>
              </a:rPr>
              <a:t>come</a:t>
            </a:r>
            <a:r>
              <a:rPr dirty="0" sz="1600" spc="-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3C3C3C"/>
                </a:solidFill>
                <a:latin typeface="Trebuchet MS"/>
                <a:cs typeface="Trebuchet MS"/>
              </a:rPr>
              <a:t>after</a:t>
            </a:r>
            <a:r>
              <a:rPr dirty="0" sz="1600" spc="-1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3C3C3C"/>
                </a:solidFill>
                <a:latin typeface="Trebuchet MS"/>
                <a:cs typeface="Trebuchet MS"/>
              </a:rPr>
              <a:t>a:link</a:t>
            </a:r>
            <a:r>
              <a:rPr dirty="0" sz="1600" spc="-3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16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3C3C3C"/>
                </a:solidFill>
                <a:latin typeface="Trebuchet MS"/>
                <a:cs typeface="Trebuchet MS"/>
              </a:rPr>
              <a:t>a:visited</a:t>
            </a:r>
            <a:r>
              <a:rPr dirty="0" sz="1600" spc="-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16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600" spc="-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3C3C3C"/>
                </a:solidFill>
                <a:latin typeface="Trebuchet MS"/>
                <a:cs typeface="Trebuchet MS"/>
              </a:rPr>
              <a:t>CSS</a:t>
            </a:r>
            <a:r>
              <a:rPr dirty="0" sz="1600" spc="-1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3C3C3C"/>
                </a:solidFill>
                <a:latin typeface="Trebuchet MS"/>
                <a:cs typeface="Trebuchet MS"/>
              </a:rPr>
              <a:t>definition</a:t>
            </a:r>
            <a:r>
              <a:rPr dirty="0" sz="1600" spc="-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1600" spc="-2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3C3C3C"/>
                </a:solidFill>
                <a:latin typeface="Trebuchet MS"/>
                <a:cs typeface="Trebuchet MS"/>
              </a:rPr>
              <a:t>order</a:t>
            </a:r>
            <a:r>
              <a:rPr dirty="0" sz="1600" spc="-2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dirty="0" sz="1600" spc="-2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dirty="0" sz="1600" spc="-3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3C3C3C"/>
                </a:solidFill>
                <a:latin typeface="Trebuchet MS"/>
                <a:cs typeface="Trebuchet MS"/>
              </a:rPr>
              <a:t>effective!</a:t>
            </a:r>
            <a:endParaRPr sz="16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70">
                <a:solidFill>
                  <a:srgbClr val="3C3C3C"/>
                </a:solidFill>
                <a:latin typeface="Trebuchet MS"/>
                <a:cs typeface="Trebuchet MS"/>
              </a:rPr>
              <a:t>Make</a:t>
            </a:r>
            <a:r>
              <a:rPr dirty="0" sz="1800"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800" spc="-3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first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letter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800" spc="-3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first</a:t>
            </a:r>
            <a:r>
              <a:rPr dirty="0" sz="18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list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3C3C3C"/>
                </a:solidFill>
                <a:latin typeface="Trebuchet MS"/>
                <a:cs typeface="Trebuchet MS"/>
              </a:rPr>
              <a:t>item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3C3C3C"/>
                </a:solidFill>
                <a:latin typeface="Trebuchet MS"/>
                <a:cs typeface="Trebuchet MS"/>
              </a:rPr>
              <a:t>bold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C3C3C"/>
                </a:solidFill>
                <a:latin typeface="Trebuchet MS"/>
                <a:cs typeface="Trebuchet MS"/>
              </a:rPr>
              <a:t>120%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3C3C3C"/>
                </a:solidFill>
                <a:latin typeface="Trebuchet MS"/>
                <a:cs typeface="Trebuchet MS"/>
              </a:rPr>
              <a:t>size.</a:t>
            </a:r>
            <a:endParaRPr sz="1800">
              <a:latin typeface="Trebuchet MS"/>
              <a:cs typeface="Trebuchet MS"/>
            </a:endParaRPr>
          </a:p>
          <a:p>
            <a:pPr lvl="1" marL="641985" indent="-30543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Using</a:t>
            </a:r>
            <a:r>
              <a:rPr dirty="0" sz="18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3C3C3C"/>
                </a:solidFill>
                <a:latin typeface="Trebuchet MS"/>
                <a:cs typeface="Trebuchet MS"/>
              </a:rPr>
              <a:t>attribute</a:t>
            </a:r>
            <a:r>
              <a:rPr dirty="0" sz="1800" spc="-4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3C3C3C"/>
                </a:solidFill>
                <a:latin typeface="Trebuchet MS"/>
                <a:cs typeface="Trebuchet MS"/>
              </a:rPr>
              <a:t>selector,</a:t>
            </a:r>
            <a:r>
              <a:rPr dirty="0" sz="1800" spc="-229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3C3C3C"/>
                </a:solidFill>
                <a:latin typeface="Trebuchet MS"/>
                <a:cs typeface="Trebuchet MS"/>
              </a:rPr>
              <a:t>give</a:t>
            </a:r>
            <a:r>
              <a:rPr dirty="0" sz="18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3C3C3C"/>
                </a:solidFill>
                <a:latin typeface="Trebuchet MS"/>
                <a:cs typeface="Trebuchet MS"/>
              </a:rPr>
              <a:t>yellow</a:t>
            </a:r>
            <a:r>
              <a:rPr dirty="0" sz="1800" spc="-5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3C3C3C"/>
                </a:solidFill>
                <a:latin typeface="Trebuchet MS"/>
                <a:cs typeface="Trebuchet MS"/>
              </a:rPr>
              <a:t>background</a:t>
            </a:r>
            <a:r>
              <a:rPr dirty="0" sz="1800"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dirty="0" sz="1800" spc="-22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C3C3C"/>
                </a:solidFill>
                <a:latin typeface="Trebuchet MS"/>
                <a:cs typeface="Trebuchet MS"/>
              </a:rPr>
              <a:t>“BCIT</a:t>
            </a:r>
            <a:r>
              <a:rPr dirty="0" sz="18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3C3C3C"/>
                </a:solidFill>
                <a:latin typeface="Trebuchet MS"/>
                <a:cs typeface="Trebuchet MS"/>
              </a:rPr>
              <a:t>homepage”</a:t>
            </a:r>
            <a:r>
              <a:rPr dirty="0" sz="1800"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C3C3C"/>
                </a:solidFill>
                <a:latin typeface="Trebuchet MS"/>
                <a:cs typeface="Trebuchet MS"/>
              </a:rPr>
              <a:t>hyperlinked</a:t>
            </a:r>
            <a:r>
              <a:rPr dirty="0" sz="1800" spc="-4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3C3C3C"/>
                </a:solidFill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18288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9CDCFD"/>
                </a:solidFill>
                <a:latin typeface="Calibri"/>
                <a:cs typeface="Calibri"/>
              </a:rPr>
              <a:t>title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"BCIT</a:t>
            </a:r>
            <a:r>
              <a:rPr dirty="0" sz="1600" spc="5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homepage" </a:t>
            </a: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href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"https://bcit.ca"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Links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10">
                <a:solidFill>
                  <a:srgbClr val="559CD5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a </a:t>
            </a:r>
            <a:r>
              <a:rPr dirty="0" sz="1600" spc="-5">
                <a:solidFill>
                  <a:srgbClr val="9CDCFD"/>
                </a:solidFill>
                <a:latin typeface="Calibri"/>
                <a:cs typeface="Calibri"/>
              </a:rPr>
              <a:t>title</a:t>
            </a:r>
            <a:r>
              <a:rPr dirty="0" sz="1600">
                <a:solidFill>
                  <a:srgbClr val="9CDCFD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"programs"</a:t>
            </a:r>
            <a:r>
              <a:rPr dirty="0" sz="1600" spc="-15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href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"http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4"/>
              </a:rPr>
              <a:t>s://w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ww.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4"/>
              </a:rPr>
              <a:t>bcit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.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4"/>
              </a:rPr>
              <a:t>ca/study/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"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Programs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10">
                <a:solidFill>
                  <a:srgbClr val="559CD5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&gt;&lt;/</a:t>
            </a:r>
            <a:r>
              <a:rPr dirty="0" sz="1600" spc="-10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&gt;&lt;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a</a:t>
            </a:r>
            <a:r>
              <a:rPr dirty="0" sz="1600" spc="15">
                <a:solidFill>
                  <a:srgbClr val="559CD5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9CDCFD"/>
                </a:solidFill>
                <a:latin typeface="Calibri"/>
                <a:cs typeface="Calibri"/>
              </a:rPr>
              <a:t>title</a:t>
            </a:r>
            <a:r>
              <a:rPr dirty="0" sz="1600" spc="20">
                <a:solidFill>
                  <a:srgbClr val="9CDCFD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5">
                <a:solidFill>
                  <a:srgbClr val="CE9178"/>
                </a:solidFill>
                <a:latin typeface="Calibri"/>
                <a:cs typeface="Calibri"/>
              </a:rPr>
              <a:t>"admission"</a:t>
            </a:r>
            <a:r>
              <a:rPr dirty="0" sz="1600" spc="10">
                <a:solidFill>
                  <a:srgbClr val="CE917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9CDCFD"/>
                </a:solidFill>
                <a:latin typeface="Calibri"/>
                <a:cs typeface="Calibri"/>
              </a:rPr>
              <a:t>href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=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"http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5"/>
              </a:rPr>
              <a:t>s://w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ww.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5"/>
              </a:rPr>
              <a:t>bcit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</a:rPr>
              <a:t>.</a:t>
            </a:r>
            <a:r>
              <a:rPr dirty="0" sz="1600" spc="-10">
                <a:solidFill>
                  <a:srgbClr val="CE9178"/>
                </a:solidFill>
                <a:latin typeface="Calibri"/>
                <a:cs typeface="Calibri"/>
                <a:hlinkClick r:id="rId5"/>
              </a:rPr>
              <a:t>ca/admission"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dirty="0" sz="1600" spc="-10">
                <a:solidFill>
                  <a:srgbClr val="D3D3D3"/>
                </a:solidFill>
                <a:latin typeface="Calibri"/>
                <a:cs typeface="Calibri"/>
              </a:rPr>
              <a:t>Admission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10">
                <a:solidFill>
                  <a:srgbClr val="559CD5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&gt;&lt;/</a:t>
            </a:r>
            <a:r>
              <a:rPr dirty="0" sz="1600" spc="-10">
                <a:solidFill>
                  <a:srgbClr val="559CD5"/>
                </a:solidFill>
                <a:latin typeface="Calibri"/>
                <a:cs typeface="Calibri"/>
              </a:rPr>
              <a:t>li</a:t>
            </a:r>
            <a:r>
              <a:rPr dirty="0" sz="1600" spc="-1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&lt;/</a:t>
            </a:r>
            <a:r>
              <a:rPr dirty="0" sz="1600" spc="-5">
                <a:solidFill>
                  <a:srgbClr val="559CD5"/>
                </a:solidFill>
                <a:latin typeface="Calibri"/>
                <a:cs typeface="Calibri"/>
              </a:rPr>
              <a:t>ul</a:t>
            </a:r>
            <a:r>
              <a:rPr dirty="0" sz="1600" spc="-5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/>
          <a:solidFill>
            <a:srgbClr val="4D1334"/>
          </a:solidFill>
        </p:spPr>
        <p:txBody>
          <a:bodyPr wrap="square" lIns="0" tIns="198120" rIns="0" bIns="0" rtlCol="0" vert="horz">
            <a:spAutoFit/>
          </a:bodyPr>
          <a:lstStyle/>
          <a:p>
            <a:pPr marL="226060" marR="233679">
              <a:lnSpc>
                <a:spcPct val="100000"/>
              </a:lnSpc>
              <a:spcBef>
                <a:spcPts val="1560"/>
              </a:spcBef>
            </a:pPr>
            <a:r>
              <a:rPr dirty="0" spc="180"/>
              <a:t>WHAT</a:t>
            </a:r>
            <a:r>
              <a:rPr dirty="0" spc="-70"/>
              <a:t> </a:t>
            </a:r>
            <a:r>
              <a:rPr dirty="0" spc="50"/>
              <a:t>HAPPENS</a:t>
            </a:r>
            <a:r>
              <a:rPr dirty="0" spc="-415"/>
              <a:t> </a:t>
            </a:r>
            <a:r>
              <a:rPr dirty="0" spc="254"/>
              <a:t>WHEN</a:t>
            </a:r>
            <a:r>
              <a:rPr dirty="0" spc="-425"/>
              <a:t> </a:t>
            </a:r>
            <a:r>
              <a:rPr dirty="0" spc="300"/>
              <a:t>TWO</a:t>
            </a:r>
            <a:r>
              <a:rPr dirty="0" spc="-85"/>
              <a:t> </a:t>
            </a:r>
            <a:r>
              <a:rPr dirty="0" spc="30"/>
              <a:t>SELECTORS</a:t>
            </a:r>
            <a:r>
              <a:rPr dirty="0" spc="-70"/>
              <a:t> </a:t>
            </a:r>
            <a:r>
              <a:rPr dirty="0" spc="240"/>
              <a:t>COULD</a:t>
            </a:r>
            <a:r>
              <a:rPr dirty="0" spc="-55"/>
              <a:t> </a:t>
            </a:r>
            <a:r>
              <a:rPr dirty="0" spc="10"/>
              <a:t>SELECT</a:t>
            </a:r>
            <a:r>
              <a:rPr dirty="0" spc="-409"/>
              <a:t> </a:t>
            </a:r>
            <a:r>
              <a:rPr dirty="0" spc="55"/>
              <a:t>THE</a:t>
            </a:r>
            <a:r>
              <a:rPr dirty="0" spc="-65"/>
              <a:t> </a:t>
            </a:r>
            <a:r>
              <a:rPr dirty="0" spc="55"/>
              <a:t>SAME </a:t>
            </a:r>
            <a:r>
              <a:rPr dirty="0" spc="-830"/>
              <a:t> </a:t>
            </a:r>
            <a:r>
              <a:rPr dirty="0" spc="100"/>
              <a:t>HTML</a:t>
            </a:r>
            <a:r>
              <a:rPr dirty="0" spc="-75"/>
              <a:t> </a:t>
            </a:r>
            <a:r>
              <a:rPr dirty="0" spc="25"/>
              <a:t>ELEMENT?</a:t>
            </a:r>
            <a:r>
              <a:rPr dirty="0" spc="-70"/>
              <a:t> </a:t>
            </a:r>
            <a:r>
              <a:rPr dirty="0" spc="125"/>
              <a:t>(CONFLICTING</a:t>
            </a:r>
            <a:r>
              <a:rPr dirty="0" spc="-35"/>
              <a:t> RULES)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3869816"/>
            <a:ext cx="1721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1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dirty="0" sz="200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10">
                <a:solidFill>
                  <a:srgbClr val="3C3C3C"/>
                </a:solidFill>
                <a:latin typeface="Trebuchet MS"/>
                <a:cs typeface="Trebuchet MS"/>
              </a:rPr>
              <a:t>sc</a:t>
            </a:r>
            <a:r>
              <a:rPr dirty="0" sz="2000" spc="-14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dirty="0" sz="2000"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ru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215">
                <a:solidFill>
                  <a:srgbClr val="3C3C3C"/>
                </a:solidFill>
                <a:latin typeface="Trebuchet MS"/>
                <a:cs typeface="Trebuchet MS"/>
              </a:rPr>
              <a:t>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7958" y="3869816"/>
            <a:ext cx="18757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dirty="0" sz="2000" spc="-130">
                <a:solidFill>
                  <a:srgbClr val="3C3C3C"/>
                </a:solidFill>
                <a:latin typeface="Trebuchet MS"/>
                <a:cs typeface="Trebuchet MS"/>
              </a:rPr>
              <a:t>Specif</a:t>
            </a:r>
            <a:r>
              <a:rPr dirty="0" sz="2000" spc="-145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dirty="0" sz="2000" spc="-120">
                <a:solidFill>
                  <a:srgbClr val="3C3C3C"/>
                </a:solidFill>
                <a:latin typeface="Trebuchet MS"/>
                <a:cs typeface="Trebuchet MS"/>
              </a:rPr>
              <a:t>ty</a:t>
            </a:r>
            <a:r>
              <a:rPr dirty="0" sz="2000" spc="-10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3C3C3C"/>
                </a:solidFill>
                <a:latin typeface="Trebuchet MS"/>
                <a:cs typeface="Trebuchet MS"/>
              </a:rPr>
              <a:t>ru</a:t>
            </a:r>
            <a:r>
              <a:rPr dirty="0" sz="2000" spc="-5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dirty="0" sz="2000" spc="-215">
                <a:solidFill>
                  <a:srgbClr val="3C3C3C"/>
                </a:solidFill>
                <a:latin typeface="Trebuchet MS"/>
                <a:cs typeface="Trebuchet MS"/>
              </a:rPr>
              <a:t>e: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627" y="2468879"/>
            <a:ext cx="2171700" cy="2830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840" y="5760720"/>
            <a:ext cx="6458712" cy="801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3188" y="2508504"/>
            <a:ext cx="2487168" cy="27508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</dc:creator>
  <dc:title>This is a god template</dc:title>
  <dcterms:created xsi:type="dcterms:W3CDTF">2023-02-08T19:55:21Z</dcterms:created>
  <dcterms:modified xsi:type="dcterms:W3CDTF">2023-02-08T19:55:21Z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2023-02-08T00:00:00Z</vt:filetime>
  </property>
</Properties>
</file>