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4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7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8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echnology and Data | Fieldfisher">
            <a:extLst>
              <a:ext uri="{FF2B5EF4-FFF2-40B4-BE49-F238E27FC236}">
                <a16:creationId xmlns:a16="http://schemas.microsoft.com/office/drawing/2014/main" id="{1F5A4B18-F741-51CE-C35B-33CED217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3648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BA46E-D570-2869-BEBC-215381A6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281" y="-51333"/>
            <a:ext cx="6867330" cy="3489938"/>
          </a:xfrm>
        </p:spPr>
        <p:txBody>
          <a:bodyPr>
            <a:normAutofit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Protect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F959E-1563-AB3D-5BEB-F924B471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4981" y="3070060"/>
            <a:ext cx="9537016" cy="2761572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An organization made for protection.</a:t>
            </a:r>
          </a:p>
        </p:txBody>
      </p:sp>
    </p:spTree>
    <p:extLst>
      <p:ext uri="{BB962C8B-B14F-4D97-AF65-F5344CB8AC3E}">
        <p14:creationId xmlns:p14="http://schemas.microsoft.com/office/powerpoint/2010/main" val="166471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Turn On Location Services on iPhone or Android">
            <a:extLst>
              <a:ext uri="{FF2B5EF4-FFF2-40B4-BE49-F238E27FC236}">
                <a16:creationId xmlns:a16="http://schemas.microsoft.com/office/drawing/2014/main" id="{3A1AA355-CDA6-A842-2339-438F66BA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" y="0"/>
            <a:ext cx="121724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D6D68-6142-96ED-641E-953988DE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787" y="113198"/>
            <a:ext cx="10449784" cy="189143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ptos Black" panose="020B0004020202020204" pitchFamily="34" charset="0"/>
              </a:rPr>
              <a:t>What is Protect Pro?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3AFF-87CC-4602-4962-D0AB640D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923" y="2004628"/>
            <a:ext cx="4012164" cy="738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Protect Pro helps with: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6A2C0-9F96-486C-A191-EDB4EE9CE7AA}"/>
              </a:ext>
            </a:extLst>
          </p:cNvPr>
          <p:cNvSpPr txBox="1"/>
          <p:nvPr/>
        </p:nvSpPr>
        <p:spPr>
          <a:xfrm>
            <a:off x="2556588" y="3125755"/>
            <a:ext cx="8352205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Share your location with trusted family and friends, on your terms.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Easily enable or disable location sharing with a single tap.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Prevents abduction with minors.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Allows for easier parenting.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Rest assured your data is secure, encrypted, and never misused.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6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2681-E156-9E74-F71D-8DE0263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14" y="371308"/>
            <a:ext cx="10449784" cy="1265928"/>
          </a:xfrm>
        </p:spPr>
        <p:txBody>
          <a:bodyPr>
            <a:normAutofit/>
          </a:bodyPr>
          <a:lstStyle/>
          <a:p>
            <a:r>
              <a:rPr lang="en-US" sz="6000" dirty="0"/>
              <a:t>How it works!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3A74-37D4-283E-7906-990856747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750" y="1477090"/>
            <a:ext cx="10442448" cy="39038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taking a pill, we can ensure great safety among all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Pharma Capsule Pill">
                <a:extLst>
                  <a:ext uri="{FF2B5EF4-FFF2-40B4-BE49-F238E27FC236}">
                    <a16:creationId xmlns:a16="http://schemas.microsoft.com/office/drawing/2014/main" id="{688CB59D-98B6-01DE-E2E9-D11CAC82C8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3834665"/>
                  </p:ext>
                </p:extLst>
              </p:nvPr>
            </p:nvGraphicFramePr>
            <p:xfrm>
              <a:off x="8806548" y="0"/>
              <a:ext cx="3385452" cy="405113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385452" cy="4051131"/>
                    </a:xfrm>
                    <a:prstGeom prst="rect">
                      <a:avLst/>
                    </a:prstGeom>
                  </am3d:spPr>
                  <am3d:camera>
                    <am3d:pos x="0" y="0" z="498894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000043" d="1000000"/>
                    <am3d:preTrans dx="11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245140" ay="-202278" az="315149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683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Pharma Capsule Pill">
                <a:extLst>
                  <a:ext uri="{FF2B5EF4-FFF2-40B4-BE49-F238E27FC236}">
                    <a16:creationId xmlns:a16="http://schemas.microsoft.com/office/drawing/2014/main" id="{688CB59D-98B6-01DE-E2E9-D11CAC82C8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6548" y="0"/>
                <a:ext cx="3385452" cy="40511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62073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Black</vt:lpstr>
      <vt:lpstr>Aptos Light</vt:lpstr>
      <vt:lpstr>Arial</vt:lpstr>
      <vt:lpstr>Walbaum Display</vt:lpstr>
      <vt:lpstr>BohoVogueVTI</vt:lpstr>
      <vt:lpstr>Protect Pro</vt:lpstr>
      <vt:lpstr>What is Protect Pro?</vt:lpstr>
      <vt:lpstr>How it works!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 Pro</dc:title>
  <dc:creator>Levi Nunez</dc:creator>
  <cp:lastModifiedBy>Levi Nunez</cp:lastModifiedBy>
  <cp:revision>1</cp:revision>
  <dcterms:created xsi:type="dcterms:W3CDTF">2024-05-06T20:41:13Z</dcterms:created>
  <dcterms:modified xsi:type="dcterms:W3CDTF">2024-05-06T20:59:02Z</dcterms:modified>
</cp:coreProperties>
</file>