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5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as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4541</Words>
  <Application>Microsoft Office PowerPoint</Application>
  <PresentationFormat>Widescreen</PresentationFormat>
  <Paragraphs>423</Paragraphs>
  <Slides>101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101</vt:i4>
      </vt:variant>
    </vt:vector>
  </HeadingPairs>
  <TitlesOfParts>
    <vt:vector size="105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Experimento</vt:lpstr>
      <vt:lpstr>Mergulhando no Caos: Experimento</vt:lpstr>
      <vt:lpstr>Mergulhando no Caos: Experimento</vt:lpstr>
      <vt:lpstr>Mergulhando no Caos: Experimento</vt:lpstr>
      <vt:lpstr>Mergulhando no Caos: Experimento</vt:lpstr>
      <vt:lpstr>Mergulhando no Caos: Experimento</vt:lpstr>
      <vt:lpstr>Mergulhando no Caos: Experimento</vt:lpstr>
      <vt:lpstr>Mergulhando no Caos: Experimento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  <vt:lpstr>Experimento com Chaos Toolkit: Implementando as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240</cp:revision>
  <dcterms:created xsi:type="dcterms:W3CDTF">2019-09-08T02:45:33Z</dcterms:created>
  <dcterms:modified xsi:type="dcterms:W3CDTF">2019-10-05T16:11:53Z</dcterms:modified>
</cp:coreProperties>
</file>