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898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7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88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79054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178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6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36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185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7649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865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09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13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3634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3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23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7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03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6000" dirty="0"/>
              <a:t>CHAOS ENGINEERING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FUNDAMENTOS</a:t>
            </a:r>
          </a:p>
        </p:txBody>
      </p:sp>
    </p:spTree>
    <p:extLst>
      <p:ext uri="{BB962C8B-B14F-4D97-AF65-F5344CB8AC3E}">
        <p14:creationId xmlns:p14="http://schemas.microsoft.com/office/powerpoint/2010/main" val="1095077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964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312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397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282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907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13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7" y="1803061"/>
            <a:ext cx="10905066" cy="3251878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A </a:t>
            </a:r>
            <a:r>
              <a:rPr lang="en-US" sz="4000" dirty="0" err="1"/>
              <a:t>engenharia</a:t>
            </a:r>
            <a:r>
              <a:rPr lang="en-US" sz="4000" dirty="0"/>
              <a:t> do </a:t>
            </a:r>
            <a:r>
              <a:rPr lang="en-US" sz="4000" dirty="0" err="1"/>
              <a:t>caos</a:t>
            </a:r>
            <a:r>
              <a:rPr lang="en-US" sz="4000" dirty="0"/>
              <a:t> é a </a:t>
            </a:r>
            <a:r>
              <a:rPr lang="en-US" sz="4000" dirty="0" err="1"/>
              <a:t>disciplina</a:t>
            </a:r>
            <a:r>
              <a:rPr lang="en-US" sz="4000" dirty="0"/>
              <a:t> que </a:t>
            </a:r>
            <a:r>
              <a:rPr lang="en-US" sz="4000" dirty="0" err="1"/>
              <a:t>tem</a:t>
            </a:r>
            <a:r>
              <a:rPr lang="en-US" sz="4000" dirty="0"/>
              <a:t> </a:t>
            </a:r>
            <a:r>
              <a:rPr lang="en-US" sz="4000" dirty="0" err="1"/>
              <a:t>como</a:t>
            </a:r>
            <a:r>
              <a:rPr lang="en-US" sz="4000" dirty="0"/>
              <a:t> por </a:t>
            </a:r>
            <a:r>
              <a:rPr lang="en-US" sz="4000" dirty="0" err="1"/>
              <a:t>objetivo</a:t>
            </a:r>
            <a:r>
              <a:rPr lang="en-US" sz="4000" dirty="0"/>
              <a:t> a </a:t>
            </a:r>
            <a:r>
              <a:rPr lang="en-US" sz="4000" dirty="0" err="1"/>
              <a:t>criação</a:t>
            </a:r>
            <a:r>
              <a:rPr lang="en-US" sz="4000" dirty="0"/>
              <a:t> de </a:t>
            </a:r>
            <a:r>
              <a:rPr lang="en-US" sz="4000" dirty="0" err="1"/>
              <a:t>sistemas</a:t>
            </a:r>
            <a:r>
              <a:rPr lang="en-US" sz="4000" dirty="0"/>
              <a:t> </a:t>
            </a:r>
            <a:r>
              <a:rPr lang="en-US" sz="4000" dirty="0" err="1"/>
              <a:t>resilientes</a:t>
            </a:r>
            <a:r>
              <a:rPr lang="en-US" sz="4000" dirty="0"/>
              <a:t>, </a:t>
            </a:r>
            <a:r>
              <a:rPr lang="en-US" sz="4000" dirty="0" err="1"/>
              <a:t>corrigindo</a:t>
            </a:r>
            <a:r>
              <a:rPr lang="en-US" sz="4000" dirty="0"/>
              <a:t> </a:t>
            </a:r>
            <a:r>
              <a:rPr lang="en-US" sz="4000" dirty="0" err="1"/>
              <a:t>falhas</a:t>
            </a:r>
            <a:r>
              <a:rPr lang="en-US" sz="4000" dirty="0"/>
              <a:t> antes </a:t>
            </a:r>
            <a:br>
              <a:rPr lang="en-US" sz="4000" dirty="0"/>
            </a:br>
            <a:r>
              <a:rPr lang="en-US" sz="4000" dirty="0"/>
              <a:t>que as </a:t>
            </a:r>
            <a:r>
              <a:rPr lang="en-US" sz="4000" dirty="0" err="1"/>
              <a:t>mesmas</a:t>
            </a:r>
            <a:r>
              <a:rPr lang="en-US" sz="4000" dirty="0"/>
              <a:t> se </a:t>
            </a:r>
            <a:r>
              <a:rPr lang="en-US" sz="4000" dirty="0" err="1"/>
              <a:t>revelem</a:t>
            </a:r>
            <a:r>
              <a:rPr lang="en-US" sz="4000" dirty="0"/>
              <a:t> no </a:t>
            </a:r>
            <a:r>
              <a:rPr lang="en-US" sz="4000" dirty="0" err="1"/>
              <a:t>ambiente</a:t>
            </a:r>
            <a:r>
              <a:rPr lang="en-US" sz="4000" dirty="0"/>
              <a:t> de </a:t>
            </a:r>
            <a:r>
              <a:rPr lang="en-US" sz="4000" dirty="0" err="1"/>
              <a:t>produção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995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43467" y="1794305"/>
            <a:ext cx="10905066" cy="3251878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/>
              <a:t>Os usuários de um sistema esperam que o mesmo seja confiável, não somente na questão de segurança.</a:t>
            </a:r>
            <a:br>
              <a:rPr lang="en-US" sz="4500"/>
            </a:br>
            <a:r>
              <a:rPr lang="en-US" sz="4500"/>
              <a:t>Há vários fatores que podem por essa confiabilidade em cheque.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3666692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Dark Debt – Dívidas Ocultas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2374925"/>
            <a:ext cx="8946541" cy="3729847"/>
          </a:xfrm>
        </p:spPr>
        <p:txBody>
          <a:bodyPr>
            <a:normAutofit/>
          </a:bodyPr>
          <a:lstStyle/>
          <a:p>
            <a:r>
              <a:rPr lang="pt-BR" sz="2800" dirty="0"/>
              <a:t>São muito comuns em sistemas complexos </a:t>
            </a:r>
          </a:p>
          <a:p>
            <a:r>
              <a:rPr lang="pt-BR" sz="2800" dirty="0"/>
              <a:t>São pontos fracos no sistema de difícil detecção</a:t>
            </a:r>
          </a:p>
          <a:p>
            <a:r>
              <a:rPr lang="pt-BR" sz="2800" dirty="0"/>
              <a:t>São indetectáveis até causarem falhas visíveis no sistema</a:t>
            </a:r>
          </a:p>
          <a:p>
            <a:r>
              <a:rPr lang="pt-BR" sz="2800" dirty="0"/>
              <a:t>Causam anomalias ocultas no sistema, difíceis de se identificar a causa</a:t>
            </a:r>
          </a:p>
          <a:p>
            <a:r>
              <a:rPr lang="pt-BR" sz="2800" dirty="0"/>
              <a:t>Podem afetar o funcionamento do sistema</a:t>
            </a:r>
          </a:p>
        </p:txBody>
      </p:sp>
    </p:spTree>
    <p:extLst>
      <p:ext uri="{BB962C8B-B14F-4D97-AF65-F5344CB8AC3E}">
        <p14:creationId xmlns:p14="http://schemas.microsoft.com/office/powerpoint/2010/main" val="169140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Chaos</a:t>
            </a:r>
            <a:r>
              <a:rPr lang="pt-BR" dirty="0"/>
              <a:t> </a:t>
            </a:r>
            <a:r>
              <a:rPr lang="pt-BR" dirty="0" err="1"/>
              <a:t>Engineering</a:t>
            </a:r>
            <a:r>
              <a:rPr lang="pt-BR" dirty="0"/>
              <a:t> – Um Pequeno Exemplo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O que acontecerá se o serviço B cair? </a:t>
            </a:r>
          </a:p>
          <a:p>
            <a:r>
              <a:rPr lang="pt-BR" sz="2400" dirty="0"/>
              <a:t>O que acontecerá se o serviço A demorar muito a responder?</a:t>
            </a:r>
          </a:p>
          <a:p>
            <a:r>
              <a:rPr lang="pt-BR" sz="2400" dirty="0"/>
              <a:t>O que acontecerá se a conexão ficar congestionada?</a:t>
            </a:r>
          </a:p>
          <a:p>
            <a:r>
              <a:rPr lang="pt-BR" sz="2400" dirty="0"/>
              <a:t>O que tudo isso significa para o usuário?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170" y="4563461"/>
            <a:ext cx="5569660" cy="168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4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Sistemas Confiáveis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652447"/>
          </a:xfrm>
        </p:spPr>
        <p:txBody>
          <a:bodyPr>
            <a:normAutofit/>
          </a:bodyPr>
          <a:lstStyle/>
          <a:p>
            <a:r>
              <a:rPr lang="pt-BR" sz="2600" dirty="0"/>
              <a:t>Até mesmo sistemas simples apresentam certas surpresas desagradáveis, um certo nível de dívida oculta.</a:t>
            </a:r>
          </a:p>
          <a:p>
            <a:r>
              <a:rPr lang="pt-BR" sz="2600" dirty="0"/>
              <a:t>A Engenharia do Caos apresenta ferramentas para a confirmação da suposição de um sistema resiliente.</a:t>
            </a:r>
          </a:p>
          <a:p>
            <a:r>
              <a:rPr lang="pt-BR" sz="2600" dirty="0"/>
              <a:t>Elas atestas a confiança do sistema no mundo real, fora dos controlados ambientes de testes.</a:t>
            </a:r>
          </a:p>
          <a:p>
            <a:r>
              <a:rPr lang="pt-BR" sz="2600" dirty="0"/>
              <a:t>Os pontos fracos conhecidos devem ser resolvidas, os não conhecidos precisam ser conhecidos.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0928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Chaos</a:t>
            </a:r>
            <a:r>
              <a:rPr lang="pt-BR" dirty="0"/>
              <a:t> </a:t>
            </a:r>
            <a:r>
              <a:rPr lang="pt-BR" dirty="0" err="1"/>
              <a:t>Engineering</a:t>
            </a:r>
            <a:r>
              <a:rPr lang="pt-BR" dirty="0"/>
              <a:t> – Abrangência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Abrange todo o sistema sociotecnico</a:t>
            </a:r>
            <a:br>
              <a:rPr lang="pt-BR" sz="2400" dirty="0"/>
            </a:br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4B1392-4720-4556-BB68-73350A5B7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478" y="3002280"/>
            <a:ext cx="4383043" cy="343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09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0920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208</Words>
  <Application>Microsoft Office PowerPoint</Application>
  <PresentationFormat>Widescreen</PresentationFormat>
  <Paragraphs>22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Trebuchet MS</vt:lpstr>
      <vt:lpstr>Berlim</vt:lpstr>
      <vt:lpstr>CHAOS ENGINEERING</vt:lpstr>
      <vt:lpstr>A engenharia do caos é a disciplina que tem como por objetivo a criação de sistemas resilientes, corrigindo falhas antes  que as mesmas se revelem no ambiente de produção.</vt:lpstr>
      <vt:lpstr>Os usuários de um sistema esperam que o mesmo seja confiável, não somente na questão de segurança. Há vários fatores que podem por essa confiabilidade em cheque.</vt:lpstr>
      <vt:lpstr>Dark Debt – Dívidas Ocultas</vt:lpstr>
      <vt:lpstr>Chaos Engineering – Um Pequeno Exemplo</vt:lpstr>
      <vt:lpstr>Sistemas Confiáveis</vt:lpstr>
      <vt:lpstr>Chaos Engineering – Abrangência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CHAOS ENGINEERING</dc:title>
  <dc:creator>Felipe Oliveira</dc:creator>
  <cp:lastModifiedBy>Felipe Oliveira</cp:lastModifiedBy>
  <cp:revision>2</cp:revision>
  <dcterms:created xsi:type="dcterms:W3CDTF">2019-09-08T02:45:33Z</dcterms:created>
  <dcterms:modified xsi:type="dcterms:W3CDTF">2019-09-08T02:54:33Z</dcterms:modified>
</cp:coreProperties>
</file>