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8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1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9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7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9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4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9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6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90B4-1470-43BD-AA9C-5EDB6161833D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9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</p:spTree>
    <p:extLst>
      <p:ext uri="{BB962C8B-B14F-4D97-AF65-F5344CB8AC3E}">
        <p14:creationId xmlns:p14="http://schemas.microsoft.com/office/powerpoint/2010/main" val="34138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</a:p>
        </p:txBody>
      </p:sp>
    </p:spTree>
    <p:extLst>
      <p:ext uri="{BB962C8B-B14F-4D97-AF65-F5344CB8AC3E}">
        <p14:creationId xmlns:p14="http://schemas.microsoft.com/office/powerpoint/2010/main" val="22157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4" y="4796030"/>
            <a:ext cx="2350682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58436" y="5912864"/>
            <a:ext cx="279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REST DE TERMOS ÚTEIS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NODEJS E MONGODB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B15967-B736-4459-9A79-72CA7DBE35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" y="6207572"/>
            <a:ext cx="1796681" cy="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5" y="2268671"/>
            <a:ext cx="1682984" cy="14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4" y="4796030"/>
            <a:ext cx="2350682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58436" y="5912864"/>
            <a:ext cx="279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REST DE TERMOS ÚTEIS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NODEJS E MONGODB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121159" y="3396343"/>
            <a:ext cx="2234301" cy="15892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93894" y="2937626"/>
            <a:ext cx="1432391" cy="132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01540" y="1289084"/>
            <a:ext cx="2040142" cy="12276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943817" y="3964779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927928" y="4531832"/>
            <a:ext cx="230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CONTÊINERIZAÇÃO DAS 4 APLICAÇÕES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B15967-B736-4459-9A79-72CA7DBE35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" y="6207572"/>
            <a:ext cx="1796681" cy="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5" y="2268671"/>
            <a:ext cx="1682984" cy="14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 rot="1456573">
            <a:off x="9680247" y="208324"/>
            <a:ext cx="2564552" cy="2317849"/>
            <a:chOff x="8159238" y="1647205"/>
            <a:chExt cx="2564552" cy="231784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8745">
              <a:off x="9240528" y="2525054"/>
              <a:ext cx="1483262" cy="144000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8" y="1647205"/>
              <a:ext cx="1484111" cy="1440000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4" y="4796030"/>
            <a:ext cx="2350682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58436" y="5912864"/>
            <a:ext cx="279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REST DE TERMOS ÚTEIS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NODEJS E MONGODB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121159" y="3396343"/>
            <a:ext cx="2234301" cy="15892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93894" y="2937626"/>
            <a:ext cx="1432391" cy="132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01540" y="1289084"/>
            <a:ext cx="2040142" cy="12276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7413674" y="1833564"/>
            <a:ext cx="2652585" cy="78302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943817" y="3964779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9100083" y="2156243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8234903" y="2657909"/>
            <a:ext cx="218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OSQUESTRAÇÃO DOS CONTÊINERS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KUBERNETES MINIKUBE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927928" y="4531832"/>
            <a:ext cx="230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CONTÊINERIZAÇÃO DAS 4 APLICAÇÕES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B15967-B736-4459-9A79-72CA7DBE35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" y="6207572"/>
            <a:ext cx="1796681" cy="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57" y="143239"/>
            <a:ext cx="1806020" cy="10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5" y="2268671"/>
            <a:ext cx="1682984" cy="14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 rot="1456573">
            <a:off x="9680247" y="208324"/>
            <a:ext cx="2564552" cy="2317849"/>
            <a:chOff x="8159238" y="1647205"/>
            <a:chExt cx="2564552" cy="231784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8745">
              <a:off x="9240528" y="2525054"/>
              <a:ext cx="1483262" cy="144000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8" y="1647205"/>
              <a:ext cx="1484111" cy="1440000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4" y="4796030"/>
            <a:ext cx="2350682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58436" y="5912864"/>
            <a:ext cx="279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REST DE TERMOS ÚTEIS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NODEJS E MONGODB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121159" y="3396343"/>
            <a:ext cx="2234301" cy="15892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93894" y="2937626"/>
            <a:ext cx="1432391" cy="132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01540" y="1289084"/>
            <a:ext cx="2040142" cy="12276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7413674" y="1833564"/>
            <a:ext cx="2652585" cy="78302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 flipV="1">
            <a:off x="7724953" y="488708"/>
            <a:ext cx="1953121" cy="3070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943817" y="3964779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9100083" y="2156243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7505808" y="736754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8234903" y="2657909"/>
            <a:ext cx="218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OSQUESTRAÇÃO DOS CONTÊINERS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KUBERNETES MINIKUBE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927928" y="4531832"/>
            <a:ext cx="230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CONTÊINERIZAÇÃO DAS 4 APLICAÇÕES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235031" y="1348288"/>
            <a:ext cx="292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 DOS PODS NA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 WEB SERVICES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B15967-B736-4459-9A79-72CA7DBE35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" y="6207572"/>
            <a:ext cx="1796681" cy="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57" y="143239"/>
            <a:ext cx="1806020" cy="10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5" y="2268671"/>
            <a:ext cx="1682984" cy="14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59" y="5106855"/>
            <a:ext cx="1792531" cy="14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 rot="1456573">
            <a:off x="9680247" y="208324"/>
            <a:ext cx="2564552" cy="2317849"/>
            <a:chOff x="8159238" y="1647205"/>
            <a:chExt cx="2564552" cy="231784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8745">
              <a:off x="9240528" y="2525054"/>
              <a:ext cx="1483262" cy="144000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8" y="1647205"/>
              <a:ext cx="1484111" cy="1440000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4" y="4796030"/>
            <a:ext cx="2350682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58436" y="5912864"/>
            <a:ext cx="279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REST DE TERMOS ÚTEIS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NODEJS E MONGODB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121159" y="3396343"/>
            <a:ext cx="2234301" cy="15892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93894" y="2937626"/>
            <a:ext cx="1432391" cy="132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01540" y="1289084"/>
            <a:ext cx="2040142" cy="12276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7413674" y="1833564"/>
            <a:ext cx="2652585" cy="78302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 flipV="1">
            <a:off x="7724953" y="488708"/>
            <a:ext cx="1953121" cy="3070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943817" y="3964779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9100083" y="2156243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7505808" y="736754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11395633" y="3111520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8234903" y="2657909"/>
            <a:ext cx="218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OSQUESTRAÇÃO DOS CONTÊINERS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KUBERNETES MINIKUBE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927928" y="4531832"/>
            <a:ext cx="230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CONTÊINERIZAÇÃO DAS 4 APLICAÇÕES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235031" y="1348288"/>
            <a:ext cx="292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 DOS PODS NA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 WEB SERVICES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10067858" y="4026334"/>
            <a:ext cx="198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ATAQUE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CPU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SHUTDOWN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GREMLIN</a:t>
            </a:r>
          </a:p>
        </p:txBody>
      </p:sp>
      <p:cxnSp>
        <p:nvCxnSpPr>
          <p:cNvPr id="101" name="Conector de Seta Reta 100"/>
          <p:cNvCxnSpPr/>
          <p:nvPr/>
        </p:nvCxnSpPr>
        <p:spPr>
          <a:xfrm flipV="1">
            <a:off x="11136681" y="2988671"/>
            <a:ext cx="28522" cy="8804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0B15967-B736-4459-9A79-72CA7DBE35F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" y="6207572"/>
            <a:ext cx="1796681" cy="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65" y="4178910"/>
            <a:ext cx="4542413" cy="45424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57" y="143239"/>
            <a:ext cx="1806020" cy="10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5" y="2268671"/>
            <a:ext cx="1682984" cy="14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59" y="5106855"/>
            <a:ext cx="1792531" cy="14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 rot="1456573">
            <a:off x="9680247" y="208324"/>
            <a:ext cx="2564552" cy="2317849"/>
            <a:chOff x="8159238" y="1647205"/>
            <a:chExt cx="2564552" cy="231784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8745">
              <a:off x="9240528" y="2525054"/>
              <a:ext cx="1483262" cy="144000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8" y="1647205"/>
              <a:ext cx="1484111" cy="1440000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4" y="4796030"/>
            <a:ext cx="2350682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58436" y="5912864"/>
            <a:ext cx="279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REST DE TERMOS ÚTEIS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NODEJS E MONGODB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121159" y="3396343"/>
            <a:ext cx="2234301" cy="15892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93894" y="2937626"/>
            <a:ext cx="1432391" cy="132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01540" y="1289084"/>
            <a:ext cx="2040142" cy="12276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7413674" y="1833564"/>
            <a:ext cx="2652585" cy="78302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 flipV="1">
            <a:off x="7724953" y="488708"/>
            <a:ext cx="1953121" cy="3070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9109647" y="2932389"/>
            <a:ext cx="1672659" cy="18181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943817" y="3964779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9100083" y="2156243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7505808" y="736754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11395633" y="3111520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8234903" y="2657909"/>
            <a:ext cx="218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OSQUESTRAÇÃO DOS CONTÊINERS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KUBERNETES MINIKUBE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927928" y="4531832"/>
            <a:ext cx="230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CONTÊINERIZAÇÃO DAS 4 APLICAÇÕES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235031" y="1348288"/>
            <a:ext cx="292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 DOS PODS NA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 WEB SERVICES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599774" y="4702395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10067858" y="4026334"/>
            <a:ext cx="198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ATAQUE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CPU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SHUTDOWN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GREMLIN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7275490" y="5189774"/>
            <a:ext cx="257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CRIAÇÃO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DOS EXPERIMENTOS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CHAOS TOOLKIT</a:t>
            </a:r>
          </a:p>
        </p:txBody>
      </p:sp>
      <p:cxnSp>
        <p:nvCxnSpPr>
          <p:cNvPr id="101" name="Conector de Seta Reta 100"/>
          <p:cNvCxnSpPr/>
          <p:nvPr/>
        </p:nvCxnSpPr>
        <p:spPr>
          <a:xfrm flipV="1">
            <a:off x="11136681" y="2988671"/>
            <a:ext cx="28522" cy="8804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0B15967-B736-4459-9A79-72CA7DBE35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" y="6207572"/>
            <a:ext cx="1796681" cy="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309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Manhães</dc:creator>
  <cp:lastModifiedBy>Matheus Manhães</cp:lastModifiedBy>
  <cp:revision>18</cp:revision>
  <dcterms:created xsi:type="dcterms:W3CDTF">2019-11-05T03:30:21Z</dcterms:created>
  <dcterms:modified xsi:type="dcterms:W3CDTF">2019-12-13T03:37:18Z</dcterms:modified>
</cp:coreProperties>
</file>