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2856" y="2834639"/>
            <a:ext cx="7191599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 smtClean="0"/>
              <a:t>CONHECENDO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1803061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dirty="0" err="1"/>
              <a:t>engenharia</a:t>
            </a:r>
            <a:r>
              <a:rPr lang="en-US" sz="4000" dirty="0"/>
              <a:t> do </a:t>
            </a:r>
            <a:r>
              <a:rPr lang="en-US" sz="4000" dirty="0" err="1"/>
              <a:t>caos</a:t>
            </a:r>
            <a:r>
              <a:rPr lang="en-US" sz="4000" dirty="0"/>
              <a:t> é a </a:t>
            </a:r>
            <a:r>
              <a:rPr lang="en-US" sz="4000" dirty="0" err="1"/>
              <a:t>disciplina</a:t>
            </a:r>
            <a:r>
              <a:rPr lang="en-US" sz="4000" dirty="0"/>
              <a:t> que </a:t>
            </a:r>
            <a:r>
              <a:rPr lang="en-US" sz="4000" dirty="0" err="1"/>
              <a:t>tem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por </a:t>
            </a:r>
            <a:r>
              <a:rPr lang="en-US" sz="4000" dirty="0" err="1"/>
              <a:t>objetivo</a:t>
            </a:r>
            <a:r>
              <a:rPr lang="en-US" sz="4000" dirty="0"/>
              <a:t> a </a:t>
            </a:r>
            <a:r>
              <a:rPr lang="en-US" sz="4000" dirty="0" err="1"/>
              <a:t>criação</a:t>
            </a:r>
            <a:r>
              <a:rPr lang="en-US" sz="4000" dirty="0"/>
              <a:t> de </a:t>
            </a:r>
            <a:r>
              <a:rPr lang="en-US" sz="4000" dirty="0" err="1"/>
              <a:t>sistemas</a:t>
            </a:r>
            <a:r>
              <a:rPr lang="en-US" sz="4000" dirty="0"/>
              <a:t> </a:t>
            </a:r>
            <a:r>
              <a:rPr lang="en-US" sz="4000" dirty="0" err="1"/>
              <a:t>resilientes</a:t>
            </a:r>
            <a:r>
              <a:rPr lang="en-US" sz="4000" dirty="0"/>
              <a:t>, </a:t>
            </a:r>
            <a:r>
              <a:rPr lang="en-US" sz="4000" dirty="0" err="1"/>
              <a:t>corrigindo</a:t>
            </a:r>
            <a:r>
              <a:rPr lang="en-US" sz="4000" dirty="0"/>
              <a:t> </a:t>
            </a:r>
            <a:r>
              <a:rPr lang="en-US" sz="4000" dirty="0" err="1"/>
              <a:t>falhas</a:t>
            </a:r>
            <a:r>
              <a:rPr lang="en-US" sz="4000" dirty="0"/>
              <a:t> antes </a:t>
            </a:r>
            <a:br>
              <a:rPr lang="en-US" sz="4000" dirty="0"/>
            </a:br>
            <a:r>
              <a:rPr lang="en-US" sz="4000" dirty="0"/>
              <a:t>que as </a:t>
            </a:r>
            <a:r>
              <a:rPr lang="en-US" sz="4000" dirty="0" err="1"/>
              <a:t>mesmas</a:t>
            </a:r>
            <a:r>
              <a:rPr lang="en-US" sz="4000" dirty="0"/>
              <a:t> se </a:t>
            </a:r>
            <a:r>
              <a:rPr lang="en-US" sz="4000" dirty="0" err="1"/>
              <a:t>revelem</a:t>
            </a:r>
            <a:r>
              <a:rPr lang="en-US" sz="4000" dirty="0"/>
              <a:t> no </a:t>
            </a:r>
            <a:r>
              <a:rPr lang="en-US" sz="4000" dirty="0" err="1"/>
              <a:t>ambiente</a:t>
            </a:r>
            <a:r>
              <a:rPr lang="en-US" sz="4000" dirty="0"/>
              <a:t> de </a:t>
            </a:r>
            <a:r>
              <a:rPr lang="en-US" sz="4000" dirty="0" err="1"/>
              <a:t>produção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9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/>
              <a:t>Os usuários de um sistema esperam que o mesmo seja confiável, não somente na questão de segurança.</a:t>
            </a:r>
            <a:br>
              <a:rPr lang="en-US" sz="4500"/>
            </a:br>
            <a:r>
              <a:rPr lang="en-US" sz="4500"/>
              <a:t>Há vários fatores que podem por essa confiabilidade em cheque.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Dark Debt – Dívidas Ocultas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8946541" cy="3729847"/>
          </a:xfrm>
        </p:spPr>
        <p:txBody>
          <a:bodyPr>
            <a:noAutofit/>
          </a:bodyPr>
          <a:lstStyle/>
          <a:p>
            <a:r>
              <a:rPr lang="pt-BR" sz="2800" dirty="0"/>
              <a:t>São muito comuns em sistemas complexos </a:t>
            </a:r>
          </a:p>
          <a:p>
            <a:r>
              <a:rPr lang="pt-BR" sz="2800" dirty="0"/>
              <a:t>São pontos fracos no sistema de difícil detecção</a:t>
            </a:r>
          </a:p>
          <a:p>
            <a:r>
              <a:rPr lang="pt-BR" sz="2800" dirty="0"/>
              <a:t>São indetectáveis até causarem falhas visíveis no sistema</a:t>
            </a:r>
          </a:p>
          <a:p>
            <a:r>
              <a:rPr lang="pt-BR" sz="2800" dirty="0"/>
              <a:t>Causam anomalias ocultas no sistema, difíceis de se identificar a causa</a:t>
            </a:r>
          </a:p>
          <a:p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Chaos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que acontecerá se o serviço B cair? </a:t>
            </a:r>
          </a:p>
          <a:p>
            <a:r>
              <a:rPr lang="pt-BR" sz="2400" dirty="0"/>
              <a:t>O que acontecerá se o serviço A demorar muito a responder?</a:t>
            </a:r>
          </a:p>
          <a:p>
            <a:r>
              <a:rPr lang="pt-BR" sz="2400" dirty="0"/>
              <a:t>O que acontecerá se a conexão ficar congestionada?</a:t>
            </a:r>
          </a:p>
          <a:p>
            <a:r>
              <a:rPr lang="pt-BR" sz="24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rmAutofit/>
          </a:bodyPr>
          <a:lstStyle/>
          <a:p>
            <a:r>
              <a:rPr lang="pt-BR" sz="2800" dirty="0"/>
              <a:t>Até mesmo sistemas simples apresentam certas surpresas desagradáveis, um certo nível de dívida oculta.</a:t>
            </a:r>
          </a:p>
          <a:p>
            <a:r>
              <a:rPr lang="pt-BR" sz="2800" dirty="0"/>
              <a:t>A Engenharia do Caos apresenta ferramentas para a confirmação da suposição de um sistema resiliente.</a:t>
            </a:r>
          </a:p>
          <a:p>
            <a:r>
              <a:rPr lang="pt-BR" sz="2800" dirty="0"/>
              <a:t>Elas atestas a confiança do sistema no mundo real, fora dos controlados ambientes de testes.</a:t>
            </a:r>
          </a:p>
          <a:p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Chaos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</a:t>
            </a:r>
            <a:r>
              <a:rPr lang="pt-BR" sz="2800" dirty="0" err="1" smtClean="0"/>
              <a:t>sociotecnico</a:t>
            </a:r>
            <a:r>
              <a:rPr lang="pt-BR" sz="2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/>
              <a:t>As ferramentas originais de </a:t>
            </a:r>
            <a:r>
              <a:rPr lang="pt-BR" sz="2800" dirty="0" err="1" smtClean="0"/>
              <a:t>Chaos</a:t>
            </a:r>
            <a:r>
              <a:rPr lang="pt-BR" sz="2800" dirty="0" smtClean="0"/>
              <a:t>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 smtClean="0"/>
              <a:t>Entretanto outras áreas que podem apresentar falhas devem ser levadas em consideração.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hostil ambiente de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800" dirty="0" smtClean="0"/>
              <a:t>Até mesmo a NASA encontra turbulentos cenários na “produção” em suas missões.</a:t>
            </a:r>
          </a:p>
          <a:p>
            <a:r>
              <a:rPr lang="pt-BR" sz="2800" dirty="0" smtClean="0"/>
              <a:t>Testes em ambientes fechados não conseguem reproduzir as condições turbulentas que ocorrem na produção.</a:t>
            </a:r>
          </a:p>
          <a:p>
            <a:r>
              <a:rPr lang="pt-BR" sz="2800" dirty="0" smtClean="0"/>
              <a:t>Engenheiros do caos auxiliam as equipes de produção a não ignorarem esse ambiente hostil.</a:t>
            </a:r>
          </a:p>
          <a:p>
            <a:r>
              <a:rPr lang="pt-BR" sz="2800" dirty="0" smtClean="0"/>
              <a:t>Esse foco permite o desenvolvimento de sistemas mais robustos e  tolerantes ás falhas.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de Engenharia do Caos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sistema responderá a uma situação </a:t>
            </a:r>
            <a:r>
              <a:rPr lang="pt-BR" dirty="0" smtClean="0"/>
              <a:t>x?</a:t>
            </a:r>
            <a:endParaRPr lang="pt-BR" dirty="0" smtClean="0"/>
          </a:p>
          <a:p>
            <a:r>
              <a:rPr lang="pt-BR" dirty="0" smtClean="0"/>
              <a:t>A questão leva ao risco a ser explorado.</a:t>
            </a:r>
          </a:p>
          <a:p>
            <a:r>
              <a:rPr lang="pt-BR" dirty="0" smtClean="0"/>
              <a:t>O risco leva a uma hipótese</a:t>
            </a:r>
          </a:p>
          <a:p>
            <a:r>
              <a:rPr lang="pt-BR" dirty="0" smtClean="0"/>
              <a:t>A hipótese leva a observação</a:t>
            </a:r>
          </a:p>
          <a:p>
            <a:r>
              <a:rPr lang="pt-BR" dirty="0" smtClean="0"/>
              <a:t>A observação leva a correção de erros ou comprovação de </a:t>
            </a:r>
            <a:br>
              <a:rPr lang="pt-BR" dirty="0" smtClean="0"/>
            </a:br>
            <a:r>
              <a:rPr lang="pt-BR" dirty="0" smtClean="0"/>
              <a:t>confiabilidade do sistema.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5087711"/>
            <a:ext cx="6429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340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Berlim</vt:lpstr>
      <vt:lpstr>CHAOS ENGINEERING</vt:lpstr>
      <vt:lpstr>A engenharia do caos é a disciplina que tem como por objetivo a criação de sistemas resilientes, corrigindo falhas antes  que as mesmas se revelem no ambiente de produção.</vt:lpstr>
      <vt:lpstr>Os usuários de um sistema esperam que o mesmo seja confiável, não somente na questão de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Java</cp:lastModifiedBy>
  <cp:revision>13</cp:revision>
  <dcterms:created xsi:type="dcterms:W3CDTF">2019-09-08T02:45:33Z</dcterms:created>
  <dcterms:modified xsi:type="dcterms:W3CDTF">2019-09-17T00:41:58Z</dcterms:modified>
</cp:coreProperties>
</file>