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CHAOS ENGINEERING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FUNDAMENTOS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07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96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5601" y="1524908"/>
            <a:ext cx="9404723" cy="4133318"/>
          </a:xfrm>
        </p:spPr>
        <p:txBody>
          <a:bodyPr/>
          <a:lstStyle/>
          <a:p>
            <a:pPr algn="ctr"/>
            <a:r>
              <a:rPr lang="pt-BR" dirty="0" smtClean="0"/>
              <a:t>A engenharia do caos é a disciplina que tem como por objetivo a criação de sistemas resilientes, corrigindo falhas antes </a:t>
            </a:r>
            <a:br>
              <a:rPr lang="pt-BR" dirty="0" smtClean="0"/>
            </a:br>
            <a:r>
              <a:rPr lang="pt-BR" dirty="0" smtClean="0"/>
              <a:t>que as mesmas se revelem no ambiente de produção.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995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55601" y="1524908"/>
            <a:ext cx="9404723" cy="4133318"/>
          </a:xfrm>
        </p:spPr>
        <p:txBody>
          <a:bodyPr/>
          <a:lstStyle/>
          <a:p>
            <a:pPr algn="ctr"/>
            <a:r>
              <a:rPr lang="pt-BR" dirty="0" smtClean="0"/>
              <a:t>Os usuários de um sistema esperam que o mesmo seja confiável, não somente na questão de segurança.</a:t>
            </a:r>
            <a:br>
              <a:rPr lang="pt-BR" dirty="0" smtClean="0"/>
            </a:br>
            <a:r>
              <a:rPr lang="pt-BR" dirty="0" smtClean="0"/>
              <a:t>Há vários fatores que podem por essa confiabilidade em cheque.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669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Dark</a:t>
            </a:r>
            <a:r>
              <a:rPr lang="pt-BR" dirty="0"/>
              <a:t> </a:t>
            </a:r>
            <a:r>
              <a:rPr lang="pt-BR" dirty="0" err="1"/>
              <a:t>Debt</a:t>
            </a:r>
            <a:r>
              <a:rPr lang="pt-BR" dirty="0"/>
              <a:t> – </a:t>
            </a:r>
            <a:r>
              <a:rPr lang="pt-BR" dirty="0" smtClean="0"/>
              <a:t>Dívidas Ocultas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pt-BR" sz="3200" dirty="0"/>
              <a:t>Comuns em sistemas </a:t>
            </a:r>
            <a:r>
              <a:rPr lang="pt-BR" sz="3200" dirty="0" smtClean="0"/>
              <a:t>complexos</a:t>
            </a:r>
          </a:p>
          <a:p>
            <a:r>
              <a:rPr lang="pt-BR" sz="3200" dirty="0"/>
              <a:t>Pontos fracos no sistema de difícil detecção</a:t>
            </a:r>
          </a:p>
          <a:p>
            <a:r>
              <a:rPr lang="pt-BR" sz="3200" dirty="0" smtClean="0"/>
              <a:t>São indetectáveis até causarem falhas no sistema</a:t>
            </a:r>
          </a:p>
          <a:p>
            <a:r>
              <a:rPr lang="pt-BR" sz="3200" dirty="0" smtClean="0"/>
              <a:t>Causam anomalias difíceis de se identificar a causa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40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.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97" y="3446489"/>
            <a:ext cx="7301063" cy="220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28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6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09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09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75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Íon</vt:lpstr>
      <vt:lpstr>CHAOS ENGINEERING</vt:lpstr>
      <vt:lpstr>A engenharia do caos é a disciplina que tem como por objetivo a criação de sistemas resilientes, corrigindo falhas antes  que as mesmas se revelem no ambiente de produção.</vt:lpstr>
      <vt:lpstr>Os usuários de um sistema esperam que o mesmo seja confiável, não somente na questão de segurança. Há vários fatores que podem por essa confiabilidade em cheque.</vt:lpstr>
      <vt:lpstr>Dark Debt – Dívidas Ocultas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ENGINEERING</dc:title>
  <dc:creator>Java</dc:creator>
  <cp:lastModifiedBy>Java</cp:lastModifiedBy>
  <cp:revision>7</cp:revision>
  <dcterms:created xsi:type="dcterms:W3CDTF">2019-09-02T23:21:29Z</dcterms:created>
  <dcterms:modified xsi:type="dcterms:W3CDTF">2019-09-03T00:38:33Z</dcterms:modified>
</cp:coreProperties>
</file>