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Titillium Web"/>
      <p:regular r:id="rId22"/>
      <p:bold r:id="rId23"/>
      <p:italic r:id="rId24"/>
      <p:boldItalic r:id="rId25"/>
    </p:embeddedFont>
    <p:embeddedFont>
      <p:font typeface="Titillium Web Extra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TitilliumWeb-regular.fntdata"/><Relationship Id="rId21" Type="http://schemas.openxmlformats.org/officeDocument/2006/relationships/slide" Target="slides/slide17.xml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ExtraLight-regular.fntdata"/><Relationship Id="rId25" Type="http://schemas.openxmlformats.org/officeDocument/2006/relationships/font" Target="fonts/TitilliumWeb-boldItalic.fntdata"/><Relationship Id="rId28" Type="http://schemas.openxmlformats.org/officeDocument/2006/relationships/font" Target="fonts/TitilliumWebExtraLight-italic.fntdata"/><Relationship Id="rId27" Type="http://schemas.openxmlformats.org/officeDocument/2006/relationships/font" Target="fonts/TitilliumWebExtra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Extra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7ab2111856_4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7ab2111856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ab2111856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7ab211185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7ab2111856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7ab211185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ab2111856_4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ab211185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7ab2111856_4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7ab2111856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ab2111856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ab211185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ab2111856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7ab211185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ab2111856_4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ab2111856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7ab2111856_4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7ab2111856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7ab2111856_4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7ab2111856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7ab2111856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7ab211185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ab2111856_1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ab211185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ab2111856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ab211185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282025" y="450725"/>
            <a:ext cx="85815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CHAOS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proof of concept using Gremlin and Chaos Toolkit.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Matheus Manhães e Felipe Oliveira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2" name="Google Shape;8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25" y="841675"/>
            <a:ext cx="8464150" cy="34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8" name="Google Shape;8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25" y="658050"/>
            <a:ext cx="8366573" cy="38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4" name="Google Shape;8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0" y="691975"/>
            <a:ext cx="8233499" cy="38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0" name="Google Shape;8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25" y="731275"/>
            <a:ext cx="8198550" cy="37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6" name="Google Shape;8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45" y="448163"/>
            <a:ext cx="7550535" cy="424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2" name="Google Shape;8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00" y="974700"/>
            <a:ext cx="8500849" cy="31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50" y="594350"/>
            <a:ext cx="4409676" cy="3954800"/>
          </a:xfrm>
          <a:prstGeom prst="rect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1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884" name="Google Shape;884;p31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Contribuições e trabalhos futuros.</a:t>
            </a:r>
            <a:endParaRPr/>
          </a:p>
        </p:txBody>
      </p:sp>
      <p:sp>
        <p:nvSpPr>
          <p:cNvPr id="885" name="Google Shape;885;p31"/>
          <p:cNvSpPr/>
          <p:nvPr/>
        </p:nvSpPr>
        <p:spPr>
          <a:xfrm>
            <a:off x="6898679" y="1890725"/>
            <a:ext cx="1968744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785" name="Google Shape;785;p1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nos levou a pesquisar sobre Engenharia do Caos?</a:t>
            </a:r>
            <a:endParaRPr/>
          </a:p>
        </p:txBody>
      </p:sp>
      <p:sp>
        <p:nvSpPr>
          <p:cNvPr id="786" name="Google Shape;786;p16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/>
          <p:nvPr>
            <p:ph idx="1" type="body"/>
          </p:nvPr>
        </p:nvSpPr>
        <p:spPr>
          <a:xfrm>
            <a:off x="308875" y="1651825"/>
            <a:ext cx="84069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/>
              <a:t>A Engenharia do Caos é a disciplina de experimentar um sistema para construir confiança na capacidade do sistema de suportar condições turbulentas em produção</a:t>
            </a:r>
            <a:r>
              <a:rPr i="1" lang="en"/>
              <a:t>.</a:t>
            </a:r>
            <a:r>
              <a:rPr i="1" lang="en">
                <a:solidFill>
                  <a:schemeClr val="lt1"/>
                </a:solidFill>
              </a:rPr>
              <a:t>”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Princípios do Caos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2" name="Google Shape;792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8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LIVRO 1</a:t>
            </a:r>
            <a:endParaRPr/>
          </a:p>
        </p:txBody>
      </p:sp>
      <p:sp>
        <p:nvSpPr>
          <p:cNvPr id="798" name="Google Shape;798;p18"/>
          <p:cNvSpPr txBox="1"/>
          <p:nvPr>
            <p:ph idx="1" type="body"/>
          </p:nvPr>
        </p:nvSpPr>
        <p:spPr>
          <a:xfrm>
            <a:off x="452725" y="1385976"/>
            <a:ext cx="39852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A administração de um sistema distribuído é um desafio. A partir do exemplo aplicado na Netflix, vemos como a Engenharia do Caos contribui para criar confiabilidade e resiliência.</a:t>
            </a:r>
            <a:endParaRPr sz="2500"/>
          </a:p>
        </p:txBody>
      </p:sp>
      <p:sp>
        <p:nvSpPr>
          <p:cNvPr id="799" name="Google Shape;799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0" name="Google Shape;8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138" y="318313"/>
            <a:ext cx="30194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9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LIVRO 2</a:t>
            </a:r>
            <a:endParaRPr/>
          </a:p>
        </p:txBody>
      </p:sp>
      <p:sp>
        <p:nvSpPr>
          <p:cNvPr id="806" name="Google Shape;806;p19"/>
          <p:cNvSpPr txBox="1"/>
          <p:nvPr>
            <p:ph idx="1" type="body"/>
          </p:nvPr>
        </p:nvSpPr>
        <p:spPr>
          <a:xfrm>
            <a:off x="452725" y="1423525"/>
            <a:ext cx="4220700" cy="3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Engenharia do Caos na prática, partindo do planejamento e formulação das hipóteses até a criação e automação de experimentos com o Chaos Toolkit.</a:t>
            </a:r>
            <a:endParaRPr sz="2500"/>
          </a:p>
        </p:txBody>
      </p:sp>
      <p:sp>
        <p:nvSpPr>
          <p:cNvPr id="807" name="Google Shape;807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8" name="Google Shape;8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525" y="468675"/>
            <a:ext cx="3187149" cy="4182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0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LIVRO 3</a:t>
            </a:r>
            <a:endParaRPr/>
          </a:p>
        </p:txBody>
      </p:sp>
      <p:sp>
        <p:nvSpPr>
          <p:cNvPr id="814" name="Google Shape;814;p20"/>
          <p:cNvSpPr txBox="1"/>
          <p:nvPr>
            <p:ph idx="1" type="body"/>
          </p:nvPr>
        </p:nvSpPr>
        <p:spPr>
          <a:xfrm>
            <a:off x="452725" y="1410100"/>
            <a:ext cx="39852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Uma vez que a Engenharia do Caos não se restringe a infraestrutura, abrangendo pessoas e processos, o ciclo  DevOps e a colaboração entre equipes possuem grande importância.</a:t>
            </a:r>
            <a:endParaRPr/>
          </a:p>
        </p:txBody>
      </p:sp>
      <p:sp>
        <p:nvSpPr>
          <p:cNvPr id="815" name="Google Shape;815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6" name="Google Shape;8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900" y="382875"/>
            <a:ext cx="3186107" cy="44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/>
          <p:nvPr>
            <p:ph type="ctrTitle"/>
          </p:nvPr>
        </p:nvSpPr>
        <p:spPr>
          <a:xfrm>
            <a:off x="241725" y="668950"/>
            <a:ext cx="8662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 QUE É ENGENHARIA DO CAOS?</a:t>
            </a:r>
            <a:endParaRPr sz="3600"/>
          </a:p>
        </p:txBody>
      </p:sp>
      <p:sp>
        <p:nvSpPr>
          <p:cNvPr id="822" name="Google Shape;822;p21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conceitos e referencial teórico.</a:t>
            </a:r>
            <a:endParaRPr/>
          </a:p>
        </p:txBody>
      </p:sp>
      <p:sp>
        <p:nvSpPr>
          <p:cNvPr id="823" name="Google Shape;823;p21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2"/>
          <p:cNvSpPr txBox="1"/>
          <p:nvPr>
            <p:ph type="ctrTitle"/>
          </p:nvPr>
        </p:nvSpPr>
        <p:spPr>
          <a:xfrm>
            <a:off x="241725" y="668950"/>
            <a:ext cx="8662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ARQUITETURA DA PESQUISA</a:t>
            </a:r>
            <a:endParaRPr sz="3600"/>
          </a:p>
        </p:txBody>
      </p:sp>
      <p:sp>
        <p:nvSpPr>
          <p:cNvPr id="829" name="Google Shape;829;p22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Prova de conceito e parte prática do projeto.</a:t>
            </a:r>
            <a:endParaRPr/>
          </a:p>
        </p:txBody>
      </p:sp>
      <p:sp>
        <p:nvSpPr>
          <p:cNvPr id="830" name="Google Shape;830;p22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6" name="Google Shape;8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475"/>
            <a:ext cx="9144000" cy="51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