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5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Executando experimentos </a:t>
            </a:r>
            <a:r>
              <a:rPr lang="pt-BR" sz="2800" dirty="0" smtClean="0"/>
              <a:t>automatizados</a:t>
            </a:r>
          </a:p>
          <a:p>
            <a:pPr>
              <a:spcAft>
                <a:spcPts val="1000"/>
              </a:spcAft>
            </a:pPr>
            <a:r>
              <a:rPr lang="pt-BR" sz="2800" dirty="0" smtClean="0"/>
              <a:t>Engenharia do Caos: Do começo ao fim</a:t>
            </a: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Por dentro </a:t>
            </a:r>
            <a:r>
              <a:rPr lang="pt-BR" dirty="0"/>
              <a:t>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 smtClean="0">
                <a:highlight>
                  <a:srgbClr val="000000"/>
                </a:highlight>
              </a:rPr>
              <a:t>validate</a:t>
            </a:r>
            <a:endParaRPr lang="pt-BR" i="1" dirty="0" smtClean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 smtClean="0"/>
              <a:t>Uma vez que o experimento seja válido o </a:t>
            </a:r>
            <a:r>
              <a:rPr lang="pt-BR" dirty="0" err="1" smtClean="0"/>
              <a:t>Chaos</a:t>
            </a:r>
            <a:r>
              <a:rPr lang="pt-BR" dirty="0" smtClean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execução é baseada nas definições do experimento.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Processo de execução de experimento do </a:t>
            </a:r>
            <a:r>
              <a:rPr lang="pt-BR" dirty="0" err="1" smtClean="0"/>
              <a:t>Chaos</a:t>
            </a:r>
            <a:r>
              <a:rPr lang="pt-BR" dirty="0" smtClean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hipótese de estado do sistema é usada dua</a:t>
            </a:r>
            <a:r>
              <a:rPr lang="pt-BR" dirty="0" smtClean="0"/>
              <a:t>s vezes no processo.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Qualquer comportamento fora do esperado pode indicar um ponto fraco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Mais ainda, encontrar uma falha </a:t>
            </a:r>
            <a:r>
              <a:rPr lang="pt-BR" dirty="0" smtClean="0"/>
              <a:t>durante</a:t>
            </a:r>
            <a:r>
              <a:rPr lang="pt-BR" dirty="0" smtClean="0"/>
              <a:t>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Voltando ao nosso experimento, uma olhada no arquivo </a:t>
            </a:r>
            <a:r>
              <a:rPr lang="pt-BR" i="1" dirty="0" smtClean="0"/>
              <a:t>service.py</a:t>
            </a:r>
            <a:r>
              <a:rPr lang="pt-BR" dirty="0" smtClean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Ao assumir que o arquivo Exchange.dat sempre estará presente o serviço irá falhar se o mesmo não estará presente.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 smtClean="0"/>
              <a:t>Implementando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Em alguns casos a fase da análise por si só exigirá um certo esforço.</a:t>
            </a:r>
            <a:endParaRPr lang="pt-BR" dirty="0" smtClean="0"/>
          </a:p>
          <a:p>
            <a:pPr>
              <a:spcAft>
                <a:spcPts val="1000"/>
              </a:spcAft>
            </a:pPr>
            <a:r>
              <a:rPr lang="pt-BR" dirty="0" smtClean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A implementação resiliente se encontra no arquivo </a:t>
            </a:r>
            <a:r>
              <a:rPr lang="pt-BR" i="1" dirty="0" smtClean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O mesmo checa a existência do arquivo </a:t>
            </a:r>
            <a:r>
              <a:rPr lang="pt-BR" i="1" dirty="0" smtClean="0"/>
              <a:t>exchange.dat </a:t>
            </a:r>
            <a:r>
              <a:rPr lang="pt-BR" dirty="0" smtClean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 smtClean="0"/>
              <a:t>Validando </a:t>
            </a:r>
            <a:r>
              <a:rPr lang="pt-BR" dirty="0"/>
              <a:t>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 smtClean="0"/>
              <a:t>Primeiro devemos parar a instância do serviço antigo e rodar a do novo serviço resiliente.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 smtClean="0"/>
              <a:t>Ao rodarmos o experimento de novo no terminal vemos que a falha foi corrigida.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Quando a hipótese de estado não encontra nenhum desvio no sistema temos a falha corrigida.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</a:t>
            </a:r>
            <a:r>
              <a:rPr lang="pt-BR" dirty="0" smtClean="0"/>
              <a:t>Melhorias – Log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 smtClean="0"/>
              <a:t>Ao executar o experimento, dois arquivos são criados: </a:t>
            </a:r>
            <a:r>
              <a:rPr lang="pt-BR" i="1" dirty="0" smtClean="0"/>
              <a:t>chaostoolkit.log </a:t>
            </a:r>
            <a:r>
              <a:rPr lang="pt-BR" dirty="0" smtClean="0"/>
              <a:t>e</a:t>
            </a:r>
            <a:r>
              <a:rPr lang="pt-BR" i="1" dirty="0" smtClean="0"/>
              <a:t> </a:t>
            </a:r>
            <a:r>
              <a:rPr lang="pt-BR" i="1" dirty="0" err="1" smtClean="0"/>
              <a:t>journal.json</a:t>
            </a:r>
            <a:endParaRPr lang="pt-BR" i="1" dirty="0" smtClean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</a:t>
            </a:r>
            <a:r>
              <a:rPr lang="pt-BR" i="1" dirty="0" smtClean="0"/>
              <a:t>chaostoolkit.log </a:t>
            </a:r>
            <a:r>
              <a:rPr lang="pt-BR" dirty="0" smtClean="0"/>
              <a:t>contém o log das operações executadas pelo </a:t>
            </a:r>
            <a:r>
              <a:rPr lang="pt-BR" dirty="0" err="1" smtClean="0"/>
              <a:t>Chaos</a:t>
            </a:r>
            <a:r>
              <a:rPr lang="pt-BR" dirty="0" smtClean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 smtClean="0"/>
              <a:t>O </a:t>
            </a:r>
            <a:r>
              <a:rPr lang="pt-BR" i="1" dirty="0" err="1" smtClean="0"/>
              <a:t>journal.json</a:t>
            </a:r>
            <a:r>
              <a:rPr lang="pt-BR" dirty="0"/>
              <a:t> </a:t>
            </a:r>
            <a:r>
              <a:rPr lang="pt-BR" dirty="0" smtClean="0"/>
              <a:t>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</a:t>
            </a:r>
            <a:r>
              <a:rPr lang="pt-BR" dirty="0" smtClean="0"/>
              <a:t>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 smtClean="0"/>
              <a:t>ENGENHARIA DO CAOS: </a:t>
            </a:r>
            <a:br>
              <a:rPr lang="pt-BR" sz="4400" dirty="0" smtClean="0"/>
            </a:br>
            <a:r>
              <a:rPr lang="pt-BR" sz="4400" dirty="0" smtClean="0"/>
              <a:t>DO COMEÇO AO FIM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3863</Words>
  <Application>Microsoft Office PowerPoint</Application>
  <PresentationFormat>Widescreen</PresentationFormat>
  <Paragraphs>394</Paragraphs>
  <Slides>101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5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JAVA</cp:lastModifiedBy>
  <cp:revision>211</cp:revision>
  <dcterms:created xsi:type="dcterms:W3CDTF">2019-09-08T02:45:33Z</dcterms:created>
  <dcterms:modified xsi:type="dcterms:W3CDTF">2019-10-02T00:31:08Z</dcterms:modified>
</cp:coreProperties>
</file>