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9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9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90B4-1470-43BD-AA9C-5EDB6161833D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65" y="4178910"/>
            <a:ext cx="4542413" cy="45424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57" y="143239"/>
            <a:ext cx="180602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59" y="5106855"/>
            <a:ext cx="1792531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456573">
            <a:off x="9680247" y="208324"/>
            <a:ext cx="2564552" cy="2317849"/>
            <a:chOff x="8159238" y="1647205"/>
            <a:chExt cx="2564552" cy="231784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8745">
              <a:off x="9240528" y="2525054"/>
              <a:ext cx="1483262" cy="14400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8" y="1647205"/>
              <a:ext cx="1484111" cy="1440000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  <a:endParaRPr lang="pt-BR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  <a:endParaRPr lang="pt-BR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</a:t>
            </a:r>
            <a:endParaRPr lang="pt-BR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7413674" y="1833564"/>
            <a:ext cx="2652585" cy="7830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 flipV="1">
            <a:off x="7724953" y="488708"/>
            <a:ext cx="1953121" cy="3070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9109647" y="2932389"/>
            <a:ext cx="1672659" cy="18181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9100083" y="2156243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505808" y="736754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11395633" y="3111520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234903" y="2657909"/>
            <a:ext cx="21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OSQUESTRAÇÃO DOS CONTÊINERS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</a:t>
            </a:r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KUBERNETES MINIKUBE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235031" y="1348288"/>
            <a:ext cx="292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DOS PODS NA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 WEB SERVICES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8599774" y="4702395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10067858" y="4026334"/>
            <a:ext cx="198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ATAQUE DE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CPU</a:t>
            </a:r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SHUTDOWN</a:t>
            </a:r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GREMLIN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7275490" y="5189774"/>
            <a:ext cx="257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AUTOMATIZAÇÃO DAS EXPERIMENTAÇÕES COM </a:t>
            </a:r>
            <a:r>
              <a:rPr lang="pt-BR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CHAOS TOOLKIT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11136681" y="2988671"/>
            <a:ext cx="28522" cy="8804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Manhães</dc:creator>
  <cp:lastModifiedBy>Matheus Manhães</cp:lastModifiedBy>
  <cp:revision>14</cp:revision>
  <dcterms:created xsi:type="dcterms:W3CDTF">2019-11-05T03:30:21Z</dcterms:created>
  <dcterms:modified xsi:type="dcterms:W3CDTF">2019-11-05T04:53:05Z</dcterms:modified>
</cp:coreProperties>
</file>