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8" r:id="rId2"/>
    <p:sldId id="284" r:id="rId3"/>
    <p:sldId id="260" r:id="rId4"/>
    <p:sldId id="285" r:id="rId5"/>
    <p:sldId id="287" r:id="rId6"/>
    <p:sldId id="288" r:id="rId7"/>
    <p:sldId id="290" r:id="rId8"/>
    <p:sldId id="289" r:id="rId9"/>
    <p:sldId id="286" r:id="rId10"/>
  </p:sldIdLst>
  <p:sldSz cx="9144000" cy="5143500" type="screen16x9"/>
  <p:notesSz cx="6858000" cy="9144000"/>
  <p:embeddedFontLst>
    <p:embeddedFont>
      <p:font typeface="Encode Sans ExtraLight" panose="020B0604020202020204" charset="0"/>
      <p:regular r:id="rId12"/>
      <p:bold r:id="rId13"/>
    </p:embeddedFont>
    <p:embeddedFont>
      <p:font typeface="Encode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0F4E6-71B5-44C6-A071-306405FD3BC7}">
  <a:tblStyle styleId="{21C0F4E6-71B5-44C6-A071-306405FD3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0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6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34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35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36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4593800"/>
            <a:ext cx="9144000" cy="549650"/>
            <a:chOff x="0" y="4593800"/>
            <a:chExt cx="9144000" cy="5497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593850"/>
              <a:ext cx="4876800" cy="5496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4593800"/>
              <a:ext cx="4876800" cy="549650"/>
            </a:xfrm>
            <a:prstGeom prst="rect">
              <a:avLst/>
            </a:prstGeom>
          </p:spPr>
        </p:pic>
      </p:grpSp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132080" y="914399"/>
            <a:ext cx="5174673" cy="3104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8D2A2D"/>
                </a:solidFill>
              </a:rPr>
              <a:t>CHAOS</a:t>
            </a:r>
            <a:br>
              <a:rPr lang="en" sz="5400" dirty="0" smtClean="0">
                <a:solidFill>
                  <a:srgbClr val="8D2A2D"/>
                </a:solidFill>
              </a:rPr>
            </a:br>
            <a:r>
              <a:rPr lang="en" sz="5400" dirty="0" smtClean="0">
                <a:solidFill>
                  <a:srgbClr val="8D2A2D"/>
                </a:solidFill>
              </a:rPr>
              <a:t>ENGINEERING</a:t>
            </a:r>
            <a:br>
              <a:rPr lang="en" sz="5400" dirty="0" smtClean="0">
                <a:solidFill>
                  <a:srgbClr val="8D2A2D"/>
                </a:solidFill>
              </a:rPr>
            </a:br>
            <a:endParaRPr sz="5400" dirty="0">
              <a:solidFill>
                <a:srgbClr val="8D2A2D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49" y="181324"/>
            <a:ext cx="3702851" cy="4593850"/>
          </a:xfrm>
          <a:prstGeom prst="rect">
            <a:avLst/>
          </a:prstGeom>
        </p:spPr>
      </p:pic>
      <p:sp>
        <p:nvSpPr>
          <p:cNvPr id="11" name="Google Shape;120;p15"/>
          <p:cNvSpPr txBox="1">
            <a:spLocks/>
          </p:cNvSpPr>
          <p:nvPr/>
        </p:nvSpPr>
        <p:spPr>
          <a:xfrm>
            <a:off x="114302" y="2997890"/>
            <a:ext cx="5251795" cy="72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BR" sz="2800" b="0" dirty="0" smtClean="0">
                <a:solidFill>
                  <a:srgbClr val="8D2A2D"/>
                </a:solidFill>
              </a:rPr>
              <a:t>Introdução à engenharia do caos</a:t>
            </a:r>
            <a:endParaRPr lang="pt-BR" sz="5400" dirty="0">
              <a:solidFill>
                <a:srgbClr val="8D2A2D"/>
              </a:solidFill>
            </a:endParaRPr>
          </a:p>
        </p:txBody>
      </p:sp>
      <p:sp>
        <p:nvSpPr>
          <p:cNvPr id="12" name="Google Shape;120;p15"/>
          <p:cNvSpPr txBox="1">
            <a:spLocks/>
          </p:cNvSpPr>
          <p:nvPr/>
        </p:nvSpPr>
        <p:spPr>
          <a:xfrm>
            <a:off x="54958" y="-70716"/>
            <a:ext cx="5251795" cy="5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BR" sz="1000" dirty="0" smtClean="0">
                <a:solidFill>
                  <a:srgbClr val="8D2A2D"/>
                </a:solidFill>
              </a:rPr>
              <a:t>Matheus Manhães e Felipe Oliveira</a:t>
            </a:r>
            <a:endParaRPr lang="pt-BR" dirty="0">
              <a:solidFill>
                <a:srgbClr val="8D2A2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94" y="4042064"/>
            <a:ext cx="1238250" cy="1101436"/>
          </a:xfrm>
          <a:prstGeom prst="rect">
            <a:avLst/>
          </a:prstGeom>
        </p:spPr>
      </p:pic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-281" y="1521327"/>
            <a:ext cx="9144000" cy="75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NÃO SOMENTE PARA O NETFLIX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281" y="2581140"/>
            <a:ext cx="9143719" cy="1223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Grandes empresas de sucesso têm o Chaos Engineering como hábito de trabalho.</a:t>
            </a:r>
            <a:endParaRPr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0" y="4443299"/>
            <a:ext cx="1186916" cy="3208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0" y="4344617"/>
            <a:ext cx="1371599" cy="571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47" y="4370790"/>
            <a:ext cx="1873809" cy="4383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3" y="4277574"/>
            <a:ext cx="652255" cy="6522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9" y="4105937"/>
            <a:ext cx="1347247" cy="9681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3" y="4457012"/>
            <a:ext cx="1869064" cy="2933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3127" y="0"/>
            <a:ext cx="9226847" cy="1096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4" y="280229"/>
            <a:ext cx="1883688" cy="4555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77" y="133350"/>
            <a:ext cx="749338" cy="74933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23" y="305066"/>
            <a:ext cx="1489786" cy="48301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23" y="109631"/>
            <a:ext cx="773057" cy="7730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51" y="100335"/>
            <a:ext cx="887983" cy="87219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94" y="88604"/>
            <a:ext cx="1628343" cy="9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2655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É </a:t>
            </a:r>
            <a:r>
              <a:rPr lang="pt-BR" dirty="0"/>
              <a:t>a disciplina de realizar experimentos em um sistema </a:t>
            </a:r>
            <a:r>
              <a:rPr lang="pt-BR" dirty="0" smtClean="0"/>
              <a:t>distribuído </a:t>
            </a:r>
            <a:r>
              <a:rPr lang="pt-BR" dirty="0"/>
              <a:t>afim de criar confiança na capacidade desse sistema para suportar condições turbulentas na produção. 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40;p17"/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 smtClean="0"/>
              <a:t>Extraído do Livro </a:t>
            </a:r>
            <a:r>
              <a:rPr lang="pt-BR" sz="1200" b="1" i="0" dirty="0" smtClean="0"/>
              <a:t>Chaos Engineering – Building Confidence in System Behavior through Experiments </a:t>
            </a:r>
            <a:r>
              <a:rPr lang="pt-BR" sz="1200" i="0" dirty="0" smtClean="0"/>
              <a:t>de Casey Rosenthal, Lorin Hochsteins, Aaron Blohowiak, Nora Jones e Ali Basiri. </a:t>
            </a:r>
            <a:endParaRPr lang="pt-BR" sz="12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0" y="1049481"/>
            <a:ext cx="9144000" cy="2655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É </a:t>
            </a:r>
            <a:r>
              <a:rPr lang="pt-BR" dirty="0"/>
              <a:t>um método de experimentação em infraestrutura que traz os pontos fracos do sistema à luz. Este processo empírico de verificação nos leva a ter sistemas mais </a:t>
            </a:r>
            <a:r>
              <a:rPr lang="pt-BR" dirty="0" smtClean="0"/>
              <a:t>resilientes </a:t>
            </a:r>
            <a:r>
              <a:rPr lang="pt-BR" dirty="0"/>
              <a:t>e gera confiança no comportamento operacional desses sistemas.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140;p17"/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 smtClean="0"/>
              <a:t>Extraído do Livro </a:t>
            </a:r>
            <a:r>
              <a:rPr lang="pt-BR" sz="1200" b="1" i="0" dirty="0" smtClean="0"/>
              <a:t>Chaos Engineering – Building Confidence in System Behavior through Experiments </a:t>
            </a:r>
            <a:r>
              <a:rPr lang="pt-BR" sz="1200" i="0" dirty="0" smtClean="0"/>
              <a:t>de Casey Rosenthal, Lorin Hochsteins, Aaron Blohowiak, Nora Jones e Ali Basiri. </a:t>
            </a:r>
            <a:endParaRPr lang="pt-BR" sz="1200" b="1" i="0" dirty="0"/>
          </a:p>
        </p:txBody>
      </p:sp>
    </p:spTree>
    <p:extLst>
      <p:ext uri="{BB962C8B-B14F-4D97-AF65-F5344CB8AC3E}">
        <p14:creationId xmlns:p14="http://schemas.microsoft.com/office/powerpoint/2010/main" val="40758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4593800"/>
            <a:ext cx="9144000" cy="549650"/>
            <a:chOff x="0" y="4593800"/>
            <a:chExt cx="9144000" cy="5497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593850"/>
              <a:ext cx="4876800" cy="5496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4593800"/>
              <a:ext cx="4876800" cy="549650"/>
            </a:xfrm>
            <a:prstGeom prst="rect">
              <a:avLst/>
            </a:prstGeom>
          </p:spPr>
        </p:pic>
      </p:grpSp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132080" y="893617"/>
            <a:ext cx="5174673" cy="3104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8D2A2D"/>
                </a:solidFill>
              </a:rPr>
              <a:t>SIMIAN</a:t>
            </a:r>
            <a:br>
              <a:rPr lang="en" sz="5400" dirty="0" smtClean="0">
                <a:solidFill>
                  <a:srgbClr val="8D2A2D"/>
                </a:solidFill>
              </a:rPr>
            </a:br>
            <a:r>
              <a:rPr lang="en" sz="5400" dirty="0" smtClean="0">
                <a:solidFill>
                  <a:srgbClr val="8D2A2D"/>
                </a:solidFill>
              </a:rPr>
              <a:t>ARMY</a:t>
            </a:r>
            <a:br>
              <a:rPr lang="en" sz="5400" dirty="0" smtClean="0">
                <a:solidFill>
                  <a:srgbClr val="8D2A2D"/>
                </a:solidFill>
              </a:rPr>
            </a:br>
            <a:endParaRPr sz="5400" dirty="0">
              <a:solidFill>
                <a:srgbClr val="8D2A2D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49" y="181324"/>
            <a:ext cx="3702851" cy="4593850"/>
          </a:xfrm>
          <a:prstGeom prst="rect">
            <a:avLst/>
          </a:prstGeom>
        </p:spPr>
      </p:pic>
      <p:sp>
        <p:nvSpPr>
          <p:cNvPr id="11" name="Google Shape;120;p15"/>
          <p:cNvSpPr txBox="1">
            <a:spLocks/>
          </p:cNvSpPr>
          <p:nvPr/>
        </p:nvSpPr>
        <p:spPr>
          <a:xfrm>
            <a:off x="114302" y="3049845"/>
            <a:ext cx="5251795" cy="102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algn="ctr"/>
            <a:r>
              <a:rPr lang="pt-BR" sz="2800" b="0" dirty="0" smtClean="0">
                <a:solidFill>
                  <a:srgbClr val="8D2A2D"/>
                </a:solidFill>
              </a:rPr>
              <a:t>Um conjunto de ferramentas da Netflix</a:t>
            </a:r>
            <a:endParaRPr lang="pt-BR" sz="5400" dirty="0">
              <a:solidFill>
                <a:srgbClr val="8D2A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SIMIAN ARMY</a:t>
            </a:r>
            <a:endParaRPr sz="2400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317442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Chaos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Latency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Conformity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Doctor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Janitor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Security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10-18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Chaos Gorilla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Chaos Kong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7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</a:t>
            </a:r>
            <a:r>
              <a:rPr lang="en" sz="2800" dirty="0" smtClean="0"/>
              <a:t>PRINCÍPIOS DO CAOS</a:t>
            </a:r>
            <a:endParaRPr sz="2400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B.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C.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D.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E.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7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</a:t>
            </a:r>
            <a:r>
              <a:rPr lang="en" sz="2800" dirty="0" smtClean="0"/>
              <a:t>WHY DO CHAOS?</a:t>
            </a:r>
            <a:endParaRPr sz="2400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Teste vs. Experimentação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B.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C.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D.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E.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2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PRÉ-REQUISITOS</a:t>
            </a:r>
            <a:endParaRPr sz="2400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B.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C.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D.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Item E.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3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241</Words>
  <Application>Microsoft Office PowerPoint</Application>
  <PresentationFormat>Apresentação na tela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Encode Sans ExtraLight</vt:lpstr>
      <vt:lpstr>Arial</vt:lpstr>
      <vt:lpstr>Encode Sans</vt:lpstr>
      <vt:lpstr>Laertes template</vt:lpstr>
      <vt:lpstr>CHAOS ENGINEERING </vt:lpstr>
      <vt:lpstr>NÃO SOMENTE PARA O NETFLIX</vt:lpstr>
      <vt:lpstr>Apresentação do PowerPoint</vt:lpstr>
      <vt:lpstr>Apresentação do PowerPoint</vt:lpstr>
      <vt:lpstr>SIMIAN ARMY </vt:lpstr>
      <vt:lpstr> SIMIAN ARMY</vt:lpstr>
      <vt:lpstr> PRINCÍPIOS DO CAOS</vt:lpstr>
      <vt:lpstr> WHY DO CHAOS?</vt:lpstr>
      <vt:lpstr> PRÉ-REQUISITOS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Java</dc:creator>
  <cp:lastModifiedBy>Java</cp:lastModifiedBy>
  <cp:revision>36</cp:revision>
  <dcterms:modified xsi:type="dcterms:W3CDTF">2019-03-19T20:02:24Z</dcterms:modified>
</cp:coreProperties>
</file>