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88" r:id="rId4"/>
    <p:sldId id="287" r:id="rId5"/>
    <p:sldId id="258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2" r:id="rId27"/>
    <p:sldId id="293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91" r:id="rId38"/>
    <p:sldId id="294" r:id="rId39"/>
    <p:sldId id="295" r:id="rId40"/>
    <p:sldId id="296" r:id="rId41"/>
    <p:sldId id="297" r:id="rId42"/>
    <p:sldId id="308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800" dirty="0"/>
              <a:t>Até mesmo a NASA encontra turbulentos cenários na “produção” em suas missões.</a:t>
            </a:r>
          </a:p>
          <a:p>
            <a:r>
              <a:rPr lang="pt-BR" sz="2800" dirty="0"/>
              <a:t>Testes em ambientes fechados não conseguem reproduzir as condições turbulentas que ocorrem na produção.</a:t>
            </a:r>
          </a:p>
          <a:p>
            <a:r>
              <a:rPr lang="pt-BR" sz="2800" dirty="0"/>
              <a:t>Engenheiros do caos auxiliam as equipes de produção a não ignorarem esse ambiente hostil.</a:t>
            </a:r>
          </a:p>
          <a:p>
            <a:r>
              <a:rPr lang="pt-BR" sz="28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925786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8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A Engenharia do Caos é uma habilidade e não um título dado à algumas pessoas da equipe de desenvolvimento.</a:t>
            </a:r>
          </a:p>
          <a:p>
            <a:r>
              <a:rPr lang="pt-BR" sz="2600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sz="2600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2600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sz="2600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sz="2600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sz="2600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sz="2600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70167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partir da coleção de falhas é aplicada a técnica FMEA (</a:t>
            </a:r>
            <a:r>
              <a:rPr lang="pt-BR" sz="2600" dirty="0" err="1"/>
              <a:t>Failure</a:t>
            </a:r>
            <a:r>
              <a:rPr lang="pt-BR" sz="2600" dirty="0"/>
              <a:t> </a:t>
            </a:r>
            <a:r>
              <a:rPr lang="pt-BR" sz="2600" dirty="0" err="1"/>
              <a:t>Mode</a:t>
            </a:r>
            <a:r>
              <a:rPr lang="pt-BR" sz="2600" dirty="0"/>
              <a:t> </a:t>
            </a:r>
            <a:r>
              <a:rPr lang="pt-BR" sz="2600" dirty="0" err="1"/>
              <a:t>and</a:t>
            </a:r>
            <a:r>
              <a:rPr lang="pt-BR" sz="2600" dirty="0"/>
              <a:t> </a:t>
            </a:r>
            <a:r>
              <a:rPr lang="pt-BR" sz="2600" dirty="0" err="1"/>
              <a:t>Effects</a:t>
            </a:r>
            <a:r>
              <a:rPr lang="pt-BR" sz="2600" dirty="0"/>
              <a:t> </a:t>
            </a:r>
            <a:r>
              <a:rPr lang="pt-BR" sz="2600" dirty="0" err="1"/>
              <a:t>Analysis</a:t>
            </a:r>
            <a:r>
              <a:rPr lang="pt-BR" sz="2600" dirty="0"/>
              <a:t>)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Fundamentos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Automação de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86347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87871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sz="2600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38163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07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sz="2600" dirty="0"/>
              <a:t>Para a realização dos primeiros Game </a:t>
            </a:r>
            <a:r>
              <a:rPr lang="pt-BR" sz="2600" dirty="0" err="1"/>
              <a:t>Days</a:t>
            </a:r>
            <a:r>
              <a:rPr lang="pt-BR" sz="2600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Elabore uma lista de pessoas que precisam ser notificadas e que darão aprovação a execução do Game Day.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500" dirty="0"/>
              <a:t>AUTOMAÇÃO DE </a:t>
            </a:r>
            <a:br>
              <a:rPr lang="pt-BR" sz="4500" dirty="0"/>
            </a:br>
            <a:r>
              <a:rPr lang="pt-BR" sz="4500" dirty="0"/>
              <a:t>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2125</Words>
  <Application>Microsoft Office PowerPoint</Application>
  <PresentationFormat>Widescreen</PresentationFormat>
  <Paragraphs>196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Trebuchet MS</vt:lpstr>
      <vt:lpstr>Wingdings</vt:lpstr>
      <vt:lpstr>Berlim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DE  ENGENHARIA DO CAOS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111</cp:revision>
  <dcterms:created xsi:type="dcterms:W3CDTF">2019-09-08T02:45:33Z</dcterms:created>
  <dcterms:modified xsi:type="dcterms:W3CDTF">2019-09-22T13:02:19Z</dcterms:modified>
</cp:coreProperties>
</file>