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9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65" y="4178910"/>
            <a:ext cx="4542413" cy="45424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57" y="143239"/>
            <a:ext cx="180602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59" y="5106855"/>
            <a:ext cx="1792531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 flipV="1">
            <a:off x="7724953" y="488708"/>
            <a:ext cx="1953121" cy="3070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9109647" y="2932389"/>
            <a:ext cx="1672659" cy="18181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505808" y="736754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1395633" y="3111520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35031" y="1348288"/>
            <a:ext cx="29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DOS PODS NA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WEB SERVICES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599774" y="4702395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0067858" y="4026334"/>
            <a:ext cx="198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ATAQUE DE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CPU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SHUTDOWN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GREMLIN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7275490" y="5189774"/>
            <a:ext cx="25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AUTOMATIZAÇÃO DOS EXPERIMENTOS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CHAOS TOOLKIT</a:t>
            </a:r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11136681" y="2988671"/>
            <a:ext cx="28522" cy="8804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3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Manhães</dc:creator>
  <cp:lastModifiedBy>eduser</cp:lastModifiedBy>
  <cp:revision>16</cp:revision>
  <dcterms:created xsi:type="dcterms:W3CDTF">2019-11-05T03:30:21Z</dcterms:created>
  <dcterms:modified xsi:type="dcterms:W3CDTF">2019-11-05T16:21:47Z</dcterms:modified>
</cp:coreProperties>
</file>