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800" dirty="0"/>
              <a:t>Até mesmo a NASA encontra turbulentos cenários na “produção” em suas missões.</a:t>
            </a:r>
          </a:p>
          <a:p>
            <a:r>
              <a:rPr lang="pt-BR" sz="2800" dirty="0"/>
              <a:t>Testes em ambientes fechados não conseguem reproduzir as condições turbulentas que ocorrem na produção.</a:t>
            </a:r>
          </a:p>
          <a:p>
            <a:r>
              <a:rPr lang="pt-BR" sz="2800" dirty="0"/>
              <a:t>Engenheiros do caos auxiliam as equipes de produção a não ignorarem esse ambiente hostil.</a:t>
            </a:r>
          </a:p>
          <a:p>
            <a:r>
              <a:rPr lang="pt-BR" sz="28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925786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A Engenharia do Caos é uma habilidade e não um título dado à algumas pessoas da equipe de desenvolvimento.</a:t>
            </a:r>
          </a:p>
          <a:p>
            <a:r>
              <a:rPr lang="pt-BR" sz="2600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sz="2600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600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70167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partir da coleção de falhas é aplicada a técnica FMEA (</a:t>
            </a:r>
            <a:r>
              <a:rPr lang="pt-BR" sz="2600" dirty="0" err="1"/>
              <a:t>Failure</a:t>
            </a:r>
            <a:r>
              <a:rPr lang="pt-BR" sz="2600" dirty="0"/>
              <a:t> </a:t>
            </a:r>
            <a:r>
              <a:rPr lang="pt-BR" sz="2600" dirty="0" err="1"/>
              <a:t>Mode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Effects</a:t>
            </a:r>
            <a:r>
              <a:rPr lang="pt-BR" sz="2600" dirty="0"/>
              <a:t> </a:t>
            </a:r>
            <a:r>
              <a:rPr lang="pt-BR" sz="2600" dirty="0" err="1"/>
              <a:t>Analysis</a:t>
            </a:r>
            <a:r>
              <a:rPr lang="pt-BR" sz="2600" dirty="0"/>
              <a:t>)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Fundamentos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Automação com Chaos Toolkit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86347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87871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sz="2600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38163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07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sz="2600" dirty="0"/>
              <a:t>Para a realização dos primeiros Game </a:t>
            </a:r>
            <a:r>
              <a:rPr lang="pt-BR" sz="2600" dirty="0" err="1"/>
              <a:t>Days</a:t>
            </a:r>
            <a:r>
              <a:rPr lang="pt-BR" sz="2600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Elabore uma lista de pessoas que precisam ser notificadas e que darão aprovação a execução do Game Day.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Ao nível de infraestrutura temos o </a:t>
            </a:r>
            <a:r>
              <a:rPr lang="pt-BR" sz="2600" i="1" dirty="0"/>
              <a:t>Chaos </a:t>
            </a:r>
            <a:r>
              <a:rPr lang="pt-BR" sz="2600" i="1" dirty="0" err="1"/>
              <a:t>Monkey</a:t>
            </a:r>
            <a:r>
              <a:rPr lang="pt-BR" sz="2600" dirty="0"/>
              <a:t> e ao nível de aplicação temos como exemplo o </a:t>
            </a:r>
            <a:r>
              <a:rPr lang="pt-BR" sz="2600" i="1" dirty="0"/>
              <a:t>Chaos </a:t>
            </a:r>
            <a:r>
              <a:rPr lang="pt-BR" sz="2600" i="1" dirty="0" err="1"/>
              <a:t>Monkey</a:t>
            </a:r>
            <a:r>
              <a:rPr lang="pt-BR" sz="2600" i="1" dirty="0"/>
              <a:t> for Spring Boot</a:t>
            </a:r>
            <a:r>
              <a:rPr lang="pt-BR" sz="2600" dirty="0"/>
              <a:t>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Aqui usaremos como ferramenta o </a:t>
            </a:r>
            <a:r>
              <a:rPr lang="pt-BR" sz="2600" i="1" dirty="0"/>
              <a:t>Chaos Toolkit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sz="2600" dirty="0"/>
              <a:t>O </a:t>
            </a:r>
            <a:r>
              <a:rPr lang="pt-BR" sz="2600" i="1" dirty="0"/>
              <a:t>Chaos Toolkit </a:t>
            </a:r>
            <a:r>
              <a:rPr lang="pt-BR" sz="2600" dirty="0"/>
              <a:t>é uma ferramenta gratuita e open </a:t>
            </a:r>
            <a:r>
              <a:rPr lang="pt-BR" sz="2600" dirty="0" err="1"/>
              <a:t>source</a:t>
            </a:r>
            <a:r>
              <a:rPr lang="pt-BR" sz="2600" dirty="0"/>
              <a:t> que permite a orquestração dos experimentos.</a:t>
            </a:r>
          </a:p>
          <a:p>
            <a:r>
              <a:rPr lang="pt-BR" sz="2600" dirty="0"/>
              <a:t>Além disso possui uma ampla gama de extensões que permitem a customização dos mesmos.</a:t>
            </a:r>
          </a:p>
          <a:p>
            <a:r>
              <a:rPr lang="pt-BR" sz="2600" dirty="0"/>
              <a:t>O formato dos experimentos é definido por </a:t>
            </a:r>
            <a:r>
              <a:rPr lang="pt-BR" sz="2600" dirty="0" err="1"/>
              <a:t>aqruivos</a:t>
            </a:r>
            <a:r>
              <a:rPr lang="pt-BR" sz="2600" dirty="0"/>
              <a:t> YAML ou JSON.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As instruções para a instalação em seu S.O podem ser obtidas em: </a:t>
            </a:r>
            <a:r>
              <a:rPr lang="pt-BR" sz="2600" dirty="0">
                <a:hlinkClick r:id="rId2"/>
              </a:rPr>
              <a:t>https://docs.chaostoolkit.org/reference/usage/install/</a:t>
            </a:r>
            <a:endParaRPr lang="pt-BR" sz="2600" dirty="0"/>
          </a:p>
          <a:p>
            <a:pPr>
              <a:spcAft>
                <a:spcPts val="1000"/>
              </a:spcAft>
            </a:pPr>
            <a:r>
              <a:rPr lang="pt-BR" sz="2600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3569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partir dai teremos acesso ao fluxo de</a:t>
            </a:r>
            <a:br>
              <a:rPr lang="pt-BR" sz="2600" dirty="0"/>
            </a:br>
            <a:r>
              <a:rPr lang="pt-BR" sz="2600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Fluxo: Descobrir e Gravar informações, Iniciar </a:t>
            </a:r>
            <a:br>
              <a:rPr lang="pt-BR" sz="2600" dirty="0"/>
            </a:br>
            <a:r>
              <a:rPr lang="pt-BR" sz="2600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sz="2800" dirty="0"/>
              <a:t> </a:t>
            </a:r>
            <a:r>
              <a:rPr lang="pt-BR" sz="2800" dirty="0">
                <a:highlight>
                  <a:srgbClr val="000000"/>
                </a:highlight>
              </a:rPr>
              <a:t>$ python3 -m </a:t>
            </a:r>
            <a:r>
              <a:rPr lang="pt-BR" sz="2800" dirty="0" err="1">
                <a:highlight>
                  <a:srgbClr val="000000"/>
                </a:highlight>
              </a:rPr>
              <a:t>venv</a:t>
            </a:r>
            <a:r>
              <a:rPr lang="pt-BR" sz="2800" dirty="0">
                <a:highlight>
                  <a:srgbClr val="000000"/>
                </a:highlight>
              </a:rPr>
              <a:t> ~/.</a:t>
            </a:r>
            <a:r>
              <a:rPr lang="pt-BR" sz="2800" dirty="0" err="1">
                <a:highlight>
                  <a:srgbClr val="000000"/>
                </a:highlight>
              </a:rPr>
              <a:t>venvs</a:t>
            </a:r>
            <a:r>
              <a:rPr lang="pt-BR" sz="2800" dirty="0">
                <a:highlight>
                  <a:srgbClr val="000000"/>
                </a:highlight>
              </a:rPr>
              <a:t>/</a:t>
            </a:r>
            <a:r>
              <a:rPr lang="pt-BR" sz="2800" dirty="0" err="1">
                <a:highlight>
                  <a:srgbClr val="000000"/>
                </a:highlight>
              </a:rPr>
              <a:t>chaostk</a:t>
            </a:r>
            <a:endParaRPr lang="pt-BR" sz="2800" i="1" dirty="0"/>
          </a:p>
          <a:p>
            <a:pPr>
              <a:spcAft>
                <a:spcPts val="1000"/>
              </a:spcAft>
            </a:pPr>
            <a:r>
              <a:rPr lang="pt-BR" sz="2800" i="1" dirty="0"/>
              <a:t> </a:t>
            </a:r>
            <a:r>
              <a:rPr lang="pt-BR" sz="2800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sz="2800" dirty="0">
                <a:highlight>
                  <a:srgbClr val="000000"/>
                </a:highlight>
              </a:rPr>
              <a:t>$ </a:t>
            </a:r>
            <a:r>
              <a:rPr lang="pt-BR" sz="2800" dirty="0" err="1">
                <a:highlight>
                  <a:srgbClr val="000000"/>
                </a:highlight>
              </a:rPr>
              <a:t>source</a:t>
            </a:r>
            <a:r>
              <a:rPr lang="pt-BR" sz="2800" dirty="0">
                <a:highlight>
                  <a:srgbClr val="000000"/>
                </a:highlight>
              </a:rPr>
              <a:t> ~/.</a:t>
            </a:r>
            <a:r>
              <a:rPr lang="pt-BR" sz="2800" dirty="0" err="1">
                <a:highlight>
                  <a:srgbClr val="000000"/>
                </a:highlight>
              </a:rPr>
              <a:t>venvs</a:t>
            </a:r>
            <a:r>
              <a:rPr lang="pt-BR" sz="2800" dirty="0">
                <a:highlight>
                  <a:srgbClr val="000000"/>
                </a:highlight>
              </a:rPr>
              <a:t>/</a:t>
            </a:r>
            <a:r>
              <a:rPr lang="pt-BR" sz="2800" dirty="0" err="1">
                <a:highlight>
                  <a:srgbClr val="000000"/>
                </a:highlight>
              </a:rPr>
              <a:t>chaostk</a:t>
            </a:r>
            <a:r>
              <a:rPr lang="pt-BR" sz="2800" dirty="0">
                <a:highlight>
                  <a:srgbClr val="000000"/>
                </a:highlight>
              </a:rPr>
              <a:t>/bin/</a:t>
            </a:r>
            <a:r>
              <a:rPr lang="pt-BR" sz="2800" dirty="0" err="1">
                <a:highlight>
                  <a:srgbClr val="000000"/>
                </a:highlight>
              </a:rPr>
              <a:t>activate</a:t>
            </a:r>
            <a:endParaRPr lang="pt-BR" sz="2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Sua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sz="2800" dirty="0">
                <a:highlight>
                  <a:srgbClr val="000000"/>
                </a:highlight>
              </a:rPr>
              <a:t>(</a:t>
            </a:r>
            <a:r>
              <a:rPr lang="pt-BR" sz="2800" dirty="0" err="1">
                <a:highlight>
                  <a:srgbClr val="000000"/>
                </a:highlight>
              </a:rPr>
              <a:t>chaostk</a:t>
            </a:r>
            <a:r>
              <a:rPr lang="pt-BR" sz="2800" dirty="0">
                <a:highlight>
                  <a:srgbClr val="000000"/>
                </a:highlight>
              </a:rPr>
              <a:t>) $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Finalmente é hora de instalarmos a linha de comando do Chaos Toolkit usando o </a:t>
            </a:r>
            <a:r>
              <a:rPr lang="pt-BR" sz="2800" i="1" dirty="0" err="1"/>
              <a:t>Pip</a:t>
            </a:r>
            <a:r>
              <a:rPr lang="pt-BR" sz="2800" i="1" dirty="0"/>
              <a:t> </a:t>
            </a:r>
            <a:r>
              <a:rPr lang="pt-BR" sz="2800" i="1" dirty="0" err="1"/>
              <a:t>Command</a:t>
            </a:r>
            <a:endParaRPr lang="pt-BR" sz="2800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sz="2800" dirty="0">
                <a:highlight>
                  <a:srgbClr val="000000"/>
                </a:highlight>
              </a:rPr>
              <a:t>(</a:t>
            </a:r>
            <a:r>
              <a:rPr lang="pt-BR" sz="2800" dirty="0" err="1">
                <a:highlight>
                  <a:srgbClr val="000000"/>
                </a:highlight>
              </a:rPr>
              <a:t>chaostk</a:t>
            </a:r>
            <a:r>
              <a:rPr lang="pt-BR" sz="2800" dirty="0">
                <a:highlight>
                  <a:srgbClr val="000000"/>
                </a:highlight>
              </a:rPr>
              <a:t>) $ </a:t>
            </a:r>
            <a:r>
              <a:rPr lang="pt-BR" sz="2800" dirty="0" err="1">
                <a:highlight>
                  <a:srgbClr val="000000"/>
                </a:highlight>
              </a:rPr>
              <a:t>pip</a:t>
            </a:r>
            <a:r>
              <a:rPr lang="pt-BR" sz="2800" dirty="0">
                <a:highlight>
                  <a:srgbClr val="000000"/>
                </a:highlight>
              </a:rPr>
              <a:t> </a:t>
            </a:r>
            <a:r>
              <a:rPr lang="pt-BR" sz="2800" dirty="0" err="1">
                <a:highlight>
                  <a:srgbClr val="000000"/>
                </a:highlight>
              </a:rPr>
              <a:t>install</a:t>
            </a:r>
            <a:r>
              <a:rPr lang="pt-BR" sz="2800" dirty="0">
                <a:highlight>
                  <a:srgbClr val="000000"/>
                </a:highlight>
              </a:rPr>
              <a:t> </a:t>
            </a:r>
            <a:r>
              <a:rPr lang="pt-BR" sz="2800" dirty="0" err="1">
                <a:highlight>
                  <a:srgbClr val="000000"/>
                </a:highlight>
              </a:rPr>
              <a:t>chaostoolkit</a:t>
            </a:r>
            <a:endParaRPr lang="pt-BR" sz="2800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sz="2800" dirty="0"/>
              <a:t>Após a instalação teremos os novos comandos do Caos a disposição.</a:t>
            </a:r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68278" cy="3599316"/>
          </a:xfrm>
        </p:spPr>
        <p:txBody>
          <a:bodyPr>
            <a:noAutofit/>
          </a:bodyPr>
          <a:lstStyle/>
          <a:p>
            <a:r>
              <a:rPr lang="pt-BR" sz="2600" dirty="0"/>
              <a:t>Com o comando </a:t>
            </a:r>
            <a:r>
              <a:rPr lang="pt-BR" sz="2600" dirty="0">
                <a:highlight>
                  <a:srgbClr val="000000"/>
                </a:highlight>
              </a:rPr>
              <a:t>-</a:t>
            </a:r>
            <a:r>
              <a:rPr lang="pt-BR" sz="2600" i="1" dirty="0">
                <a:highlight>
                  <a:srgbClr val="000000"/>
                </a:highlight>
              </a:rPr>
              <a:t>–help </a:t>
            </a:r>
            <a:r>
              <a:rPr lang="pt-BR" sz="2600" i="1" dirty="0" err="1">
                <a:highlight>
                  <a:srgbClr val="000000"/>
                </a:highlight>
              </a:rPr>
              <a:t>command</a:t>
            </a:r>
            <a:r>
              <a:rPr lang="pt-BR" sz="2600" i="1" dirty="0">
                <a:highlight>
                  <a:srgbClr val="000000"/>
                </a:highlight>
              </a:rPr>
              <a:t> </a:t>
            </a:r>
            <a:r>
              <a:rPr lang="pt-BR" sz="2600" i="1" dirty="0"/>
              <a:t>teremos acesso a lista de comandos disponíveis.</a:t>
            </a:r>
          </a:p>
          <a:p>
            <a:r>
              <a:rPr lang="pt-BR" sz="2600" i="1" dirty="0"/>
              <a:t>Cada comando se relaciona com uma das fases de aprendizagem da Engenharia do Caos.</a:t>
            </a:r>
          </a:p>
          <a:p>
            <a:r>
              <a:rPr lang="pt-BR" sz="2600" i="1" dirty="0"/>
              <a:t>Comandos de Exploração: </a:t>
            </a:r>
            <a:r>
              <a:rPr lang="pt-BR" sz="2600" i="1" dirty="0" err="1"/>
              <a:t>Discover</a:t>
            </a:r>
            <a:r>
              <a:rPr lang="pt-BR" sz="2600" i="1" dirty="0"/>
              <a:t>, </a:t>
            </a:r>
            <a:r>
              <a:rPr lang="pt-BR" sz="2600" i="1" dirty="0" err="1"/>
              <a:t>Init</a:t>
            </a:r>
            <a:r>
              <a:rPr lang="pt-BR" sz="2600" i="1" dirty="0"/>
              <a:t>, </a:t>
            </a:r>
            <a:r>
              <a:rPr lang="pt-BR" sz="2600" i="1" dirty="0" err="1"/>
              <a:t>Run</a:t>
            </a:r>
            <a:r>
              <a:rPr lang="pt-BR" sz="2600" i="1" dirty="0"/>
              <a:t> e </a:t>
            </a:r>
            <a:r>
              <a:rPr lang="pt-BR" sz="2600" i="1" dirty="0" err="1"/>
              <a:t>Report</a:t>
            </a:r>
            <a:endParaRPr lang="pt-BR" sz="2600" i="1" dirty="0"/>
          </a:p>
          <a:p>
            <a:r>
              <a:rPr lang="pt-BR" sz="2600" i="1" dirty="0"/>
              <a:t>Comando de Análise: </a:t>
            </a:r>
            <a:r>
              <a:rPr lang="pt-BR" sz="2600" i="1" dirty="0" err="1"/>
              <a:t>Report</a:t>
            </a:r>
            <a:endParaRPr lang="pt-BR" sz="2600" i="1" dirty="0"/>
          </a:p>
          <a:p>
            <a:r>
              <a:rPr lang="pt-BR" sz="2600" i="1" dirty="0"/>
              <a:t>Comandos de Validação: </a:t>
            </a:r>
            <a:r>
              <a:rPr lang="pt-BR" sz="2600" i="1" dirty="0" err="1"/>
              <a:t>Run</a:t>
            </a:r>
            <a:r>
              <a:rPr lang="pt-BR" sz="2600" i="1" dirty="0"/>
              <a:t> e </a:t>
            </a:r>
            <a:r>
              <a:rPr lang="pt-BR" sz="2600" i="1" dirty="0" err="1"/>
              <a:t>Report</a:t>
            </a:r>
            <a:endParaRPr lang="pt-BR" sz="2600" i="1" dirty="0"/>
          </a:p>
          <a:p>
            <a:pPr>
              <a:spcAft>
                <a:spcPts val="1000"/>
              </a:spcAft>
            </a:pPr>
            <a:endParaRPr lang="pt-BR" sz="2800" i="1" dirty="0"/>
          </a:p>
          <a:p>
            <a:pPr>
              <a:spcAft>
                <a:spcPts val="1000"/>
              </a:spcAft>
            </a:pPr>
            <a:endParaRPr lang="pt-BR" sz="2800" i="1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822217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91727" y="5788011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o primeiro </a:t>
            </a:r>
            <a:br>
              <a:rPr lang="pt-BR" dirty="0"/>
            </a:br>
            <a:r>
              <a:rPr lang="pt-BR" dirty="0"/>
              <a:t>experimento automatizado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2531</Words>
  <Application>Microsoft Office PowerPoint</Application>
  <PresentationFormat>Widescreen</PresentationFormat>
  <Paragraphs>241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6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o primeiro  experimento automatizado</vt:lpstr>
      <vt:lpstr>Planejando um Game Day – Passos Iniciais</vt:lpstr>
      <vt:lpstr>Planejando um Game Day – Passos Iniciais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139</cp:revision>
  <dcterms:created xsi:type="dcterms:W3CDTF">2019-09-08T02:45:33Z</dcterms:created>
  <dcterms:modified xsi:type="dcterms:W3CDTF">2019-09-24T02:15:39Z</dcterms:modified>
</cp:coreProperties>
</file>