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88" r:id="rId4"/>
    <p:sldId id="287" r:id="rId5"/>
    <p:sldId id="258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2" r:id="rId27"/>
    <p:sldId id="293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4" r:id="rId39"/>
    <p:sldId id="295" r:id="rId40"/>
    <p:sldId id="296" r:id="rId41"/>
    <p:sldId id="297" r:id="rId42"/>
    <p:sldId id="30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9" r:id="rId51"/>
    <p:sldId id="305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Fundamentos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Automação com Chaos Toolkit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Por debaixo dos panos 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>
                <a:highlight>
                  <a:srgbClr val="000000"/>
                </a:highlight>
              </a:rPr>
              <a:t>validate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3381</Words>
  <Application>Microsoft Office PowerPoint</Application>
  <PresentationFormat>Widescreen</PresentationFormat>
  <Paragraphs>314</Paragraphs>
  <Slides>71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5" baseType="lpstr">
      <vt:lpstr>Arial</vt:lpstr>
      <vt:lpstr>Trebuchet MS</vt:lpstr>
      <vt:lpstr>Wingdings</vt:lpstr>
      <vt:lpstr>Berlim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189</cp:revision>
  <dcterms:created xsi:type="dcterms:W3CDTF">2019-09-08T02:45:33Z</dcterms:created>
  <dcterms:modified xsi:type="dcterms:W3CDTF">2019-09-30T01:04:11Z</dcterms:modified>
</cp:coreProperties>
</file>