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18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31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70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94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07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50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89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1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45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99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90B4-1470-43BD-AA9C-5EDB6161833D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16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90B4-1470-43BD-AA9C-5EDB6161833D}" type="datetimeFigureOut">
              <a:rPr lang="pt-BR" smtClean="0"/>
              <a:t>15/11/2019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080F1-B265-40E8-98DB-5AABCD8DD1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097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665" y="4178910"/>
            <a:ext cx="4542413" cy="454241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" y="271406"/>
            <a:ext cx="1186172" cy="1260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557" y="143239"/>
            <a:ext cx="1806020" cy="108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75" y="2268671"/>
            <a:ext cx="1682984" cy="144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259" y="5106855"/>
            <a:ext cx="1792531" cy="144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" y="2229483"/>
            <a:ext cx="3801600" cy="1440000"/>
          </a:xfrm>
          <a:prstGeom prst="rect">
            <a:avLst/>
          </a:prstGeom>
        </p:spPr>
      </p:pic>
      <p:grpSp>
        <p:nvGrpSpPr>
          <p:cNvPr id="54" name="Agrupar 53"/>
          <p:cNvGrpSpPr/>
          <p:nvPr/>
        </p:nvGrpSpPr>
        <p:grpSpPr>
          <a:xfrm rot="1456573">
            <a:off x="9680247" y="208324"/>
            <a:ext cx="2564552" cy="2317849"/>
            <a:chOff x="8159238" y="1647205"/>
            <a:chExt cx="2564552" cy="2317849"/>
          </a:xfrm>
        </p:grpSpPr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98745">
              <a:off x="9240528" y="2525054"/>
              <a:ext cx="1483262" cy="1440000"/>
            </a:xfrm>
            <a:prstGeom prst="rect">
              <a:avLst/>
            </a:prstGeom>
          </p:spPr>
        </p:pic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9238" y="1647205"/>
              <a:ext cx="1484111" cy="1440000"/>
            </a:xfrm>
            <a:prstGeom prst="rect">
              <a:avLst/>
            </a:prstGeom>
          </p:spPr>
        </p:pic>
      </p:grpSp>
      <p:pic>
        <p:nvPicPr>
          <p:cNvPr id="13" name="Imagem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94" y="4796030"/>
            <a:ext cx="2350682" cy="1440000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386651" y="561804"/>
            <a:ext cx="2747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CALCULADORA E GERENCIADOR DE TAREFAS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ANGULAR 8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2152" y="3729869"/>
            <a:ext cx="325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BUSCADOR DE REPOSITÓRIOS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HTML 5, CSS 3 E JAVASCRIPT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058436" y="5912864"/>
            <a:ext cx="2797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 REST DE TERMOS ÚTEIS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NODEJS E MONGODB</a:t>
            </a:r>
          </a:p>
        </p:txBody>
      </p:sp>
      <p:cxnSp>
        <p:nvCxnSpPr>
          <p:cNvPr id="23" name="Conector de Seta Reta 22"/>
          <p:cNvCxnSpPr/>
          <p:nvPr/>
        </p:nvCxnSpPr>
        <p:spPr>
          <a:xfrm flipV="1">
            <a:off x="3121159" y="3396343"/>
            <a:ext cx="2234301" cy="158921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3993894" y="2937626"/>
            <a:ext cx="1432391" cy="1325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01540" y="1289084"/>
            <a:ext cx="2040142" cy="122761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 flipV="1">
            <a:off x="7413674" y="1833564"/>
            <a:ext cx="2652585" cy="78302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 flipH="1" flipV="1">
            <a:off x="7724953" y="488708"/>
            <a:ext cx="1953121" cy="30706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 flipV="1">
            <a:off x="9109647" y="2932389"/>
            <a:ext cx="1672659" cy="181817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5943817" y="3964779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9100083" y="2156243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4" name="CaixaDeTexto 73"/>
          <p:cNvSpPr txBox="1"/>
          <p:nvPr/>
        </p:nvSpPr>
        <p:spPr>
          <a:xfrm>
            <a:off x="7505808" y="736754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11395633" y="3111520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8234903" y="2657909"/>
            <a:ext cx="2185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OSQUESTRAÇÃO DOS CONTÊINERS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KUBERNETES MINIKUBE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4927928" y="4531832"/>
            <a:ext cx="230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CONTÊINERIZAÇÃO DAS 4 APLICAÇÕES COM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</a:t>
            </a:r>
          </a:p>
        </p:txBody>
      </p:sp>
      <p:sp>
        <p:nvSpPr>
          <p:cNvPr id="79" name="CaixaDeTexto 78"/>
          <p:cNvSpPr txBox="1"/>
          <p:nvPr/>
        </p:nvSpPr>
        <p:spPr>
          <a:xfrm>
            <a:off x="5235031" y="1348288"/>
            <a:ext cx="292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DEPLOY DOS PODS NA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AMAZON WEB SERVICES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8599774" y="4702395"/>
            <a:ext cx="4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pt-BR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10067858" y="4026334"/>
            <a:ext cx="1980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ATAQUE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CPU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SHUTDOWN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COM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GREMLIN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7275490" y="5189774"/>
            <a:ext cx="2576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CRIAÇÃO </a:t>
            </a:r>
            <a:r>
              <a:rPr lang="pt-BR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DOS EXPERIMENTOS COM </a:t>
            </a:r>
            <a:r>
              <a:rPr lang="pt-BR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CHAOS TOOLKIT</a:t>
            </a:r>
          </a:p>
        </p:txBody>
      </p:sp>
      <p:cxnSp>
        <p:nvCxnSpPr>
          <p:cNvPr id="101" name="Conector de Seta Reta 100"/>
          <p:cNvCxnSpPr/>
          <p:nvPr/>
        </p:nvCxnSpPr>
        <p:spPr>
          <a:xfrm flipV="1">
            <a:off x="11136681" y="2988671"/>
            <a:ext cx="28522" cy="88047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10B15967-B736-4459-9A79-72CA7DBE35F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1" y="6207572"/>
            <a:ext cx="1796681" cy="48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43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Manhães</dc:creator>
  <cp:lastModifiedBy>Matheus Manhães</cp:lastModifiedBy>
  <cp:revision>17</cp:revision>
  <dcterms:created xsi:type="dcterms:W3CDTF">2019-11-05T03:30:21Z</dcterms:created>
  <dcterms:modified xsi:type="dcterms:W3CDTF">2019-11-15T20:55:24Z</dcterms:modified>
</cp:coreProperties>
</file>