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82" r:id="rId4"/>
    <p:sldId id="283" r:id="rId5"/>
    <p:sldId id="287" r:id="rId6"/>
    <p:sldId id="288" r:id="rId7"/>
    <p:sldId id="269" r:id="rId8"/>
    <p:sldId id="274" r:id="rId9"/>
    <p:sldId id="285" r:id="rId10"/>
    <p:sldId id="295" r:id="rId11"/>
    <p:sldId id="293" r:id="rId12"/>
    <p:sldId id="29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0447"/>
    <a:srgbClr val="33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9145-6B93-47CB-95D4-D9D15FFA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0114B-AE39-4447-B824-7A1DD11D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509BD-75D7-474A-A816-3C2CC87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88740-6B4B-4B4A-958C-23E97A5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37EA3-12E5-4B73-80B5-93C31040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4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FACB-1E03-446A-8EB7-08340A5E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15331-54D3-4749-84A9-8DFD983D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FE9DA-DE50-4597-B284-749C1BB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DDAEB-FD2B-4107-BE9D-2C9829D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19C27-BC1F-4B3A-BEFF-9795E3D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1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8D354D-A9A6-4012-9131-0D617C57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7EAE35-85FB-45A0-8125-BBB906FD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F82CD-DC11-4F8B-9ADE-87122238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46088-9880-47F0-A431-77D01C7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15284-9EE5-4D9D-B379-CB04F5E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8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9145-6B93-47CB-95D4-D9D15FFA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0114B-AE39-4447-B824-7A1DD11D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509BD-75D7-474A-A816-3C2CC87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88740-6B4B-4B4A-958C-23E97A5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37EA3-12E5-4B73-80B5-93C31040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87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970F-82F9-4EE4-B572-1BF64B60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1635B-AE21-438D-BF58-6282570C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C4CE7-ADEB-47C4-847C-E84648D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250C5-0CE6-4B19-8DE7-05758251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52A5A-2AFE-42C7-ADFC-9E61C3C8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76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FF5F2-4151-475C-BED3-264735A3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4C628-D0C0-46B1-B3C4-C15A1564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090B2-F75F-4993-B89B-FA8B4602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1BBAC-5DC0-4716-BF68-456B36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8DBF0-D03A-4663-BD70-647FC43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5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7E8EE-C2F6-4AD4-889C-330F5B85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A3781-B941-4282-97A5-192D83AE0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E71521-8764-4036-9801-FF353210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1C1E7-C149-4CA3-A905-F8025C76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EF656-664D-4E02-9339-1D47495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8698A-50DE-486C-A5E6-5BF8DE9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5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A632-616F-4A59-91FA-C39EB46F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50E2A-92D8-4E74-9BB7-D52A6FBE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AEB06-C5A7-4CEF-A3F8-BBED79D0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2D8C91-3CB9-4ADD-8882-9F523BA47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66B35C-7813-487D-8FB0-67C81EEB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F80765-29B0-4686-932E-6B7E1126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C14419-404E-47A9-8785-A9699204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D4EC8C-2A07-4E22-B564-9A5263D0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61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C475-A0B9-4E8B-A5F0-62D5CC9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FB9310-1FB7-474C-BCCC-7AFC20DA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4AC9D-B4FF-4256-BCAD-FA2E6694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D469FE-A18C-4985-9E18-83EBE75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6DD68F-83F6-4F30-BA31-8200A39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F53738-C2FD-4E99-B7E4-E6EC962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9C36F-050B-4992-90BF-D623F125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56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4E10-4A4D-485B-8551-A8BF59C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5EC8B-F5BA-4C65-A39B-243049DF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2F374B-522C-4740-A5B8-D2490B42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902F4-6293-4274-A9BC-9C084FA9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B536F-38CE-4A1F-AE7A-E520F405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48F0D-D676-4DE5-98B4-95A10493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970F-82F9-4EE4-B572-1BF64B60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1635B-AE21-438D-BF58-6282570C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C4CE7-ADEB-47C4-847C-E84648D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250C5-0CE6-4B19-8DE7-05758251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52A5A-2AFE-42C7-ADFC-9E61C3C8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07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0D95-2A6D-47A7-AC43-83D10960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F495BA-85B1-4A6A-BF57-6D96CDB7A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22EA11-3736-42BE-BCE1-8D338104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F14599-A390-4D71-A61A-AC9F872F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382D9-8059-4F34-B552-1C316B3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43788-D35E-4E01-977F-A967F2E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050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FACB-1E03-446A-8EB7-08340A5E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15331-54D3-4749-84A9-8DFD983D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FE9DA-DE50-4597-B284-749C1BB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DDAEB-FD2B-4107-BE9D-2C9829D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19C27-BC1F-4B3A-BEFF-9795E3D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45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8D354D-A9A6-4012-9131-0D617C57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7EAE35-85FB-45A0-8125-BBB906FD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F82CD-DC11-4F8B-9ADE-87122238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46088-9880-47F0-A431-77D01C7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15284-9EE5-4D9D-B379-CB04F5E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2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FF5F2-4151-475C-BED3-264735A3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4C628-D0C0-46B1-B3C4-C15A1564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090B2-F75F-4993-B89B-FA8B4602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1BBAC-5DC0-4716-BF68-456B36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8DBF0-D03A-4663-BD70-647FC43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7E8EE-C2F6-4AD4-889C-330F5B85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A3781-B941-4282-97A5-192D83AE0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E71521-8764-4036-9801-FF353210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1C1E7-C149-4CA3-A905-F8025C76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EF656-664D-4E02-9339-1D47495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8698A-50DE-486C-A5E6-5BF8DE9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5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A632-616F-4A59-91FA-C39EB46F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50E2A-92D8-4E74-9BB7-D52A6FBE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AEB06-C5A7-4CEF-A3F8-BBED79D0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2D8C91-3CB9-4ADD-8882-9F523BA47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66B35C-7813-487D-8FB0-67C81EEB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F80765-29B0-4686-932E-6B7E1126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C14419-404E-47A9-8785-A9699204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D4EC8C-2A07-4E22-B564-9A5263D0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C475-A0B9-4E8B-A5F0-62D5CC9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FB9310-1FB7-474C-BCCC-7AFC20DA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4AC9D-B4FF-4256-BCAD-FA2E6694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D469FE-A18C-4985-9E18-83EBE75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09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6DD68F-83F6-4F30-BA31-8200A39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F53738-C2FD-4E99-B7E4-E6EC962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9C36F-050B-4992-90BF-D623F125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7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4E10-4A4D-485B-8551-A8BF59C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5EC8B-F5BA-4C65-A39B-243049DF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2F374B-522C-4740-A5B8-D2490B42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902F4-6293-4274-A9BC-9C084FA9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B536F-38CE-4A1F-AE7A-E520F405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48F0D-D676-4DE5-98B4-95A10493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55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0D95-2A6D-47A7-AC43-83D10960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F495BA-85B1-4A6A-BF57-6D96CDB7A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22EA11-3736-42BE-BCE1-8D338104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F14599-A390-4D71-A61A-AC9F872F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382D9-8059-4F34-B552-1C316B3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43788-D35E-4E01-977F-A967F2E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AE8BB0-FE60-42E6-8C32-5E49F083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08701-8332-40AC-AFC1-975477B1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20670-6B81-415E-BE47-7A036025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DE7D2-B52B-47B0-A478-A7041DCD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603-6C70-4972-91A1-38B163EF5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1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AE8BB0-FE60-42E6-8C32-5E49F083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08701-8332-40AC-AFC1-975477B1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20670-6B81-415E-BE47-7A036025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409B-8C1D-4409-843C-2F4E64FD23CF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DE7D2-B52B-47B0-A478-A7041DCD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603-6C70-4972-91A1-38B163EF5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2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ce of delicious pizza with ingredients on textured wooden background  Free Photo | Delicious pizza, Pizza wallpaper, Pizza background">
            <a:extLst>
              <a:ext uri="{FF2B5EF4-FFF2-40B4-BE49-F238E27FC236}">
                <a16:creationId xmlns:a16="http://schemas.microsoft.com/office/drawing/2014/main" id="{61225CB9-5C1F-450A-9DF7-964F7DC9E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155869BF-523A-4FF1-9C40-D6B8C3CDD88C}"/>
              </a:ext>
            </a:extLst>
          </p:cNvPr>
          <p:cNvSpPr txBox="1">
            <a:spLocks/>
          </p:cNvSpPr>
          <p:nvPr/>
        </p:nvSpPr>
        <p:spPr>
          <a:xfrm>
            <a:off x="698500" y="1079500"/>
            <a:ext cx="9766300" cy="4699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96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96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96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erenciamento</a:t>
            </a:r>
            <a:r>
              <a:rPr lang="en-US" sz="96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96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96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izzaria</a:t>
            </a:r>
            <a:r>
              <a:rPr lang="en-US" sz="96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34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EEF330-887F-450F-B039-49A1F33130AC}"/>
              </a:ext>
            </a:extLst>
          </p:cNvPr>
          <p:cNvSpPr/>
          <p:nvPr/>
        </p:nvSpPr>
        <p:spPr>
          <a:xfrm>
            <a:off x="-52568" y="-64655"/>
            <a:ext cx="6559642" cy="699192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D9B440-D906-4CB6-8DCD-DB0CDB43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01602"/>
            <a:ext cx="4394200" cy="6442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Desenvolvimento de aplicativos para desktop e smartphone | Vetor Grátis">
            <a:extLst>
              <a:ext uri="{FF2B5EF4-FFF2-40B4-BE49-F238E27FC236}">
                <a16:creationId xmlns:a16="http://schemas.microsoft.com/office/drawing/2014/main" id="{B290DC80-1C22-4DB4-9E56-5E86320AB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8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6" name="Group 2075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91657E-9EFC-437D-8EBD-028F7C89CC36}"/>
              </a:ext>
            </a:extLst>
          </p:cNvPr>
          <p:cNvSpPr txBox="1"/>
          <p:nvPr/>
        </p:nvSpPr>
        <p:spPr>
          <a:xfrm>
            <a:off x="723247" y="2001414"/>
            <a:ext cx="41858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extra de segurança;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 de consultas de dados;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 gerenciamento de vendas;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 de pedidos errados reduzida.</a:t>
            </a:r>
          </a:p>
        </p:txBody>
      </p:sp>
    </p:spTree>
    <p:extLst>
      <p:ext uri="{BB962C8B-B14F-4D97-AF65-F5344CB8AC3E}">
        <p14:creationId xmlns:p14="http://schemas.microsoft.com/office/powerpoint/2010/main" val="1832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Rectangle 410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3F848A-C15D-E23F-158C-E1F62B4C1C6F}"/>
              </a:ext>
            </a:extLst>
          </p:cNvPr>
          <p:cNvSpPr/>
          <p:nvPr/>
        </p:nvSpPr>
        <p:spPr>
          <a:xfrm>
            <a:off x="-64655" y="-73891"/>
            <a:ext cx="12321310" cy="7001163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7" name="Freeform: Shape 41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3" name="Isosceles Triangle 41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1" name="Isosceles Triangle 41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0" name="Rectangle 410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553" y="643467"/>
            <a:ext cx="59425" cy="55710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1" name="Rectangle 410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306" y="643467"/>
            <a:ext cx="59425" cy="55710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Rectangle 410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66288" y="-1521821"/>
            <a:ext cx="59425" cy="9901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7FBBA28-C78E-44FE-98AA-5CDE5E3A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879" y="830245"/>
            <a:ext cx="2235854" cy="2235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C40E52D2-6091-40F2-BC62-D5ED892D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98" y="850110"/>
            <a:ext cx="2235854" cy="2235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2C06FC6-20A7-4C67-BE7D-A71A7F3A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48" y="839995"/>
            <a:ext cx="2235854" cy="2235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4B96D409-EF06-4AD8-908F-74C401F7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98" y="3718695"/>
            <a:ext cx="2230025" cy="22358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B2CA870-F59F-4808-93FE-AB83C2F68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2210" r="13282" b="46241"/>
          <a:stretch/>
        </p:blipFill>
        <p:spPr bwMode="auto">
          <a:xfrm>
            <a:off x="4973551" y="3718695"/>
            <a:ext cx="2235854" cy="2235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C21BC8-BF24-4D7C-82E2-757B80402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48" y="3721073"/>
            <a:ext cx="2235854" cy="2235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536DDCE-9D76-0397-EAEE-2340C6D67170}"/>
              </a:ext>
            </a:extLst>
          </p:cNvPr>
          <p:cNvCxnSpPr>
            <a:cxnSpLocks/>
          </p:cNvCxnSpPr>
          <p:nvPr/>
        </p:nvCxnSpPr>
        <p:spPr>
          <a:xfrm flipH="1">
            <a:off x="4429182" y="550061"/>
            <a:ext cx="17519" cy="59030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1DA472F-BB08-3D8E-7B45-0873899D6008}"/>
              </a:ext>
            </a:extLst>
          </p:cNvPr>
          <p:cNvCxnSpPr>
            <a:cxnSpLocks/>
          </p:cNvCxnSpPr>
          <p:nvPr/>
        </p:nvCxnSpPr>
        <p:spPr>
          <a:xfrm flipH="1">
            <a:off x="7793587" y="550061"/>
            <a:ext cx="19328" cy="6002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2319014-D564-DA9B-70DC-D088876C6081}"/>
              </a:ext>
            </a:extLst>
          </p:cNvPr>
          <p:cNvCxnSpPr>
            <a:cxnSpLocks/>
          </p:cNvCxnSpPr>
          <p:nvPr/>
        </p:nvCxnSpPr>
        <p:spPr>
          <a:xfrm flipH="1" flipV="1">
            <a:off x="1655798" y="3391847"/>
            <a:ext cx="8880404" cy="74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D8C89-C6CE-5D82-FF7E-6D40CC9335A6}"/>
              </a:ext>
            </a:extLst>
          </p:cNvPr>
          <p:cNvSpPr txBox="1"/>
          <p:nvPr/>
        </p:nvSpPr>
        <p:spPr>
          <a:xfrm>
            <a:off x="1787583" y="3066099"/>
            <a:ext cx="198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JOÃO GABRIEL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0562A6-D66E-C22C-C0F6-92ECE29D80B6}"/>
              </a:ext>
            </a:extLst>
          </p:cNvPr>
          <p:cNvSpPr txBox="1"/>
          <p:nvPr/>
        </p:nvSpPr>
        <p:spPr>
          <a:xfrm>
            <a:off x="5353266" y="5963000"/>
            <a:ext cx="149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FERNANDO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5DCE1C-B20C-3F72-2CFD-42D7C381B7B4}"/>
              </a:ext>
            </a:extLst>
          </p:cNvPr>
          <p:cNvSpPr txBox="1"/>
          <p:nvPr/>
        </p:nvSpPr>
        <p:spPr>
          <a:xfrm>
            <a:off x="8373913" y="3066099"/>
            <a:ext cx="198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JULYO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098407-067A-E3C5-4784-581CC1581F1E}"/>
              </a:ext>
            </a:extLst>
          </p:cNvPr>
          <p:cNvSpPr txBox="1"/>
          <p:nvPr/>
        </p:nvSpPr>
        <p:spPr>
          <a:xfrm>
            <a:off x="5119522" y="3044307"/>
            <a:ext cx="198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PABLO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645FA9-194D-C3C9-AEEB-18453304EAC7}"/>
              </a:ext>
            </a:extLst>
          </p:cNvPr>
          <p:cNvSpPr txBox="1"/>
          <p:nvPr/>
        </p:nvSpPr>
        <p:spPr>
          <a:xfrm>
            <a:off x="1753435" y="5963000"/>
            <a:ext cx="198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089D1D-51E7-C405-ED80-DA1EF3CADADE}"/>
              </a:ext>
            </a:extLst>
          </p:cNvPr>
          <p:cNvSpPr txBox="1"/>
          <p:nvPr/>
        </p:nvSpPr>
        <p:spPr>
          <a:xfrm>
            <a:off x="8712319" y="5963000"/>
            <a:ext cx="149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GIOVANI</a:t>
            </a:r>
          </a:p>
        </p:txBody>
      </p:sp>
      <p:pic>
        <p:nvPicPr>
          <p:cNvPr id="1026" name="Picture 2" descr="https://o.remove.bg/downloads/45ae9bcf-df42-4352-94a4-100baf6d2dbe/82923fa0c79746d3b901e2d8d1b8f10d-removebg-preview.png">
            <a:extLst>
              <a:ext uri="{FF2B5EF4-FFF2-40B4-BE49-F238E27FC236}">
                <a16:creationId xmlns:a16="http://schemas.microsoft.com/office/drawing/2014/main" id="{E6684165-40C6-4CC0-908E-0A4C38D73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362" y="6081893"/>
            <a:ext cx="557197" cy="7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3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16" name="Rectangle 6215">
            <a:extLst>
              <a:ext uri="{FF2B5EF4-FFF2-40B4-BE49-F238E27FC236}">
                <a16:creationId xmlns:a16="http://schemas.microsoft.com/office/drawing/2014/main" id="{A6B42B9F-F674-4D7F-AEFD-F5DC47A70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mem desesperado no computador | Foto Grátis">
            <a:extLst>
              <a:ext uri="{FF2B5EF4-FFF2-40B4-BE49-F238E27FC236}">
                <a16:creationId xmlns:a16="http://schemas.microsoft.com/office/drawing/2014/main" id="{82F7B75A-3769-DE3F-7A50-88E819EC2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5802"/>
          <a:stretch/>
        </p:blipFill>
        <p:spPr bwMode="auto">
          <a:xfrm>
            <a:off x="4207486" y="117994"/>
            <a:ext cx="3943591" cy="395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6 erros que fazem você gastar muito com comida - Home Chefs">
            <a:extLst>
              <a:ext uri="{FF2B5EF4-FFF2-40B4-BE49-F238E27FC236}">
                <a16:creationId xmlns:a16="http://schemas.microsoft.com/office/drawing/2014/main" id="{5AC69DD4-7852-4F01-980A-9E39BED26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5" r="7125"/>
          <a:stretch/>
        </p:blipFill>
        <p:spPr bwMode="auto">
          <a:xfrm>
            <a:off x="152763" y="117994"/>
            <a:ext cx="3943602" cy="395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218" name="Rectangle 6217">
            <a:extLst>
              <a:ext uri="{FF2B5EF4-FFF2-40B4-BE49-F238E27FC236}">
                <a16:creationId xmlns:a16="http://schemas.microsoft.com/office/drawing/2014/main" id="{E677BBB0-8A66-4619-B31B-5097655C5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" y="4215384"/>
            <a:ext cx="7475146" cy="2093976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20" name="Rectangle 6219">
            <a:extLst>
              <a:ext uri="{FF2B5EF4-FFF2-40B4-BE49-F238E27FC236}">
                <a16:creationId xmlns:a16="http://schemas.microsoft.com/office/drawing/2014/main" id="{FB56C437-7CF8-4D2B-8C62-6F9CEA56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22" name="Rectangle 6221">
            <a:extLst>
              <a:ext uri="{FF2B5EF4-FFF2-40B4-BE49-F238E27FC236}">
                <a16:creationId xmlns:a16="http://schemas.microsoft.com/office/drawing/2014/main" id="{288F414E-1A16-495F-8EF5-F55A4207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92282" y="525322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Perda de dados - ícones de computador grátis">
            <a:extLst>
              <a:ext uri="{FF2B5EF4-FFF2-40B4-BE49-F238E27FC236}">
                <a16:creationId xmlns:a16="http://schemas.microsoft.com/office/drawing/2014/main" id="{19C03623-368D-4224-807E-503E2A5E0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3" r="29201" b="-3"/>
          <a:stretch/>
        </p:blipFill>
        <p:spPr bwMode="auto">
          <a:xfrm>
            <a:off x="8269224" y="-6"/>
            <a:ext cx="3922776" cy="6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8D95637-393D-8860-5FA2-EF52AC5E0AED}"/>
              </a:ext>
            </a:extLst>
          </p:cNvPr>
          <p:cNvSpPr txBox="1"/>
          <p:nvPr/>
        </p:nvSpPr>
        <p:spPr>
          <a:xfrm>
            <a:off x="1007119" y="4785318"/>
            <a:ext cx="2382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Encontrados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D4A656-7835-4760-8A90-2B5E8431B5BF}"/>
              </a:ext>
            </a:extLst>
          </p:cNvPr>
          <p:cNvSpPr txBox="1"/>
          <p:nvPr/>
        </p:nvSpPr>
        <p:spPr>
          <a:xfrm>
            <a:off x="4113547" y="4215378"/>
            <a:ext cx="3470246" cy="2093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Antigo;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 – Pedido;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Funcionários - Eventuais problemas;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Dados.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7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BA em Gerenciamento de Projetos: será que é para você?">
            <a:extLst>
              <a:ext uri="{FF2B5EF4-FFF2-40B4-BE49-F238E27FC236}">
                <a16:creationId xmlns:a16="http://schemas.microsoft.com/office/drawing/2014/main" id="{5112B06A-531E-40FA-AC85-BCC52E07F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4393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460AFC-C597-498C-9AEC-4CB36924A8D6}"/>
              </a:ext>
            </a:extLst>
          </p:cNvPr>
          <p:cNvSpPr txBox="1"/>
          <p:nvPr/>
        </p:nvSpPr>
        <p:spPr>
          <a:xfrm>
            <a:off x="4386940" y="4763927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acesso a dados importantes;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71F71A-008A-448F-B2FC-13B024D3846A}"/>
              </a:ext>
            </a:extLst>
          </p:cNvPr>
          <p:cNvSpPr txBox="1"/>
          <p:nvPr/>
        </p:nvSpPr>
        <p:spPr>
          <a:xfrm>
            <a:off x="380598" y="4963513"/>
            <a:ext cx="3625745" cy="1027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Objetivo</a:t>
            </a:r>
            <a:endParaRPr lang="en-US" sz="6000" b="1" kern="1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48" name="Rectangle 8242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0" name="Picture 8" descr="Nuvem Digital Imagens – Download Grátis no Freepik">
            <a:extLst>
              <a:ext uri="{FF2B5EF4-FFF2-40B4-BE49-F238E27FC236}">
                <a16:creationId xmlns:a16="http://schemas.microsoft.com/office/drawing/2014/main" id="{9AE929F4-DAFE-4B1D-82E0-41E8E494B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r="2" b="14790"/>
          <a:stretch/>
        </p:blipFill>
        <p:spPr bwMode="auto">
          <a:xfrm>
            <a:off x="579264" y="365141"/>
            <a:ext cx="62882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50" name="Rectangle 8244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47" name="Rectangle 8246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49" name="Rectangle 8248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02" name="Picture 10" descr="Logotipo Computador Imagens – Download Grátis no Freepik">
            <a:extLst>
              <a:ext uri="{FF2B5EF4-FFF2-40B4-BE49-F238E27FC236}">
                <a16:creationId xmlns:a16="http://schemas.microsoft.com/office/drawing/2014/main" id="{F635584A-099F-432A-B56C-1036D1957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 r="9463" b="3"/>
          <a:stretch/>
        </p:blipFill>
        <p:spPr bwMode="auto">
          <a:xfrm>
            <a:off x="7048500" y="365109"/>
            <a:ext cx="462100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8D38CB38-6DCC-436E-8167-7CBC1A3AF279}"/>
              </a:ext>
            </a:extLst>
          </p:cNvPr>
          <p:cNvSpPr/>
          <p:nvPr/>
        </p:nvSpPr>
        <p:spPr>
          <a:xfrm>
            <a:off x="8733361" y="4697150"/>
            <a:ext cx="1251284" cy="410100"/>
          </a:xfrm>
          <a:prstGeom prst="rect">
            <a:avLst/>
          </a:prstGeom>
          <a:solidFill>
            <a:srgbClr val="000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F95D035-1C1F-4405-A58F-D1B399AFDE53}"/>
              </a:ext>
            </a:extLst>
          </p:cNvPr>
          <p:cNvSpPr txBox="1"/>
          <p:nvPr/>
        </p:nvSpPr>
        <p:spPr>
          <a:xfrm>
            <a:off x="3212331" y="4202588"/>
            <a:ext cx="347711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FB67175-51DE-4F79-AEA4-040031FEE4F6}"/>
              </a:ext>
            </a:extLst>
          </p:cNvPr>
          <p:cNvSpPr txBox="1"/>
          <p:nvPr/>
        </p:nvSpPr>
        <p:spPr>
          <a:xfrm>
            <a:off x="723862" y="4464659"/>
            <a:ext cx="2266948" cy="856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Ideia</a:t>
            </a:r>
            <a:endParaRPr lang="en-US" sz="6000" b="1" kern="1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 tipos de ferramentas essenciais para todo desenvolvedor web – Umbler Blog">
            <a:extLst>
              <a:ext uri="{FF2B5EF4-FFF2-40B4-BE49-F238E27FC236}">
                <a16:creationId xmlns:a16="http://schemas.microsoft.com/office/drawing/2014/main" id="{31824CC3-1957-483A-973C-E86280DA7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8" r="-1" b="13161"/>
          <a:stretch/>
        </p:blipFill>
        <p:spPr bwMode="auto">
          <a:xfrm>
            <a:off x="5153025" y="498475"/>
            <a:ext cx="6553200" cy="3117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6FC758-85E8-4193-879D-F23231FC9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013"/>
          <a:stretch/>
        </p:blipFill>
        <p:spPr bwMode="auto">
          <a:xfrm>
            <a:off x="5153025" y="3686175"/>
            <a:ext cx="6553200" cy="2678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5FAD5E-CA34-4AA2-AE1D-C6646366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742951"/>
            <a:ext cx="4035424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13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7F0E1-A791-4D9B-BF9F-8BAEFB8A2CB6}"/>
              </a:ext>
            </a:extLst>
          </p:cNvPr>
          <p:cNvSpPr txBox="1"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1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E7C1ECC8-2258-48F5-84FB-26476619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797922"/>
            <a:ext cx="2410097" cy="33138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Objeto com luz verde&#10;&#10;Descrição gerada automaticamente com confiança média">
            <a:extLst>
              <a:ext uri="{FF2B5EF4-FFF2-40B4-BE49-F238E27FC236}">
                <a16:creationId xmlns:a16="http://schemas.microsoft.com/office/drawing/2014/main" id="{5AA62248-5B5B-4DEA-9A6F-32A9BFF48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702644"/>
            <a:ext cx="1939835" cy="969917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D0DB286-0BF3-49FE-8D65-5CA60567F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37E6A33-A2E4-4C81-A197-810C4AFF2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2F45BA63-7593-46CF-AAB1-320BD7506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2" y="5209145"/>
            <a:ext cx="2135777" cy="10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2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4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7F0E1-A791-4D9B-BF9F-8BAEFB8A2CB6}"/>
              </a:ext>
            </a:extLst>
          </p:cNvPr>
          <p:cNvSpPr txBox="1"/>
          <p:nvPr/>
        </p:nvSpPr>
        <p:spPr>
          <a:xfrm>
            <a:off x="749647" y="4716601"/>
            <a:ext cx="8943998" cy="8567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Linguagens</a:t>
            </a:r>
          </a:p>
        </p:txBody>
      </p:sp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A01E1D0-D895-4E2A-AFD2-DFA74509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989973" y="1611971"/>
            <a:ext cx="3027384" cy="1634787"/>
          </a:xfrm>
          <a:prstGeom prst="rect">
            <a:avLst/>
          </a:prstGeom>
        </p:spPr>
      </p:pic>
      <p:pic>
        <p:nvPicPr>
          <p:cNvPr id="20" name="Imagem 19" descr="Placa vermelha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5F2C41D3-5CF6-420B-BD61-47458328A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74" y="1007472"/>
            <a:ext cx="2843784" cy="2843784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04C42113-254D-45E7-93A4-DBB284E70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86" y="1555415"/>
            <a:ext cx="3026664" cy="1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2" name="Rectangle 3111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14" name="Freeform: Shape 3113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O que é uma API: significado, para que serve, como funciona, tipos e  exemplos">
            <a:extLst>
              <a:ext uri="{FF2B5EF4-FFF2-40B4-BE49-F238E27FC236}">
                <a16:creationId xmlns:a16="http://schemas.microsoft.com/office/drawing/2014/main" id="{1807524C-D0A1-4943-A6C0-ACEBCAA14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r="1695"/>
          <a:stretch/>
        </p:blipFill>
        <p:spPr bwMode="auto"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7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B40D1-118E-4F5D-9AD7-6652B22F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66" y="2948441"/>
            <a:ext cx="5744186" cy="8218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1" name="Group 10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0C7185-EE85-4F8A-B9A7-714CABCE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9184" y="471748"/>
            <a:ext cx="3794805" cy="25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71021-34A2-400B-8E5F-22F64B2C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8738" y="3676230"/>
            <a:ext cx="4235696" cy="25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TCC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00206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70C0"/>
      </a:accent5>
      <a:accent6>
        <a:srgbClr val="70AD47"/>
      </a:accent6>
      <a:hlink>
        <a:srgbClr val="00B0F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91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Desenvolvimento</vt:lpstr>
      <vt:lpstr>Apresentação do PowerPoint</vt:lpstr>
      <vt:lpstr>Apresentação do PowerPoint</vt:lpstr>
      <vt:lpstr>Apresentação do PowerPoint</vt:lpstr>
      <vt:lpstr>Demonstração</vt:lpstr>
      <vt:lpstr>Conclusão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PABLO VALENTIN</cp:lastModifiedBy>
  <cp:revision>62</cp:revision>
  <dcterms:created xsi:type="dcterms:W3CDTF">2023-11-06T17:40:56Z</dcterms:created>
  <dcterms:modified xsi:type="dcterms:W3CDTF">2023-11-21T01:42:01Z</dcterms:modified>
</cp:coreProperties>
</file>