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2" r:id="rId3"/>
    <p:sldId id="283" r:id="rId4"/>
    <p:sldId id="287" r:id="rId5"/>
    <p:sldId id="288" r:id="rId6"/>
    <p:sldId id="269" r:id="rId7"/>
    <p:sldId id="263" r:id="rId8"/>
    <p:sldId id="274" r:id="rId9"/>
    <p:sldId id="285" r:id="rId10"/>
    <p:sldId id="293" r:id="rId11"/>
    <p:sldId id="29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0447"/>
    <a:srgbClr val="33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3087D-E699-49C3-803E-D90DE470824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BBC56D1-FDEF-461A-8FB3-AB5450AFB0DD}">
      <dgm:prSet/>
      <dgm:spPr/>
      <dgm:t>
        <a:bodyPr/>
        <a:lstStyle/>
        <a:p>
          <a:r>
            <a:rPr lang="en-US" b="1" dirty="0"/>
            <a:t>Problemas Encontrados</a:t>
          </a:r>
          <a:endParaRPr lang="en-US" dirty="0"/>
        </a:p>
      </dgm:t>
    </dgm:pt>
    <dgm:pt modelId="{6DB93AD2-2063-4563-B0CD-8C9791FACA00}" type="parTrans" cxnId="{72FBF01F-26D2-4894-97D5-3749BB6998BB}">
      <dgm:prSet/>
      <dgm:spPr/>
      <dgm:t>
        <a:bodyPr/>
        <a:lstStyle/>
        <a:p>
          <a:endParaRPr lang="en-US"/>
        </a:p>
      </dgm:t>
    </dgm:pt>
    <dgm:pt modelId="{2A35B8C8-4104-4745-808C-BD843F050A42}" type="sibTrans" cxnId="{72FBF01F-26D2-4894-97D5-3749BB6998BB}">
      <dgm:prSet/>
      <dgm:spPr/>
      <dgm:t>
        <a:bodyPr/>
        <a:lstStyle/>
        <a:p>
          <a:endParaRPr lang="en-US"/>
        </a:p>
      </dgm:t>
    </dgm:pt>
    <dgm:pt modelId="{0B433847-9CB1-411E-8AF3-68D37EC61F90}">
      <dgm:prSet/>
      <dgm:spPr/>
      <dgm:t>
        <a:bodyPr/>
        <a:lstStyle/>
        <a:p>
          <a:r>
            <a:rPr lang="en-US" dirty="0"/>
            <a:t>Método Antigo</a:t>
          </a:r>
        </a:p>
      </dgm:t>
    </dgm:pt>
    <dgm:pt modelId="{D7144D17-C6A7-4EE2-8383-076E34C19975}" type="parTrans" cxnId="{51BCC436-E7D8-4601-ACCF-3D8515BC7072}">
      <dgm:prSet/>
      <dgm:spPr/>
      <dgm:t>
        <a:bodyPr/>
        <a:lstStyle/>
        <a:p>
          <a:endParaRPr lang="en-US"/>
        </a:p>
      </dgm:t>
    </dgm:pt>
    <dgm:pt modelId="{8B09FBE2-91B9-43A3-85AD-B7B7B9CF1D2D}" type="sibTrans" cxnId="{51BCC436-E7D8-4601-ACCF-3D8515BC7072}">
      <dgm:prSet/>
      <dgm:spPr/>
      <dgm:t>
        <a:bodyPr/>
        <a:lstStyle/>
        <a:p>
          <a:endParaRPr lang="en-US"/>
        </a:p>
      </dgm:t>
    </dgm:pt>
    <dgm:pt modelId="{26753EFE-1BF1-42A9-962B-4383F9199630}">
      <dgm:prSet/>
      <dgm:spPr/>
      <dgm:t>
        <a:bodyPr/>
        <a:lstStyle/>
        <a:p>
          <a:r>
            <a:rPr lang="en-US" dirty="0"/>
            <a:t>Perda de Dados</a:t>
          </a:r>
        </a:p>
      </dgm:t>
    </dgm:pt>
    <dgm:pt modelId="{114223FA-AF06-412B-AEAF-E59A77B2F80A}" type="parTrans" cxnId="{BD542CBD-1AE9-4295-A566-E758BB45A5AB}">
      <dgm:prSet/>
      <dgm:spPr/>
      <dgm:t>
        <a:bodyPr/>
        <a:lstStyle/>
        <a:p>
          <a:endParaRPr lang="en-US"/>
        </a:p>
      </dgm:t>
    </dgm:pt>
    <dgm:pt modelId="{17E9343B-9A4A-4807-AA1A-6AAADFCA41C5}" type="sibTrans" cxnId="{BD542CBD-1AE9-4295-A566-E758BB45A5AB}">
      <dgm:prSet/>
      <dgm:spPr/>
      <dgm:t>
        <a:bodyPr/>
        <a:lstStyle/>
        <a:p>
          <a:endParaRPr lang="en-US"/>
        </a:p>
      </dgm:t>
    </dgm:pt>
    <dgm:pt modelId="{E0CBDCD2-78D9-4E0C-8F1D-E472F16FC57C}">
      <dgm:prSet/>
      <dgm:spPr/>
      <dgm:t>
        <a:bodyPr/>
        <a:lstStyle/>
        <a:p>
          <a:r>
            <a:rPr lang="en-US" dirty="0"/>
            <a:t>Eventuais Transtornos</a:t>
          </a:r>
        </a:p>
      </dgm:t>
    </dgm:pt>
    <dgm:pt modelId="{D9E5C540-931A-4573-BEE4-27D8E9FEBD53}" type="parTrans" cxnId="{72013D6A-6DA4-4EFD-9BED-48004FED7225}">
      <dgm:prSet/>
      <dgm:spPr/>
      <dgm:t>
        <a:bodyPr/>
        <a:lstStyle/>
        <a:p>
          <a:endParaRPr lang="en-US"/>
        </a:p>
      </dgm:t>
    </dgm:pt>
    <dgm:pt modelId="{FAEA76F6-8E51-4196-9B36-0D71925D1645}" type="sibTrans" cxnId="{72013D6A-6DA4-4EFD-9BED-48004FED7225}">
      <dgm:prSet/>
      <dgm:spPr/>
      <dgm:t>
        <a:bodyPr/>
        <a:lstStyle/>
        <a:p>
          <a:endParaRPr lang="en-US"/>
        </a:p>
      </dgm:t>
    </dgm:pt>
    <dgm:pt modelId="{727FA23C-4883-48D0-AE78-CC4FD99E80CD}" type="pres">
      <dgm:prSet presAssocID="{58F3087D-E699-49C3-803E-D90DE47082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A744AA-9F70-4FDF-81BF-66E5EC6757D1}" type="pres">
      <dgm:prSet presAssocID="{5BBC56D1-FDEF-461A-8FB3-AB5450AFB0DD}" presName="hierRoot1" presStyleCnt="0"/>
      <dgm:spPr/>
    </dgm:pt>
    <dgm:pt modelId="{406CC85E-6E47-4FC3-AD39-56F87728ADC0}" type="pres">
      <dgm:prSet presAssocID="{5BBC56D1-FDEF-461A-8FB3-AB5450AFB0DD}" presName="composite" presStyleCnt="0"/>
      <dgm:spPr/>
    </dgm:pt>
    <dgm:pt modelId="{636924BE-DF2A-48E0-A260-902F96E73AB9}" type="pres">
      <dgm:prSet presAssocID="{5BBC56D1-FDEF-461A-8FB3-AB5450AFB0DD}" presName="background" presStyleLbl="node0" presStyleIdx="0" presStyleCnt="1"/>
      <dgm:spPr/>
    </dgm:pt>
    <dgm:pt modelId="{8E5D2E80-F99A-4B01-B274-ACCDD0483638}" type="pres">
      <dgm:prSet presAssocID="{5BBC56D1-FDEF-461A-8FB3-AB5450AFB0DD}" presName="text" presStyleLbl="fgAcc0" presStyleIdx="0" presStyleCnt="1">
        <dgm:presLayoutVars>
          <dgm:chPref val="3"/>
        </dgm:presLayoutVars>
      </dgm:prSet>
      <dgm:spPr/>
    </dgm:pt>
    <dgm:pt modelId="{3172A328-FDDF-4119-911C-3C612E30CE01}" type="pres">
      <dgm:prSet presAssocID="{5BBC56D1-FDEF-461A-8FB3-AB5450AFB0DD}" presName="hierChild2" presStyleCnt="0"/>
      <dgm:spPr/>
    </dgm:pt>
    <dgm:pt modelId="{7F51B60E-BAE3-4969-B393-48016C86F5F9}" type="pres">
      <dgm:prSet presAssocID="{D7144D17-C6A7-4EE2-8383-076E34C19975}" presName="Name10" presStyleLbl="parChTrans1D2" presStyleIdx="0" presStyleCnt="3"/>
      <dgm:spPr/>
    </dgm:pt>
    <dgm:pt modelId="{6C23C1F8-8A1A-4B46-B357-504FAAE257A5}" type="pres">
      <dgm:prSet presAssocID="{0B433847-9CB1-411E-8AF3-68D37EC61F90}" presName="hierRoot2" presStyleCnt="0"/>
      <dgm:spPr/>
    </dgm:pt>
    <dgm:pt modelId="{44D4B65D-E014-4FA8-8040-5B4451EACA98}" type="pres">
      <dgm:prSet presAssocID="{0B433847-9CB1-411E-8AF3-68D37EC61F90}" presName="composite2" presStyleCnt="0"/>
      <dgm:spPr/>
    </dgm:pt>
    <dgm:pt modelId="{BC1A1D5A-F912-4FD3-A145-4F489ADCB6C3}" type="pres">
      <dgm:prSet presAssocID="{0B433847-9CB1-411E-8AF3-68D37EC61F90}" presName="background2" presStyleLbl="node2" presStyleIdx="0" presStyleCnt="3"/>
      <dgm:spPr/>
    </dgm:pt>
    <dgm:pt modelId="{57D8332C-06C1-4677-A462-834B69CFAD6C}" type="pres">
      <dgm:prSet presAssocID="{0B433847-9CB1-411E-8AF3-68D37EC61F90}" presName="text2" presStyleLbl="fgAcc2" presStyleIdx="0" presStyleCnt="3">
        <dgm:presLayoutVars>
          <dgm:chPref val="3"/>
        </dgm:presLayoutVars>
      </dgm:prSet>
      <dgm:spPr/>
    </dgm:pt>
    <dgm:pt modelId="{B1943A5F-BAD5-4E51-B601-778446BB2D0C}" type="pres">
      <dgm:prSet presAssocID="{0B433847-9CB1-411E-8AF3-68D37EC61F90}" presName="hierChild3" presStyleCnt="0"/>
      <dgm:spPr/>
    </dgm:pt>
    <dgm:pt modelId="{22983AE8-0014-4BEC-9FE5-470B971B1FC5}" type="pres">
      <dgm:prSet presAssocID="{114223FA-AF06-412B-AEAF-E59A77B2F80A}" presName="Name10" presStyleLbl="parChTrans1D2" presStyleIdx="1" presStyleCnt="3"/>
      <dgm:spPr/>
    </dgm:pt>
    <dgm:pt modelId="{E2C93EB9-A2D9-40CE-8ADB-B924674B0323}" type="pres">
      <dgm:prSet presAssocID="{26753EFE-1BF1-42A9-962B-4383F9199630}" presName="hierRoot2" presStyleCnt="0"/>
      <dgm:spPr/>
    </dgm:pt>
    <dgm:pt modelId="{16A23A22-6B4C-49C9-A839-CD8B5F4C7494}" type="pres">
      <dgm:prSet presAssocID="{26753EFE-1BF1-42A9-962B-4383F9199630}" presName="composite2" presStyleCnt="0"/>
      <dgm:spPr/>
    </dgm:pt>
    <dgm:pt modelId="{56597548-85AE-4136-B102-C2CF56AC0DB5}" type="pres">
      <dgm:prSet presAssocID="{26753EFE-1BF1-42A9-962B-4383F9199630}" presName="background2" presStyleLbl="node2" presStyleIdx="1" presStyleCnt="3"/>
      <dgm:spPr/>
    </dgm:pt>
    <dgm:pt modelId="{418033A1-831A-4EA5-89B7-A8EB9E5CD1B1}" type="pres">
      <dgm:prSet presAssocID="{26753EFE-1BF1-42A9-962B-4383F9199630}" presName="text2" presStyleLbl="fgAcc2" presStyleIdx="1" presStyleCnt="3">
        <dgm:presLayoutVars>
          <dgm:chPref val="3"/>
        </dgm:presLayoutVars>
      </dgm:prSet>
      <dgm:spPr/>
    </dgm:pt>
    <dgm:pt modelId="{EAADF84A-B591-4384-88AF-2A4BA034C1D9}" type="pres">
      <dgm:prSet presAssocID="{26753EFE-1BF1-42A9-962B-4383F9199630}" presName="hierChild3" presStyleCnt="0"/>
      <dgm:spPr/>
    </dgm:pt>
    <dgm:pt modelId="{3C4E1DDD-44FC-4E72-BC08-D343DAFC056B}" type="pres">
      <dgm:prSet presAssocID="{D9E5C540-931A-4573-BEE4-27D8E9FEBD53}" presName="Name10" presStyleLbl="parChTrans1D2" presStyleIdx="2" presStyleCnt="3"/>
      <dgm:spPr/>
    </dgm:pt>
    <dgm:pt modelId="{224BD73F-E0F5-411E-B85B-8B8768CCC5FF}" type="pres">
      <dgm:prSet presAssocID="{E0CBDCD2-78D9-4E0C-8F1D-E472F16FC57C}" presName="hierRoot2" presStyleCnt="0"/>
      <dgm:spPr/>
    </dgm:pt>
    <dgm:pt modelId="{BB12904C-0AEB-4D81-9910-EB8142C7791C}" type="pres">
      <dgm:prSet presAssocID="{E0CBDCD2-78D9-4E0C-8F1D-E472F16FC57C}" presName="composite2" presStyleCnt="0"/>
      <dgm:spPr/>
    </dgm:pt>
    <dgm:pt modelId="{8DB09A37-C2E9-4B31-B084-12BFE732A8A9}" type="pres">
      <dgm:prSet presAssocID="{E0CBDCD2-78D9-4E0C-8F1D-E472F16FC57C}" presName="background2" presStyleLbl="node2" presStyleIdx="2" presStyleCnt="3"/>
      <dgm:spPr/>
    </dgm:pt>
    <dgm:pt modelId="{2485E1D1-D0B8-42E9-A965-6765EF79B4D7}" type="pres">
      <dgm:prSet presAssocID="{E0CBDCD2-78D9-4E0C-8F1D-E472F16FC57C}" presName="text2" presStyleLbl="fgAcc2" presStyleIdx="2" presStyleCnt="3">
        <dgm:presLayoutVars>
          <dgm:chPref val="3"/>
        </dgm:presLayoutVars>
      </dgm:prSet>
      <dgm:spPr/>
    </dgm:pt>
    <dgm:pt modelId="{87DEFDDF-F66B-4729-A607-5781043A22FA}" type="pres">
      <dgm:prSet presAssocID="{E0CBDCD2-78D9-4E0C-8F1D-E472F16FC57C}" presName="hierChild3" presStyleCnt="0"/>
      <dgm:spPr/>
    </dgm:pt>
  </dgm:ptLst>
  <dgm:cxnLst>
    <dgm:cxn modelId="{72FBF01F-26D2-4894-97D5-3749BB6998BB}" srcId="{58F3087D-E699-49C3-803E-D90DE4708247}" destId="{5BBC56D1-FDEF-461A-8FB3-AB5450AFB0DD}" srcOrd="0" destOrd="0" parTransId="{6DB93AD2-2063-4563-B0CD-8C9791FACA00}" sibTransId="{2A35B8C8-4104-4745-808C-BD843F050A42}"/>
    <dgm:cxn modelId="{5629DF22-69F7-4245-BE1B-F705A1534280}" type="presOf" srcId="{D9E5C540-931A-4573-BEE4-27D8E9FEBD53}" destId="{3C4E1DDD-44FC-4E72-BC08-D343DAFC056B}" srcOrd="0" destOrd="0" presId="urn:microsoft.com/office/officeart/2005/8/layout/hierarchy1"/>
    <dgm:cxn modelId="{E460B725-3031-4474-B143-7365BDA053F1}" type="presOf" srcId="{114223FA-AF06-412B-AEAF-E59A77B2F80A}" destId="{22983AE8-0014-4BEC-9FE5-470B971B1FC5}" srcOrd="0" destOrd="0" presId="urn:microsoft.com/office/officeart/2005/8/layout/hierarchy1"/>
    <dgm:cxn modelId="{0BE1DF28-916B-43CB-9824-96764CFC4AB9}" type="presOf" srcId="{E0CBDCD2-78D9-4E0C-8F1D-E472F16FC57C}" destId="{2485E1D1-D0B8-42E9-A965-6765EF79B4D7}" srcOrd="0" destOrd="0" presId="urn:microsoft.com/office/officeart/2005/8/layout/hierarchy1"/>
    <dgm:cxn modelId="{51BCC436-E7D8-4601-ACCF-3D8515BC7072}" srcId="{5BBC56D1-FDEF-461A-8FB3-AB5450AFB0DD}" destId="{0B433847-9CB1-411E-8AF3-68D37EC61F90}" srcOrd="0" destOrd="0" parTransId="{D7144D17-C6A7-4EE2-8383-076E34C19975}" sibTransId="{8B09FBE2-91B9-43A3-85AD-B7B7B9CF1D2D}"/>
    <dgm:cxn modelId="{72013D6A-6DA4-4EFD-9BED-48004FED7225}" srcId="{5BBC56D1-FDEF-461A-8FB3-AB5450AFB0DD}" destId="{E0CBDCD2-78D9-4E0C-8F1D-E472F16FC57C}" srcOrd="2" destOrd="0" parTransId="{D9E5C540-931A-4573-BEE4-27D8E9FEBD53}" sibTransId="{FAEA76F6-8E51-4196-9B36-0D71925D1645}"/>
    <dgm:cxn modelId="{0A74736A-6795-4313-943D-2658325949B8}" type="presOf" srcId="{D7144D17-C6A7-4EE2-8383-076E34C19975}" destId="{7F51B60E-BAE3-4969-B393-48016C86F5F9}" srcOrd="0" destOrd="0" presId="urn:microsoft.com/office/officeart/2005/8/layout/hierarchy1"/>
    <dgm:cxn modelId="{BD542CBD-1AE9-4295-A566-E758BB45A5AB}" srcId="{5BBC56D1-FDEF-461A-8FB3-AB5450AFB0DD}" destId="{26753EFE-1BF1-42A9-962B-4383F9199630}" srcOrd="1" destOrd="0" parTransId="{114223FA-AF06-412B-AEAF-E59A77B2F80A}" sibTransId="{17E9343B-9A4A-4807-AA1A-6AAADFCA41C5}"/>
    <dgm:cxn modelId="{A93290C0-77B4-46F3-8372-70CCE7C168DA}" type="presOf" srcId="{0B433847-9CB1-411E-8AF3-68D37EC61F90}" destId="{57D8332C-06C1-4677-A462-834B69CFAD6C}" srcOrd="0" destOrd="0" presId="urn:microsoft.com/office/officeart/2005/8/layout/hierarchy1"/>
    <dgm:cxn modelId="{73C428D7-E97E-46BB-8069-7AD3C0D09029}" type="presOf" srcId="{5BBC56D1-FDEF-461A-8FB3-AB5450AFB0DD}" destId="{8E5D2E80-F99A-4B01-B274-ACCDD0483638}" srcOrd="0" destOrd="0" presId="urn:microsoft.com/office/officeart/2005/8/layout/hierarchy1"/>
    <dgm:cxn modelId="{22DCB6E0-6AB2-499A-A6EA-9A02F75F75E1}" type="presOf" srcId="{26753EFE-1BF1-42A9-962B-4383F9199630}" destId="{418033A1-831A-4EA5-89B7-A8EB9E5CD1B1}" srcOrd="0" destOrd="0" presId="urn:microsoft.com/office/officeart/2005/8/layout/hierarchy1"/>
    <dgm:cxn modelId="{B0ACAFEB-E705-4C36-AE6E-53EC33E731D9}" type="presOf" srcId="{58F3087D-E699-49C3-803E-D90DE4708247}" destId="{727FA23C-4883-48D0-AE78-CC4FD99E80CD}" srcOrd="0" destOrd="0" presId="urn:microsoft.com/office/officeart/2005/8/layout/hierarchy1"/>
    <dgm:cxn modelId="{393CA78A-8A11-46F4-89AA-0FFFD2B1D4EF}" type="presParOf" srcId="{727FA23C-4883-48D0-AE78-CC4FD99E80CD}" destId="{58A744AA-9F70-4FDF-81BF-66E5EC6757D1}" srcOrd="0" destOrd="0" presId="urn:microsoft.com/office/officeart/2005/8/layout/hierarchy1"/>
    <dgm:cxn modelId="{99EDB64A-785B-4DBC-91E3-9D1C1B942BDE}" type="presParOf" srcId="{58A744AA-9F70-4FDF-81BF-66E5EC6757D1}" destId="{406CC85E-6E47-4FC3-AD39-56F87728ADC0}" srcOrd="0" destOrd="0" presId="urn:microsoft.com/office/officeart/2005/8/layout/hierarchy1"/>
    <dgm:cxn modelId="{31E06DF2-1F24-4AE9-836D-00C620261205}" type="presParOf" srcId="{406CC85E-6E47-4FC3-AD39-56F87728ADC0}" destId="{636924BE-DF2A-48E0-A260-902F96E73AB9}" srcOrd="0" destOrd="0" presId="urn:microsoft.com/office/officeart/2005/8/layout/hierarchy1"/>
    <dgm:cxn modelId="{36BE1DF0-7444-45F3-8490-4EFC4E5EEEFD}" type="presParOf" srcId="{406CC85E-6E47-4FC3-AD39-56F87728ADC0}" destId="{8E5D2E80-F99A-4B01-B274-ACCDD0483638}" srcOrd="1" destOrd="0" presId="urn:microsoft.com/office/officeart/2005/8/layout/hierarchy1"/>
    <dgm:cxn modelId="{7386DC97-28E6-4D95-BA2F-6B7EE74F1BDE}" type="presParOf" srcId="{58A744AA-9F70-4FDF-81BF-66E5EC6757D1}" destId="{3172A328-FDDF-4119-911C-3C612E30CE01}" srcOrd="1" destOrd="0" presId="urn:microsoft.com/office/officeart/2005/8/layout/hierarchy1"/>
    <dgm:cxn modelId="{12BFB373-3775-4A68-A12B-3E6A63399A40}" type="presParOf" srcId="{3172A328-FDDF-4119-911C-3C612E30CE01}" destId="{7F51B60E-BAE3-4969-B393-48016C86F5F9}" srcOrd="0" destOrd="0" presId="urn:microsoft.com/office/officeart/2005/8/layout/hierarchy1"/>
    <dgm:cxn modelId="{8EBECD38-7C32-4B1F-A227-F7DFA2836419}" type="presParOf" srcId="{3172A328-FDDF-4119-911C-3C612E30CE01}" destId="{6C23C1F8-8A1A-4B46-B357-504FAAE257A5}" srcOrd="1" destOrd="0" presId="urn:microsoft.com/office/officeart/2005/8/layout/hierarchy1"/>
    <dgm:cxn modelId="{E953BD40-0C00-4D42-B8E4-376A5DBD660B}" type="presParOf" srcId="{6C23C1F8-8A1A-4B46-B357-504FAAE257A5}" destId="{44D4B65D-E014-4FA8-8040-5B4451EACA98}" srcOrd="0" destOrd="0" presId="urn:microsoft.com/office/officeart/2005/8/layout/hierarchy1"/>
    <dgm:cxn modelId="{729BCE75-F7D7-40F5-A464-D11CE1234F47}" type="presParOf" srcId="{44D4B65D-E014-4FA8-8040-5B4451EACA98}" destId="{BC1A1D5A-F912-4FD3-A145-4F489ADCB6C3}" srcOrd="0" destOrd="0" presId="urn:microsoft.com/office/officeart/2005/8/layout/hierarchy1"/>
    <dgm:cxn modelId="{1E41DFA4-F569-408D-BBC5-6AC93A5081BC}" type="presParOf" srcId="{44D4B65D-E014-4FA8-8040-5B4451EACA98}" destId="{57D8332C-06C1-4677-A462-834B69CFAD6C}" srcOrd="1" destOrd="0" presId="urn:microsoft.com/office/officeart/2005/8/layout/hierarchy1"/>
    <dgm:cxn modelId="{C00F9F55-84FF-4F0C-8F7C-FDD4A2D04867}" type="presParOf" srcId="{6C23C1F8-8A1A-4B46-B357-504FAAE257A5}" destId="{B1943A5F-BAD5-4E51-B601-778446BB2D0C}" srcOrd="1" destOrd="0" presId="urn:microsoft.com/office/officeart/2005/8/layout/hierarchy1"/>
    <dgm:cxn modelId="{C04D5DF1-B90B-4A6E-8124-8D07FE4DAED6}" type="presParOf" srcId="{3172A328-FDDF-4119-911C-3C612E30CE01}" destId="{22983AE8-0014-4BEC-9FE5-470B971B1FC5}" srcOrd="2" destOrd="0" presId="urn:microsoft.com/office/officeart/2005/8/layout/hierarchy1"/>
    <dgm:cxn modelId="{0BC91080-262D-4800-B938-7E0E0B292F06}" type="presParOf" srcId="{3172A328-FDDF-4119-911C-3C612E30CE01}" destId="{E2C93EB9-A2D9-40CE-8ADB-B924674B0323}" srcOrd="3" destOrd="0" presId="urn:microsoft.com/office/officeart/2005/8/layout/hierarchy1"/>
    <dgm:cxn modelId="{33248E05-CD6C-4CD0-A149-73AFF9303A5F}" type="presParOf" srcId="{E2C93EB9-A2D9-40CE-8ADB-B924674B0323}" destId="{16A23A22-6B4C-49C9-A839-CD8B5F4C7494}" srcOrd="0" destOrd="0" presId="urn:microsoft.com/office/officeart/2005/8/layout/hierarchy1"/>
    <dgm:cxn modelId="{65B7A273-AAFF-446F-867C-77118322B5B8}" type="presParOf" srcId="{16A23A22-6B4C-49C9-A839-CD8B5F4C7494}" destId="{56597548-85AE-4136-B102-C2CF56AC0DB5}" srcOrd="0" destOrd="0" presId="urn:microsoft.com/office/officeart/2005/8/layout/hierarchy1"/>
    <dgm:cxn modelId="{7BE5E254-6407-4B3E-B0E3-5FF01026DB25}" type="presParOf" srcId="{16A23A22-6B4C-49C9-A839-CD8B5F4C7494}" destId="{418033A1-831A-4EA5-89B7-A8EB9E5CD1B1}" srcOrd="1" destOrd="0" presId="urn:microsoft.com/office/officeart/2005/8/layout/hierarchy1"/>
    <dgm:cxn modelId="{BABE4827-C07E-4601-9847-09A4A6B8D95D}" type="presParOf" srcId="{E2C93EB9-A2D9-40CE-8ADB-B924674B0323}" destId="{EAADF84A-B591-4384-88AF-2A4BA034C1D9}" srcOrd="1" destOrd="0" presId="urn:microsoft.com/office/officeart/2005/8/layout/hierarchy1"/>
    <dgm:cxn modelId="{3AC6A7D8-7506-4099-B925-85C9343DCDCA}" type="presParOf" srcId="{3172A328-FDDF-4119-911C-3C612E30CE01}" destId="{3C4E1DDD-44FC-4E72-BC08-D343DAFC056B}" srcOrd="4" destOrd="0" presId="urn:microsoft.com/office/officeart/2005/8/layout/hierarchy1"/>
    <dgm:cxn modelId="{AB7B1D3D-8DDE-4170-BB15-100C7C43B081}" type="presParOf" srcId="{3172A328-FDDF-4119-911C-3C612E30CE01}" destId="{224BD73F-E0F5-411E-B85B-8B8768CCC5FF}" srcOrd="5" destOrd="0" presId="urn:microsoft.com/office/officeart/2005/8/layout/hierarchy1"/>
    <dgm:cxn modelId="{F0D3393B-B34C-45E4-9421-21234E152DAF}" type="presParOf" srcId="{224BD73F-E0F5-411E-B85B-8B8768CCC5FF}" destId="{BB12904C-0AEB-4D81-9910-EB8142C7791C}" srcOrd="0" destOrd="0" presId="urn:microsoft.com/office/officeart/2005/8/layout/hierarchy1"/>
    <dgm:cxn modelId="{7FFA1422-7A3A-4EBB-AB36-E92860CCE51E}" type="presParOf" srcId="{BB12904C-0AEB-4D81-9910-EB8142C7791C}" destId="{8DB09A37-C2E9-4B31-B084-12BFE732A8A9}" srcOrd="0" destOrd="0" presId="urn:microsoft.com/office/officeart/2005/8/layout/hierarchy1"/>
    <dgm:cxn modelId="{A8E4C1BE-69F6-4633-B38F-BD02A5FD3C37}" type="presParOf" srcId="{BB12904C-0AEB-4D81-9910-EB8142C7791C}" destId="{2485E1D1-D0B8-42E9-A965-6765EF79B4D7}" srcOrd="1" destOrd="0" presId="urn:microsoft.com/office/officeart/2005/8/layout/hierarchy1"/>
    <dgm:cxn modelId="{8EDAF8BC-4FC1-4141-8129-63D16ED5CA3E}" type="presParOf" srcId="{224BD73F-E0F5-411E-B85B-8B8768CCC5FF}" destId="{87DEFDDF-F66B-4729-A607-5781043A22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1DDD-44FC-4E72-BC08-D343DAFC056B}">
      <dsp:nvSpPr>
        <dsp:cNvPr id="0" name=""/>
        <dsp:cNvSpPr/>
      </dsp:nvSpPr>
      <dsp:spPr>
        <a:xfrm>
          <a:off x="3052255" y="1067792"/>
          <a:ext cx="2051014" cy="488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590"/>
              </a:lnTo>
              <a:lnTo>
                <a:pt x="2051014" y="332590"/>
              </a:lnTo>
              <a:lnTo>
                <a:pt x="2051014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83AE8-0014-4BEC-9FE5-470B971B1FC5}">
      <dsp:nvSpPr>
        <dsp:cNvPr id="0" name=""/>
        <dsp:cNvSpPr/>
      </dsp:nvSpPr>
      <dsp:spPr>
        <a:xfrm>
          <a:off x="3006535" y="1067792"/>
          <a:ext cx="91440" cy="4880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1B60E-BAE3-4969-B393-48016C86F5F9}">
      <dsp:nvSpPr>
        <dsp:cNvPr id="0" name=""/>
        <dsp:cNvSpPr/>
      </dsp:nvSpPr>
      <dsp:spPr>
        <a:xfrm>
          <a:off x="1001240" y="1067792"/>
          <a:ext cx="2051014" cy="488048"/>
        </a:xfrm>
        <a:custGeom>
          <a:avLst/>
          <a:gdLst/>
          <a:ahLst/>
          <a:cxnLst/>
          <a:rect l="0" t="0" r="0" b="0"/>
          <a:pathLst>
            <a:path>
              <a:moveTo>
                <a:pt x="2051014" y="0"/>
              </a:moveTo>
              <a:lnTo>
                <a:pt x="2051014" y="332590"/>
              </a:lnTo>
              <a:lnTo>
                <a:pt x="0" y="332590"/>
              </a:lnTo>
              <a:lnTo>
                <a:pt x="0" y="48804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924BE-DF2A-48E0-A260-902F96E73AB9}">
      <dsp:nvSpPr>
        <dsp:cNvPr id="0" name=""/>
        <dsp:cNvSpPr/>
      </dsp:nvSpPr>
      <dsp:spPr>
        <a:xfrm>
          <a:off x="2213203" y="2197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2E80-F99A-4B01-B274-ACCDD0483638}">
      <dsp:nvSpPr>
        <dsp:cNvPr id="0" name=""/>
        <dsp:cNvSpPr/>
      </dsp:nvSpPr>
      <dsp:spPr>
        <a:xfrm>
          <a:off x="2399659" y="179330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Problemas Encontrados</a:t>
          </a:r>
          <a:endParaRPr lang="en-US" sz="2200" kern="1200" dirty="0"/>
        </a:p>
      </dsp:txBody>
      <dsp:txXfrm>
        <a:off x="2430869" y="210540"/>
        <a:ext cx="1615682" cy="1003175"/>
      </dsp:txXfrm>
    </dsp:sp>
    <dsp:sp modelId="{BC1A1D5A-F912-4FD3-A145-4F489ADCB6C3}">
      <dsp:nvSpPr>
        <dsp:cNvPr id="0" name=""/>
        <dsp:cNvSpPr/>
      </dsp:nvSpPr>
      <dsp:spPr>
        <a:xfrm>
          <a:off x="162188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8332C-06C1-4677-A462-834B69CFAD6C}">
      <dsp:nvSpPr>
        <dsp:cNvPr id="0" name=""/>
        <dsp:cNvSpPr/>
      </dsp:nvSpPr>
      <dsp:spPr>
        <a:xfrm>
          <a:off x="348644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Método Antigo</a:t>
          </a:r>
        </a:p>
      </dsp:txBody>
      <dsp:txXfrm>
        <a:off x="379854" y="1764184"/>
        <a:ext cx="1615682" cy="1003175"/>
      </dsp:txXfrm>
    </dsp:sp>
    <dsp:sp modelId="{56597548-85AE-4136-B102-C2CF56AC0DB5}">
      <dsp:nvSpPr>
        <dsp:cNvPr id="0" name=""/>
        <dsp:cNvSpPr/>
      </dsp:nvSpPr>
      <dsp:spPr>
        <a:xfrm>
          <a:off x="2213203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033A1-831A-4EA5-89B7-A8EB9E5CD1B1}">
      <dsp:nvSpPr>
        <dsp:cNvPr id="0" name=""/>
        <dsp:cNvSpPr/>
      </dsp:nvSpPr>
      <dsp:spPr>
        <a:xfrm>
          <a:off x="2399659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Perda de Dados</a:t>
          </a:r>
        </a:p>
      </dsp:txBody>
      <dsp:txXfrm>
        <a:off x="2430869" y="1764184"/>
        <a:ext cx="1615682" cy="1003175"/>
      </dsp:txXfrm>
    </dsp:sp>
    <dsp:sp modelId="{8DB09A37-C2E9-4B31-B084-12BFE732A8A9}">
      <dsp:nvSpPr>
        <dsp:cNvPr id="0" name=""/>
        <dsp:cNvSpPr/>
      </dsp:nvSpPr>
      <dsp:spPr>
        <a:xfrm>
          <a:off x="4264218" y="1555841"/>
          <a:ext cx="1678102" cy="1065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E1D1-D0B8-42E9-A965-6765EF79B4D7}">
      <dsp:nvSpPr>
        <dsp:cNvPr id="0" name=""/>
        <dsp:cNvSpPr/>
      </dsp:nvSpPr>
      <dsp:spPr>
        <a:xfrm>
          <a:off x="4450674" y="1732974"/>
          <a:ext cx="1678102" cy="106559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Eventuais Transtornos</a:t>
          </a:r>
        </a:p>
      </dsp:txBody>
      <dsp:txXfrm>
        <a:off x="4481884" y="1764184"/>
        <a:ext cx="1615682" cy="100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F9145-6B93-47CB-95D4-D9D15FFA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0114B-AE39-4447-B824-7A1DD11D9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509BD-75D7-474A-A816-3C2CC87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88740-6B4B-4B4A-958C-23E97A5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37EA3-12E5-4B73-80B5-93C31040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4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0FACB-1E03-446A-8EB7-08340A5E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15331-54D3-4749-84A9-8DFD983D6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9DA-DE50-4597-B284-749C1BB2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DDAEB-FD2B-4107-BE9D-2C9829D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19C27-BC1F-4B3A-BEFF-9795E3D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1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8D354D-A9A6-4012-9131-0D617C57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7EAE35-85FB-45A0-8125-BBB906FD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F82CD-DC11-4F8B-9ADE-87122238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46088-9880-47F0-A431-77D01C70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15284-9EE5-4D9D-B379-CB04F5E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1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0F-82F9-4EE4-B572-1BF64B60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1635B-AE21-438D-BF58-6282570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C4CE7-ADEB-47C4-847C-E84648DB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250C5-0CE6-4B19-8DE7-05758251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52A5A-2AFE-42C7-ADFC-9E61C3C8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FF5F2-4151-475C-BED3-264735A3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74C628-D0C0-46B1-B3C4-C15A1564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090B2-F75F-4993-B89B-FA8B4602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1BBAC-5DC0-4716-BF68-456B36E3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8DBF0-D03A-4663-BD70-647FC43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E8EE-C2F6-4AD4-889C-330F5B85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A3781-B941-4282-97A5-192D83AE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E71521-8764-4036-9801-FF353210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1C1E7-C149-4CA3-A905-F8025C76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EF656-664D-4E02-9339-1D474957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8698A-50DE-486C-A5E6-5BF8DE97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5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A632-616F-4A59-91FA-C39EB46F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E50E2A-92D8-4E74-9BB7-D52A6F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AEB06-C5A7-4CEF-A3F8-BBED79D01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2D8C91-3CB9-4ADD-8882-9F523BA47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66B35C-7813-487D-8FB0-67C81EEBB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F80765-29B0-4686-932E-6B7E1126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C14419-404E-47A9-8785-A9699204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D4EC8C-2A07-4E22-B564-9A5263D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C475-A0B9-4E8B-A5F0-62D5CC9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FB9310-1FB7-474C-BCCC-7AFC20DA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94AC9D-B4FF-4256-BCAD-FA2E669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D469FE-A18C-4985-9E18-83EBE75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09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DD68F-83F6-4F30-BA31-8200A39E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F53738-C2FD-4E99-B7E4-E6EC962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C36F-050B-4992-90BF-D623F12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7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4E10-4A4D-485B-8551-A8BF59CE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EC8B-F5BA-4C65-A39B-243049DF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2F374B-522C-4740-A5B8-D2490B42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902F4-6293-4274-A9BC-9C084FA9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B536F-38CE-4A1F-AE7A-E520F405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48F0D-D676-4DE5-98B4-95A1049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0D95-2A6D-47A7-AC43-83D10960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F495BA-85B1-4A6A-BF57-6D96CDB7A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22EA11-3736-42BE-BCE1-8D338104D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F14599-A390-4D71-A61A-AC9F872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382D9-8059-4F34-B552-1C316B3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43788-D35E-4E01-977F-A967F2E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1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AE8BB0-FE60-42E6-8C32-5E49F083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08701-8332-40AC-AFC1-975477B1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20670-6B81-415E-BE47-7A036025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409B-8C1D-4409-843C-2F4E64FD23CF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DE7D2-B52B-47B0-A478-A7041DCD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603-6C70-4972-91A1-38B163EF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06B31-1390-4155-B63F-1F3458ABD7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1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lice of delicious pizza with ingredients on textured wooden background  Free Photo | Delicious pizza, Pizza wallpaper, Pizza background">
            <a:extLst>
              <a:ext uri="{FF2B5EF4-FFF2-40B4-BE49-F238E27FC236}">
                <a16:creationId xmlns:a16="http://schemas.microsoft.com/office/drawing/2014/main" id="{61225CB9-5C1F-450A-9DF7-964F7DC9E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55869BF-523A-4FF1-9C40-D6B8C3CDD88C}"/>
              </a:ext>
            </a:extLst>
          </p:cNvPr>
          <p:cNvSpPr txBox="1">
            <a:spLocks/>
          </p:cNvSpPr>
          <p:nvPr/>
        </p:nvSpPr>
        <p:spPr>
          <a:xfrm>
            <a:off x="965200" y="965200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</a:rPr>
              <a:t>Sistema de </a:t>
            </a:r>
            <a:r>
              <a:rPr lang="en-US" sz="81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G</a:t>
            </a:r>
            <a:r>
              <a:rPr lang="en-US" sz="81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</a:rPr>
              <a:t>erenciamento</a:t>
            </a:r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</a:rPr>
              <a:t> para </a:t>
            </a:r>
            <a:r>
              <a:rPr lang="en-US" sz="81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</a:t>
            </a:r>
            <a:r>
              <a:rPr lang="en-US" sz="8100" b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</a:rPr>
              <a:t>izzaria</a:t>
            </a:r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</a:rPr>
              <a:t> </a:t>
            </a:r>
            <a:endParaRPr lang="en-US" sz="8100" dirty="0">
              <a:ln w="22225">
                <a:solidFill>
                  <a:schemeClr val="tx1"/>
                </a:solidFill>
                <a:miter lim="800000"/>
              </a:ln>
              <a:noFill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534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EEF330-887F-450F-B039-49A1F33130AC}"/>
              </a:ext>
            </a:extLst>
          </p:cNvPr>
          <p:cNvSpPr/>
          <p:nvPr/>
        </p:nvSpPr>
        <p:spPr>
          <a:xfrm>
            <a:off x="-52569" y="-104172"/>
            <a:ext cx="6559641" cy="707213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D9B440-D906-4CB6-8DCD-DB0CDB43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Conclusão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510A30-69A0-4942-9063-9FEE5A0C6709}"/>
              </a:ext>
            </a:extLst>
          </p:cNvPr>
          <p:cNvSpPr txBox="1"/>
          <p:nvPr/>
        </p:nvSpPr>
        <p:spPr>
          <a:xfrm>
            <a:off x="838201" y="3146400"/>
            <a:ext cx="4394200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Fácil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  <a:effectLst/>
              </a:rPr>
              <a:t>acesso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  <a:effectLst/>
              </a:rPr>
              <a:t> de dados 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2050" name="Picture 2" descr="Desenvolvimento de aplicativos para desktop e smartphone | Vetor Grátis">
            <a:extLst>
              <a:ext uri="{FF2B5EF4-FFF2-40B4-BE49-F238E27FC236}">
                <a16:creationId xmlns:a16="http://schemas.microsoft.com/office/drawing/2014/main" id="{B290DC80-1C22-4DB4-9E56-5E86320AB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6" name="Group 207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10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410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410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7FBBA28-C78E-44FE-98AA-5CDE5E3A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20" y="61310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C40E52D2-6091-40F2-BC62-D5ED892DD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6" y="61310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2C06FC6-20A7-4C67-BE7D-A71A7F3A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60" y="61310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4B96D409-EF06-4AD8-908F-74C401F7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7" y="3523452"/>
            <a:ext cx="2745168" cy="27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B2CA870-F59F-4808-93FE-AB83C2F68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t="12210" r="13282" b="46241"/>
          <a:stretch/>
        </p:blipFill>
        <p:spPr bwMode="auto">
          <a:xfrm>
            <a:off x="4726920" y="3523452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5DF297DA-3139-4762-93F0-24A8DCF7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9560" y="3523452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9A54524E-2244-4C5E-A19F-E448B83FEDDC}"/>
              </a:ext>
            </a:extLst>
          </p:cNvPr>
          <p:cNvSpPr txBox="1"/>
          <p:nvPr/>
        </p:nvSpPr>
        <p:spPr>
          <a:xfrm>
            <a:off x="4725395" y="6275796"/>
            <a:ext cx="2990752" cy="396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F3F3F"/>
                </a:solidFill>
              </a:rPr>
              <a:t>Nome:</a:t>
            </a:r>
            <a:r>
              <a:rPr lang="en-US" sz="2400" dirty="0">
                <a:solidFill>
                  <a:srgbClr val="3F3F3F"/>
                </a:solidFill>
                <a:effectLst/>
              </a:rPr>
              <a:t> </a:t>
            </a:r>
            <a:endParaRPr lang="en-US" sz="2400" dirty="0">
              <a:solidFill>
                <a:srgbClr val="3F3F3F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F2FA11B-6B5F-427F-A3CE-A52147CBA109}"/>
              </a:ext>
            </a:extLst>
          </p:cNvPr>
          <p:cNvSpPr txBox="1"/>
          <p:nvPr/>
        </p:nvSpPr>
        <p:spPr>
          <a:xfrm>
            <a:off x="349555" y="6293158"/>
            <a:ext cx="2990752" cy="396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F3F3F"/>
                </a:solidFill>
              </a:rPr>
              <a:t>Nome:</a:t>
            </a:r>
            <a:r>
              <a:rPr lang="en-US" sz="2400" dirty="0">
                <a:solidFill>
                  <a:srgbClr val="3F3F3F"/>
                </a:solidFill>
                <a:effectLst/>
              </a:rPr>
              <a:t> </a:t>
            </a:r>
            <a:endParaRPr lang="en-US" sz="2400" dirty="0">
              <a:solidFill>
                <a:srgbClr val="3F3F3F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5C1B74C-FEC3-4BCC-9713-2001B94DAE0E}"/>
              </a:ext>
            </a:extLst>
          </p:cNvPr>
          <p:cNvSpPr txBox="1"/>
          <p:nvPr/>
        </p:nvSpPr>
        <p:spPr>
          <a:xfrm>
            <a:off x="517222" y="2759322"/>
            <a:ext cx="2990752" cy="396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F3F3F"/>
                </a:solidFill>
              </a:rPr>
              <a:t>Nome:</a:t>
            </a:r>
            <a:r>
              <a:rPr lang="en-US" sz="2400" dirty="0">
                <a:solidFill>
                  <a:srgbClr val="3F3F3F"/>
                </a:solidFill>
                <a:effectLst/>
              </a:rPr>
              <a:t> </a:t>
            </a:r>
            <a:endParaRPr lang="en-US" sz="2400" dirty="0">
              <a:solidFill>
                <a:srgbClr val="3F3F3F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58B0C43-C1C9-44F3-A56C-4DF9D25E58FB}"/>
              </a:ext>
            </a:extLst>
          </p:cNvPr>
          <p:cNvSpPr txBox="1"/>
          <p:nvPr/>
        </p:nvSpPr>
        <p:spPr>
          <a:xfrm>
            <a:off x="4607716" y="2797483"/>
            <a:ext cx="2990752" cy="396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F3F3F"/>
                </a:solidFill>
              </a:rPr>
              <a:t>Nome:</a:t>
            </a:r>
            <a:r>
              <a:rPr lang="en-US" sz="2400" dirty="0">
                <a:solidFill>
                  <a:srgbClr val="3F3F3F"/>
                </a:solidFill>
                <a:effectLst/>
              </a:rPr>
              <a:t> </a:t>
            </a:r>
            <a:endParaRPr lang="en-US" sz="2400" dirty="0">
              <a:solidFill>
                <a:srgbClr val="3F3F3F"/>
              </a:solidFill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9280686-A0F0-4695-963A-AEF4AF740771}"/>
              </a:ext>
            </a:extLst>
          </p:cNvPr>
          <p:cNvSpPr txBox="1"/>
          <p:nvPr/>
        </p:nvSpPr>
        <p:spPr>
          <a:xfrm>
            <a:off x="8809560" y="2851815"/>
            <a:ext cx="2990752" cy="396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F3F3F"/>
                </a:solidFill>
              </a:rPr>
              <a:t>Nome:</a:t>
            </a:r>
            <a:r>
              <a:rPr lang="en-US" sz="2400" dirty="0">
                <a:solidFill>
                  <a:srgbClr val="3F3F3F"/>
                </a:solidFill>
                <a:effectLst/>
              </a:rPr>
              <a:t> </a:t>
            </a:r>
            <a:endParaRPr lang="en-US" sz="2400" dirty="0">
              <a:solidFill>
                <a:srgbClr val="3F3F3F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E200FCA-6F35-4BF3-8B4F-4FD668E74875}"/>
              </a:ext>
            </a:extLst>
          </p:cNvPr>
          <p:cNvSpPr txBox="1"/>
          <p:nvPr/>
        </p:nvSpPr>
        <p:spPr>
          <a:xfrm>
            <a:off x="8679817" y="6273176"/>
            <a:ext cx="2990752" cy="3966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3F3F3F"/>
                </a:solidFill>
              </a:rPr>
              <a:t>Nome:</a:t>
            </a:r>
            <a:r>
              <a:rPr lang="en-US" sz="2400" dirty="0">
                <a:solidFill>
                  <a:srgbClr val="3F3F3F"/>
                </a:solidFill>
                <a:effectLst/>
              </a:rPr>
              <a:t> </a:t>
            </a:r>
            <a:endParaRPr lang="en-US" sz="24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4" name="Rectangle 6203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6 erros que fazem você gastar muito com comida - Home Chefs">
            <a:extLst>
              <a:ext uri="{FF2B5EF4-FFF2-40B4-BE49-F238E27FC236}">
                <a16:creationId xmlns:a16="http://schemas.microsoft.com/office/drawing/2014/main" id="{5AC69DD4-7852-4F01-980A-9E39BED26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2" r="365" b="3"/>
          <a:stretch/>
        </p:blipFill>
        <p:spPr bwMode="auto"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erda de dados - ícones de computador grátis">
            <a:extLst>
              <a:ext uri="{FF2B5EF4-FFF2-40B4-BE49-F238E27FC236}">
                <a16:creationId xmlns:a16="http://schemas.microsoft.com/office/drawing/2014/main" id="{19C03623-368D-4224-807E-503E2A5E0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r="12635" b="3"/>
          <a:stretch/>
        </p:blipFill>
        <p:spPr bwMode="auto"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O quanto de perda de dados e tempo de inatividade sua empresa pode pagar? -  IT Forum">
            <a:extLst>
              <a:ext uri="{FF2B5EF4-FFF2-40B4-BE49-F238E27FC236}">
                <a16:creationId xmlns:a16="http://schemas.microsoft.com/office/drawing/2014/main" id="{8EAD9427-E71F-4FC4-B89E-D8E412A6A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8" r="22623" b="1"/>
          <a:stretch/>
        </p:blipFill>
        <p:spPr bwMode="auto"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06" name="CaixaDeTexto 4">
            <a:extLst>
              <a:ext uri="{FF2B5EF4-FFF2-40B4-BE49-F238E27FC236}">
                <a16:creationId xmlns:a16="http://schemas.microsoft.com/office/drawing/2014/main" id="{51DCB5F4-FFD7-4C99-E798-F892CA7A0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410900"/>
              </p:ext>
            </p:extLst>
          </p:nvPr>
        </p:nvGraphicFramePr>
        <p:xfrm>
          <a:off x="3767434" y="3700392"/>
          <a:ext cx="6290966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372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7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MBA em Gerenciamento de Projetos: será que é para você?">
            <a:extLst>
              <a:ext uri="{FF2B5EF4-FFF2-40B4-BE49-F238E27FC236}">
                <a16:creationId xmlns:a16="http://schemas.microsoft.com/office/drawing/2014/main" id="{5112B06A-531E-40FA-AC85-BCC52E07F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1" b="1439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460AFC-C597-498C-9AEC-4CB36924A8D6}"/>
              </a:ext>
            </a:extLst>
          </p:cNvPr>
          <p:cNvSpPr txBox="1"/>
          <p:nvPr/>
        </p:nvSpPr>
        <p:spPr>
          <a:xfrm>
            <a:off x="4386940" y="4763927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acesso a dados importantes;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controle de dados. 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1F71A-008A-448F-B2FC-13B024D3846A}"/>
              </a:ext>
            </a:extLst>
          </p:cNvPr>
          <p:cNvSpPr txBox="1"/>
          <p:nvPr/>
        </p:nvSpPr>
        <p:spPr>
          <a:xfrm>
            <a:off x="380598" y="4963513"/>
            <a:ext cx="3625745" cy="1027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Objetivo</a:t>
            </a:r>
            <a:endParaRPr lang="en-US" sz="6000" b="1" kern="1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6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48" name="Rectangle 8242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0" name="Picture 8" descr="Nuvem Digital Imagens – Download Grátis no Freepik">
            <a:extLst>
              <a:ext uri="{FF2B5EF4-FFF2-40B4-BE49-F238E27FC236}">
                <a16:creationId xmlns:a16="http://schemas.microsoft.com/office/drawing/2014/main" id="{9AE929F4-DAFE-4B1D-82E0-41E8E494B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3" r="2" b="14790"/>
          <a:stretch/>
        </p:blipFill>
        <p:spPr bwMode="auto">
          <a:xfrm>
            <a:off x="579264" y="365141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50" name="Rectangle 8244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47" name="Rectangle 8246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49" name="Rectangle 8248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202" name="Picture 10" descr="Logotipo Computador Imagens – Download Grátis no Freepik">
            <a:extLst>
              <a:ext uri="{FF2B5EF4-FFF2-40B4-BE49-F238E27FC236}">
                <a16:creationId xmlns:a16="http://schemas.microsoft.com/office/drawing/2014/main" id="{F635584A-099F-432A-B56C-1036D1957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9" r="9463" b="3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8D38CB38-6DCC-436E-8167-7CBC1A3AF279}"/>
              </a:ext>
            </a:extLst>
          </p:cNvPr>
          <p:cNvSpPr/>
          <p:nvPr/>
        </p:nvSpPr>
        <p:spPr>
          <a:xfrm>
            <a:off x="8733361" y="4697150"/>
            <a:ext cx="1251284" cy="410100"/>
          </a:xfrm>
          <a:prstGeom prst="rect">
            <a:avLst/>
          </a:prstGeom>
          <a:solidFill>
            <a:srgbClr val="000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95D035-1C1F-4405-A58F-D1B399AFDE53}"/>
              </a:ext>
            </a:extLst>
          </p:cNvPr>
          <p:cNvSpPr txBox="1"/>
          <p:nvPr/>
        </p:nvSpPr>
        <p:spPr>
          <a:xfrm>
            <a:off x="3212331" y="4202588"/>
            <a:ext cx="347711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funcionários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fornecedores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produtos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editável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FB67175-51DE-4F79-AEA4-040031FEE4F6}"/>
              </a:ext>
            </a:extLst>
          </p:cNvPr>
          <p:cNvSpPr txBox="1"/>
          <p:nvPr/>
        </p:nvSpPr>
        <p:spPr>
          <a:xfrm>
            <a:off x="695871" y="4579568"/>
            <a:ext cx="2266948" cy="626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Hipótese</a:t>
            </a:r>
          </a:p>
        </p:txBody>
      </p:sp>
    </p:spTree>
    <p:extLst>
      <p:ext uri="{BB962C8B-B14F-4D97-AF65-F5344CB8AC3E}">
        <p14:creationId xmlns:p14="http://schemas.microsoft.com/office/powerpoint/2010/main" val="66419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 tipos de ferramentas essenciais para todo desenvolvedor web – Umbler Blog">
            <a:extLst>
              <a:ext uri="{FF2B5EF4-FFF2-40B4-BE49-F238E27FC236}">
                <a16:creationId xmlns:a16="http://schemas.microsoft.com/office/drawing/2014/main" id="{31824CC3-1957-483A-973C-E86280DA7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8" r="-1" b="13161"/>
          <a:stretch/>
        </p:blipFill>
        <p:spPr bwMode="auto">
          <a:xfrm>
            <a:off x="5153025" y="498475"/>
            <a:ext cx="6553200" cy="3117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6FC758-85E8-4193-879D-F23231FC9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013"/>
          <a:stretch/>
        </p:blipFill>
        <p:spPr bwMode="auto">
          <a:xfrm>
            <a:off x="5153025" y="3686175"/>
            <a:ext cx="6553200" cy="2678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AD5E-CA34-4AA2-AE1D-C6646366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Metodologia </a:t>
            </a:r>
          </a:p>
        </p:txBody>
      </p:sp>
    </p:spTree>
    <p:extLst>
      <p:ext uri="{BB962C8B-B14F-4D97-AF65-F5344CB8AC3E}">
        <p14:creationId xmlns:p14="http://schemas.microsoft.com/office/powerpoint/2010/main" val="21513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4128368" y="4522156"/>
            <a:ext cx="4937937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Ferramentas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1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 com confiança baixa">
            <a:extLst>
              <a:ext uri="{FF2B5EF4-FFF2-40B4-BE49-F238E27FC236}">
                <a16:creationId xmlns:a16="http://schemas.microsoft.com/office/drawing/2014/main" id="{E7C1ECC8-2258-48F5-84FB-26476619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797922"/>
            <a:ext cx="2410097" cy="33138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Objeto com luz verde&#10;&#10;Descrição gerada automaticamente com confiança média">
            <a:extLst>
              <a:ext uri="{FF2B5EF4-FFF2-40B4-BE49-F238E27FC236}">
                <a16:creationId xmlns:a16="http://schemas.microsoft.com/office/drawing/2014/main" id="{5AA62248-5B5B-4DEA-9A6F-32A9BFF48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89" y="1702644"/>
            <a:ext cx="1939835" cy="969917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0D0DB286-0BF3-49FE-8D65-5CA60567F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3" y="3726460"/>
            <a:ext cx="2329136" cy="2329136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37E6A33-A2E4-4C81-A197-810C4AFF2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68428"/>
            <a:ext cx="1952160" cy="195216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2F45BA63-7593-46CF-AAB1-320BD7506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2" y="5209145"/>
            <a:ext cx="2135777" cy="10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7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m 28" descr="Texto branco sobre fundo preto&#10;&#10;Descrição gerada automaticamente com confiança média">
            <a:extLst>
              <a:ext uri="{FF2B5EF4-FFF2-40B4-BE49-F238E27FC236}">
                <a16:creationId xmlns:a16="http://schemas.microsoft.com/office/drawing/2014/main" id="{133AFC91-833E-418E-BD02-C9783D4BA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9" b="11012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14" name="Imagem 1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69DC0B1-43F0-42F5-8A98-DE2B07B46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44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7C32B5C-8990-4542-B8E4-9388203F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159889"/>
            <a:ext cx="3992700" cy="13269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3638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4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87F0E1-A791-4D9B-BF9F-8BAEFB8A2CB6}"/>
              </a:ext>
            </a:extLst>
          </p:cNvPr>
          <p:cNvSpPr txBox="1"/>
          <p:nvPr/>
        </p:nvSpPr>
        <p:spPr>
          <a:xfrm>
            <a:off x="1618082" y="5137150"/>
            <a:ext cx="8943998" cy="8567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Linguagens</a:t>
            </a:r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A01E1D0-D895-4E2A-AFD2-DFA745091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989973" y="1611971"/>
            <a:ext cx="3027384" cy="1634787"/>
          </a:xfrm>
          <a:prstGeom prst="rect">
            <a:avLst/>
          </a:prstGeom>
        </p:spPr>
      </p:pic>
      <p:pic>
        <p:nvPicPr>
          <p:cNvPr id="20" name="Imagem 19" descr="Placa vermelha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5F2C41D3-5CF6-420B-BD61-47458328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4" y="1007472"/>
            <a:ext cx="2843784" cy="2843784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04C42113-254D-45E7-93A4-DBB284E70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86" y="1555415"/>
            <a:ext cx="3026664" cy="1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F1FD2A0-C72E-44A6-9374-1F8219DB9CA3}"/>
              </a:ext>
            </a:extLst>
          </p:cNvPr>
          <p:cNvSpPr/>
          <p:nvPr/>
        </p:nvSpPr>
        <p:spPr>
          <a:xfrm>
            <a:off x="-324853" y="-252663"/>
            <a:ext cx="12741442" cy="7447547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92" name="Freeform: Shape 309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O que é uma API: significado, para que serve, como funciona, tipos e  exemplos">
            <a:extLst>
              <a:ext uri="{FF2B5EF4-FFF2-40B4-BE49-F238E27FC236}">
                <a16:creationId xmlns:a16="http://schemas.microsoft.com/office/drawing/2014/main" id="{1807524C-D0A1-4943-A6C0-ACEBCAA14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r="3712"/>
          <a:stretch/>
        </p:blipFill>
        <p:spPr bwMode="auto"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Freeform: Shape 309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AA289838-E650-427C-961C-B6DF3B13619C}"/>
              </a:ext>
            </a:extLst>
          </p:cNvPr>
          <p:cNvSpPr txBox="1">
            <a:spLocks/>
          </p:cNvSpPr>
          <p:nvPr/>
        </p:nvSpPr>
        <p:spPr>
          <a:xfrm>
            <a:off x="-60597" y="480535"/>
            <a:ext cx="259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Requisição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739383E-8312-4E8C-BB56-B2CB1DD36DC7}"/>
              </a:ext>
            </a:extLst>
          </p:cNvPr>
          <p:cNvSpPr txBox="1">
            <a:spLocks/>
          </p:cNvSpPr>
          <p:nvPr/>
        </p:nvSpPr>
        <p:spPr>
          <a:xfrm>
            <a:off x="-60597" y="2766218"/>
            <a:ext cx="2599482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FB4B0B6-5684-495D-947A-5733B740FF49}"/>
              </a:ext>
            </a:extLst>
          </p:cNvPr>
          <p:cNvSpPr txBox="1">
            <a:spLocks/>
          </p:cNvSpPr>
          <p:nvPr/>
        </p:nvSpPr>
        <p:spPr>
          <a:xfrm>
            <a:off x="-60597" y="5051902"/>
            <a:ext cx="25994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</a:t>
            </a:r>
          </a:p>
        </p:txBody>
      </p:sp>
    </p:spTree>
    <p:extLst>
      <p:ext uri="{BB962C8B-B14F-4D97-AF65-F5344CB8AC3E}">
        <p14:creationId xmlns:p14="http://schemas.microsoft.com/office/powerpoint/2010/main" val="3979673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75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Metodologia </vt:lpstr>
      <vt:lpstr>Apresentação do PowerPoint</vt:lpstr>
      <vt:lpstr>Linguagem de Programação</vt:lpstr>
      <vt:lpstr>Apresentação do PowerPoint</vt:lpstr>
      <vt:lpstr>Apresentação do PowerPoint</vt:lpstr>
      <vt:lpstr>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FERNANDO MARANGONI DA SILVA TREVISAN</cp:lastModifiedBy>
  <cp:revision>9</cp:revision>
  <dcterms:created xsi:type="dcterms:W3CDTF">2023-11-06T17:40:56Z</dcterms:created>
  <dcterms:modified xsi:type="dcterms:W3CDTF">2023-11-17T02:15:23Z</dcterms:modified>
</cp:coreProperties>
</file>