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73" r:id="rId2"/>
    <p:sldId id="268" r:id="rId3"/>
    <p:sldId id="280" r:id="rId4"/>
    <p:sldId id="277" r:id="rId5"/>
    <p:sldId id="276" r:id="rId6"/>
    <p:sldId id="281" r:id="rId7"/>
    <p:sldId id="27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BA82B-5942-AD1F-6235-88F8A3AB1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89A0D2-1791-6A52-AE2E-4E59FDB06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017B4-2080-B741-9472-9253CCA8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C17775-CB54-DDCF-41FA-EAE85377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591A4C-740B-4C48-E9A9-5EB5B032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0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4C455-36E5-9CAE-8FF1-D31D2F4F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ABE198-DED6-71A8-F675-F7329EF61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D155A6-5D04-6D09-E389-347A727D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913D56-D9F8-E1E3-7C38-FB8F3430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85D575-8DB7-B6F6-0F88-5DD41465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30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983164-FF34-CC11-CC97-0F28E5DB5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FABD02-F5E0-04B9-DB6B-E60EC15DF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F8997A-AF57-9138-75B1-28F63071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3CD67-D90B-6FF8-891F-EB14BF98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5DBC45-04BD-6C2C-16A7-F122EF80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30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35AE4-371D-B691-FA6C-5276B096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59C99-B322-616D-D54D-0219B7D7A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4181C8-4234-C7A2-FEE2-AA5A3DD3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A21204-5FCA-9F3F-CEC8-04065342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70D77-8392-9550-DF6A-E1F7D97B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1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2C177-BB70-E38E-2208-DD29ED71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305BF1-7E4B-FF83-917D-FA04C63E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20D7F-E336-689F-1238-B3774A6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A06C92-CFB1-BE2E-FC04-99975A95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88E1CA-4C17-63E9-3868-F4EF3E0F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5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B2189-5663-8929-3CD9-7974C73B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DEB05-647A-8DDC-8E9B-952CC9930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1D2599-B137-D130-C96A-860BA342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FF810A-4EE5-C604-6BF6-FD914968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78DFBF-9FE1-4858-0AD7-0D71F093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35BFA1-25B6-00F4-2D0C-3368F1BC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6E02C-F8BD-DD95-1D77-19E5EA6E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E6C4BA-A104-3BB6-F638-D178BA0F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44BE82-0A84-85F8-3BFD-E3F8CE602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1AAFF3-2D5B-023B-5DB5-F5C40E255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E2B51C-1399-B694-EDE6-BD20AC71B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5436B9-A884-AC65-4BCD-780E1A2A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44AEFC-CF3C-ACE2-38CE-EE089608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297D89-9A77-7838-7944-8AA98A4E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8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59152-069E-B89F-B936-406B516E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8809AC-96E3-8CC9-01AD-577E6071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5ED2B2-B75B-43C1-5EFA-630AE5D1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D05AB7-D7E8-09D5-50BD-7BA3FD6E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3FB34A-D3C6-2A9C-155A-F5214CB6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38464C-61EF-1972-6205-BC12D7A4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842236-E64B-7145-5272-7CC6CD11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23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A0D11-5D49-2AE7-F2E8-9A4FBFA2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16C1B7-B346-A54D-071E-D5DAFA95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221021-8053-3EC2-E988-18DC45083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3C686E-53FD-D9C7-D5FD-CE202C37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8C8E56-3801-3EEE-6E18-F7411D8A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A05FD-1114-B8C4-6AD9-99A9863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60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1670C-585B-1347-34D6-0CD70F3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E899B9-CA22-E543-21EB-1DBE719E1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D9E912-BA5E-DD6D-6357-15AE82709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683429-BB6D-80FF-11E9-6A77EC07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A8E9AE-9679-2CB6-7F43-711CB637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CD02C2-0B4B-9A15-FFEA-1F7A447A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13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D6ECC0-61B5-2BEB-26D2-D390BB54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3D61D1-3CF0-EDD0-D7F0-C42C52A8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5F830A-C116-1517-7E03-DB8426969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40887-A5C1-4092-A8FB-246B9F12B09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5ECC2-DF80-3225-5E5A-EFD0E865E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1CDB9F-0A52-D66D-0570-3F578C85D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77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F9D5AE86-840F-4655-15AA-7D3D9CB76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22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5649"/>
    </mc:Choice>
    <mc:Fallback>
      <p:transition spd="slow" advTm="56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957AC635-4FCE-3A71-48A0-16E7A4186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A892AE-8782-9840-14CE-D8591CE1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180" y="721360"/>
            <a:ext cx="5384800" cy="1178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OBJETIVO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054F28A-BEE8-E769-3D94-8BB87F2A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4575"/>
            <a:ext cx="10515600" cy="38623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FFFFFF"/>
                </a:solidFill>
              </a:rPr>
              <a:t>Com os avanços exponenciais em relação ao desenvolvimento dos veículos elétricos, a necessidade de gerenciar os abastecimentos tornou-se primordial, visando isso o projeto </a:t>
            </a:r>
            <a:r>
              <a:rPr lang="pt-BR" b="1" dirty="0">
                <a:solidFill>
                  <a:srgbClr val="FFFFFF"/>
                </a:solidFill>
                <a:latin typeface="Algerian" panose="04020705040A02060702" pitchFamily="82" charset="0"/>
              </a:rPr>
              <a:t>ROVI-BR </a:t>
            </a:r>
            <a:r>
              <a:rPr lang="pt-BR" b="1" dirty="0">
                <a:solidFill>
                  <a:srgbClr val="FFFFFF"/>
                </a:solidFill>
              </a:rPr>
              <a:t>visa gerenciar o sistema de abastecimento de veículos elétricos.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FFFF"/>
                </a:solidFill>
                <a:latin typeface="Algerian" panose="04020705040A02060702" pitchFamily="82" charset="0"/>
              </a:rPr>
              <a:t> </a:t>
            </a:r>
          </a:p>
          <a:p>
            <a:pPr marL="457200" lvl="1" indent="0">
              <a:buNone/>
            </a:pPr>
            <a:endParaRPr lang="pt-BR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113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5405"/>
    </mc:Choice>
    <mc:Fallback>
      <p:transition spd="slow" advTm="154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957AC635-4FCE-3A71-48A0-16E7A4186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A892AE-8782-9840-14CE-D8591CE1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180" y="721360"/>
            <a:ext cx="5384800" cy="1178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PROTÓTIPO</a:t>
            </a:r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2791D87-88D1-F8BC-84AD-EB16418E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85" y="2386746"/>
            <a:ext cx="2362321" cy="4254719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17FB713-9AFC-3370-C5D9-8E292E930C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1" y="2443899"/>
            <a:ext cx="2400423" cy="4197566"/>
          </a:xfrm>
          <a:prstGeom prst="rect">
            <a:avLst/>
          </a:prstGeom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F34D392-74DD-8ACB-7274-9AAA667F9A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062" y="2386746"/>
            <a:ext cx="2451226" cy="41023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1322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1633"/>
    </mc:Choice>
    <mc:Fallback>
      <p:transition spd="slow" advTm="11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957AC635-4FCE-3A71-48A0-16E7A4186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A892AE-8782-9840-14CE-D8591CE1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180" y="721360"/>
            <a:ext cx="5384800" cy="1178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PROTÓTIPO</a:t>
            </a: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06F420A-8462-391D-DACC-253ECB062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65" y="2518191"/>
            <a:ext cx="2368672" cy="4248368"/>
          </a:xfrm>
          <a:prstGeom prst="rect">
            <a:avLst/>
          </a:prstGeom>
        </p:spPr>
      </p:pic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E5C77CC-33C3-DA2A-191F-4756ECCF3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716" y="2518191"/>
            <a:ext cx="2463927" cy="40832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8915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8089"/>
    </mc:Choice>
    <mc:Fallback>
      <p:transition spd="slow" advTm="80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957AC635-4FCE-3A71-48A0-16E7A4186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 b="-1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A892AE-8782-9840-14CE-D8591CE1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180" y="721360"/>
            <a:ext cx="5384800" cy="1178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PATENTE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C02B4AD-5768-8A7D-3F09-F82FF618F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5550"/>
            <a:ext cx="10515600" cy="36814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FFFFFF"/>
                </a:solidFill>
              </a:rPr>
              <a:t>De acordo com o planejamento o  projeto </a:t>
            </a:r>
            <a:r>
              <a:rPr lang="pt-BR" b="1" dirty="0">
                <a:solidFill>
                  <a:srgbClr val="FFFFFF"/>
                </a:solidFill>
                <a:latin typeface="Algerian" panose="04020705040A02060702" pitchFamily="82" charset="0"/>
              </a:rPr>
              <a:t>ROVI-BR </a:t>
            </a:r>
            <a:r>
              <a:rPr lang="pt-BR" b="1" dirty="0">
                <a:solidFill>
                  <a:srgbClr val="FFFFFF"/>
                </a:solidFill>
              </a:rPr>
              <a:t>será patenteado, porem para que isso ocorra é necessário que o protótipo esteja concluído.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FFFF"/>
                </a:solidFill>
                <a:latin typeface="Algerian" panose="04020705040A02060702" pitchFamily="82" charset="0"/>
              </a:rPr>
              <a:t> </a:t>
            </a:r>
          </a:p>
          <a:p>
            <a:pPr marL="457200" lvl="1" indent="0">
              <a:buNone/>
            </a:pPr>
            <a:endParaRPr lang="pt-BR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453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0436"/>
    </mc:Choice>
    <mc:Fallback>
      <p:transition spd="slow" advTm="10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957AC635-4FCE-3A71-48A0-16E7A4186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 b="-1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1EB7E6C-6D36-E4D0-DABF-77D946E9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2245" y="1880215"/>
            <a:ext cx="1782078" cy="363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    </a:t>
            </a:r>
            <a:r>
              <a:rPr lang="pt-BR" sz="1400" dirty="0">
                <a:latin typeface="Algerian" panose="04020705040A02060702" pitchFamily="82" charset="0"/>
                <a:cs typeface="Arial" panose="020B0604020202020204" pitchFamily="34" charset="0"/>
              </a:rPr>
              <a:t>Vitor DE jESUS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671E89E-C34B-9F2C-754F-BF0659925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797" y="125407"/>
            <a:ext cx="1704975" cy="16528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3551DDBD-597C-8FA6-C902-09D390A78C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5" b="8413"/>
          <a:stretch/>
        </p:blipFill>
        <p:spPr>
          <a:xfrm>
            <a:off x="2392720" y="4777931"/>
            <a:ext cx="1091146" cy="885825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6678E56A-8F27-43AF-72E9-D9DC24C046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31" y="2298434"/>
            <a:ext cx="1043462" cy="1172429"/>
          </a:xfrm>
          <a:prstGeom prst="rect">
            <a:avLst/>
          </a:prstGeom>
        </p:spPr>
      </p:pic>
      <p:pic>
        <p:nvPicPr>
          <p:cNvPr id="14" name="Imagem 13" descr="Ícone&#10;&#10;Descrição gerada automaticamente com confiança média">
            <a:extLst>
              <a:ext uri="{FF2B5EF4-FFF2-40B4-BE49-F238E27FC236}">
                <a16:creationId xmlns:a16="http://schemas.microsoft.com/office/drawing/2014/main" id="{581EA8CD-C8A2-0802-2242-267F52416A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24" y="1973439"/>
            <a:ext cx="1043462" cy="1043462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76D3A62D-BFB2-FB08-AD6C-3F6138188E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02" y="3257625"/>
            <a:ext cx="1234855" cy="1234855"/>
          </a:xfrm>
          <a:prstGeom prst="rect">
            <a:avLst/>
          </a:prstGeom>
        </p:spPr>
      </p:pic>
      <p:pic>
        <p:nvPicPr>
          <p:cNvPr id="17" name="Imagem 16" descr="Uma imagem contendo Logotipo&#10;&#10;Descrição gerada automaticamente">
            <a:extLst>
              <a:ext uri="{FF2B5EF4-FFF2-40B4-BE49-F238E27FC236}">
                <a16:creationId xmlns:a16="http://schemas.microsoft.com/office/drawing/2014/main" id="{084179F5-9CA1-F4E0-8A6A-12D990E6C5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26" y="6242453"/>
            <a:ext cx="2763306" cy="473311"/>
          </a:xfrm>
          <a:prstGeom prst="rect">
            <a:avLst/>
          </a:prstGeom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838B2150-AEA6-5D22-BF14-4C7486B3DB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82" y="2256608"/>
            <a:ext cx="2010798" cy="2010798"/>
          </a:xfrm>
          <a:prstGeom prst="rect">
            <a:avLst/>
          </a:prstGeom>
        </p:spPr>
      </p:pic>
      <p:pic>
        <p:nvPicPr>
          <p:cNvPr id="19" name="Imagem 18" descr="Logotipo, Ícone&#10;&#10;Descrição gerada automaticamente">
            <a:extLst>
              <a:ext uri="{FF2B5EF4-FFF2-40B4-BE49-F238E27FC236}">
                <a16:creationId xmlns:a16="http://schemas.microsoft.com/office/drawing/2014/main" id="{5B5015E0-D8AB-1815-E5C9-8BF6B7F1A3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855" y="3032872"/>
            <a:ext cx="1868385" cy="1580942"/>
          </a:xfrm>
          <a:prstGeom prst="rect">
            <a:avLst/>
          </a:prstGeom>
        </p:spPr>
      </p:pic>
      <p:pic>
        <p:nvPicPr>
          <p:cNvPr id="20" name="Imagem 19" descr="Uma imagem contendo Logotipo&#10;&#10;Descrição gerada automaticamente">
            <a:extLst>
              <a:ext uri="{FF2B5EF4-FFF2-40B4-BE49-F238E27FC236}">
                <a16:creationId xmlns:a16="http://schemas.microsoft.com/office/drawing/2014/main" id="{CB81533F-88A5-0BAB-A4E6-813B24CE7A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77" y="4839807"/>
            <a:ext cx="4177046" cy="1737738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1A0BC7F5-94A1-04EF-BD1C-E77E287EAF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408" y="4777931"/>
            <a:ext cx="1858356" cy="1361849"/>
          </a:xfrm>
          <a:prstGeom prst="rect">
            <a:avLst/>
          </a:prstGeom>
        </p:spPr>
      </p:pic>
      <p:pic>
        <p:nvPicPr>
          <p:cNvPr id="22" name="Imagem 21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C01D2790-4243-F466-1301-100495ABDAD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54"/>
          <a:stretch/>
        </p:blipFill>
        <p:spPr>
          <a:xfrm>
            <a:off x="10107672" y="4188355"/>
            <a:ext cx="2121269" cy="2310549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8AAA0F71-422E-7BE2-F809-01A8EF3AC0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3" y="2709565"/>
            <a:ext cx="1245495" cy="1319767"/>
          </a:xfrm>
          <a:prstGeom prst="rect">
            <a:avLst/>
          </a:prstGeom>
        </p:spPr>
      </p:pic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364E0419-3200-6CA1-89DE-6A2F984E80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50" y="3369449"/>
            <a:ext cx="1489221" cy="148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18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4742"/>
    </mc:Choice>
    <mc:Fallback>
      <p:transition spd="slow" advTm="47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957AC635-4FCE-3A71-48A0-16E7A4186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 b="-1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A892AE-8782-9840-14CE-D8591CE1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0" y="2839959"/>
            <a:ext cx="5384800" cy="1178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Algerian" panose="04020705040A02060702" pitchFamily="82" charset="0"/>
              </a:rPr>
              <a:t>OBRIGADO</a:t>
            </a:r>
            <a:endParaRPr lang="en-US" sz="6000" b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147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3221"/>
    </mc:Choice>
    <mc:Fallback>
      <p:transition spd="slow" advTm="3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2|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71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Wingdings</vt:lpstr>
      <vt:lpstr>Tema do Office</vt:lpstr>
      <vt:lpstr>Apresentação do PowerPoint</vt:lpstr>
      <vt:lpstr>OBJETIVO</vt:lpstr>
      <vt:lpstr>PROTÓTIPO</vt:lpstr>
      <vt:lpstr>PROTÓTIPO</vt:lpstr>
      <vt:lpstr>PATENTE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  ROVI-BR</dc:title>
  <dc:creator>Vitor Santana De Jesus</dc:creator>
  <cp:lastModifiedBy>Vitor Santana De Jesus</cp:lastModifiedBy>
  <cp:revision>45</cp:revision>
  <dcterms:created xsi:type="dcterms:W3CDTF">2022-05-03T16:23:03Z</dcterms:created>
  <dcterms:modified xsi:type="dcterms:W3CDTF">2022-06-28T17:08:41Z</dcterms:modified>
</cp:coreProperties>
</file>