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4840887-A5C1-4092-A8FB-246B9F12B09E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63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72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840887-A5C1-4092-A8FB-246B9F12B09E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913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840887-A5C1-4092-A8FB-246B9F12B09E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74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840887-A5C1-4092-A8FB-246B9F12B09E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336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211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039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574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840887-A5C1-4092-A8FB-246B9F12B09E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98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55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840887-A5C1-4092-A8FB-246B9F12B09E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6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20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14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53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92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06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887-A5C1-4092-A8FB-246B9F12B09E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42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40887-A5C1-4092-A8FB-246B9F12B09E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6394-5517-43BC-887E-C6EEC87CE3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997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BUuLKpbs/rovi-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69CE2-6436-ECFF-5D07-79E395E86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r>
              <a:rPr lang="pt-BR" b="1" dirty="0"/>
              <a:t>TCC  ROVI-BR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7CCB6C-55A0-6072-550F-EE29373F9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r>
              <a:rPr lang="pt-BR" b="1" dirty="0"/>
              <a:t>Vitor Front</a:t>
            </a:r>
          </a:p>
          <a:p>
            <a:r>
              <a:rPr lang="pt-BR" b="1" dirty="0"/>
              <a:t>Vitor Back</a:t>
            </a:r>
          </a:p>
        </p:txBody>
      </p:sp>
    </p:spTree>
    <p:extLst>
      <p:ext uri="{BB962C8B-B14F-4D97-AF65-F5344CB8AC3E}">
        <p14:creationId xmlns:p14="http://schemas.microsoft.com/office/powerpoint/2010/main" val="3047391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9D3AC8-B78E-7725-2A90-0165BBFBD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l="20417" r="1113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A892AE-8782-9840-14CE-D8591CE1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DFC3F7-C007-B795-D69E-C020441F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pt-BR" dirty="0"/>
              <a:t>Gerenciar o sistema de abastecimento de veículos elétricos.</a:t>
            </a:r>
          </a:p>
        </p:txBody>
      </p:sp>
    </p:spTree>
    <p:extLst>
      <p:ext uri="{BB962C8B-B14F-4D97-AF65-F5344CB8AC3E}">
        <p14:creationId xmlns:p14="http://schemas.microsoft.com/office/powerpoint/2010/main" val="99969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Justificativa Administrador APAE – Prefeitura Municipal de Planura">
            <a:extLst>
              <a:ext uri="{FF2B5EF4-FFF2-40B4-BE49-F238E27FC236}">
                <a16:creationId xmlns:a16="http://schemas.microsoft.com/office/drawing/2014/main" id="{3B45DD52-9CC8-9B47-ED7C-E8E154F84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7" r="9768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08BFA7-231B-1980-C8F0-678F36B6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96D905-BB07-CD67-CDA8-2B609D0A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pt-BR" dirty="0"/>
              <a:t>Aperfeiçoar o sistema de abastecimento de veículos elétricos,</a:t>
            </a:r>
          </a:p>
        </p:txBody>
      </p:sp>
    </p:spTree>
    <p:extLst>
      <p:ext uri="{BB962C8B-B14F-4D97-AF65-F5344CB8AC3E}">
        <p14:creationId xmlns:p14="http://schemas.microsoft.com/office/powerpoint/2010/main" val="177239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E41B83-C09C-4859-AB94-511A2C0BB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E05C4E-6F76-43EC-9537-2BA7871BB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440631-802B-2425-3F83-268FF61A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pt-BR" sz="3200" dirty="0"/>
              <a:t>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931CF-F678-E346-8B8A-B74C22B5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pt-BR" sz="1600" dirty="0"/>
              <a:t>Trello     {</a:t>
            </a:r>
            <a:r>
              <a:rPr lang="pt-BR" sz="1400" dirty="0">
                <a:hlinkClick r:id="rId3"/>
              </a:rPr>
              <a:t>https://trello.com/b/BUuLKpbs/rovi-br</a:t>
            </a:r>
            <a:r>
              <a:rPr lang="pt-BR" sz="1400" dirty="0"/>
              <a:t> }</a:t>
            </a:r>
            <a:endParaRPr lang="pt-BR" sz="1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3B940C-8802-861B-E064-E1BEFBB397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53" r="1" b="1"/>
          <a:stretch/>
        </p:blipFill>
        <p:spPr>
          <a:xfrm>
            <a:off x="4972699" y="746126"/>
            <a:ext cx="6533501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7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0EF595-746B-0D69-8B37-395BC43EE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9177" b="159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213340B-6014-5B70-9662-104E8A51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sz="4400" b="1" dirty="0"/>
              <a:t>Status Atual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C17035-3DA1-FC9A-F587-FB83D795E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154680"/>
            <a:ext cx="10820400" cy="2606040"/>
          </a:xfrm>
        </p:spPr>
        <p:txBody>
          <a:bodyPr>
            <a:normAutofit/>
          </a:bodyPr>
          <a:lstStyle/>
          <a:p>
            <a:r>
              <a:rPr lang="pt-BR" sz="4000" b="1" dirty="0"/>
              <a:t>Front  70 % </a:t>
            </a:r>
          </a:p>
          <a:p>
            <a:r>
              <a:rPr lang="pt-BR" sz="4000" b="1" dirty="0"/>
              <a:t>Back  50 %  </a:t>
            </a:r>
          </a:p>
          <a:p>
            <a:r>
              <a:rPr lang="pt-BR" sz="4000" b="1" dirty="0"/>
              <a:t>Geral </a:t>
            </a:r>
            <a:r>
              <a:rPr lang="pt-BR" sz="4000" b="1" dirty="0">
                <a:solidFill>
                  <a:srgbClr val="FF0000"/>
                </a:solidFill>
              </a:rPr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117437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137F1-9E03-4E44-64E8-68FC819E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4304D-E9C4-9A91-A346-D7D675047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/>
              <a:t>Integração Front / Back </a:t>
            </a:r>
          </a:p>
          <a:p>
            <a:pPr>
              <a:lnSpc>
                <a:spcPct val="200000"/>
              </a:lnSpc>
            </a:pPr>
            <a:r>
              <a:rPr lang="pt-BR" dirty="0"/>
              <a:t>Integração Hardware / Software</a:t>
            </a:r>
          </a:p>
          <a:p>
            <a:pPr>
              <a:lnSpc>
                <a:spcPct val="200000"/>
              </a:lnSpc>
            </a:pPr>
            <a:r>
              <a:rPr lang="pt-BR" dirty="0"/>
              <a:t>Desenvolvimento Teórico TCC</a:t>
            </a:r>
          </a:p>
        </p:txBody>
      </p:sp>
    </p:spTree>
    <p:extLst>
      <p:ext uri="{BB962C8B-B14F-4D97-AF65-F5344CB8AC3E}">
        <p14:creationId xmlns:p14="http://schemas.microsoft.com/office/powerpoint/2010/main" val="107061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D531841-1F71-305C-E417-FACDF358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pt-BR" sz="3200"/>
              <a:t>Melhoria Prevista</a:t>
            </a:r>
          </a:p>
        </p:txBody>
      </p:sp>
      <p:sp>
        <p:nvSpPr>
          <p:cNvPr id="75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aze ou Google Maps: qual é o melhor aplicativo de GPS? - Portal Carsughi">
            <a:extLst>
              <a:ext uri="{FF2B5EF4-FFF2-40B4-BE49-F238E27FC236}">
                <a16:creationId xmlns:a16="http://schemas.microsoft.com/office/drawing/2014/main" id="{C39F4335-1953-A890-F7AB-BDE1CFD99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17" b="-1"/>
          <a:stretch/>
        </p:blipFill>
        <p:spPr bwMode="auto">
          <a:xfrm>
            <a:off x="4955339" y="1336566"/>
            <a:ext cx="6127287" cy="46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CB7B6B0-962F-A462-64D5-34B10EAE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67" y="2194560"/>
            <a:ext cx="4131733" cy="40241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dirty="0"/>
              <a:t>Integração Waze</a:t>
            </a:r>
          </a:p>
          <a:p>
            <a:pPr>
              <a:lnSpc>
                <a:spcPct val="200000"/>
              </a:lnSpc>
            </a:pPr>
            <a:r>
              <a:rPr lang="pt-BR" dirty="0"/>
              <a:t>Integração Google Maps</a:t>
            </a:r>
          </a:p>
        </p:txBody>
      </p:sp>
    </p:spTree>
    <p:extLst>
      <p:ext uri="{BB962C8B-B14F-4D97-AF65-F5344CB8AC3E}">
        <p14:creationId xmlns:p14="http://schemas.microsoft.com/office/powerpoint/2010/main" val="178603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69CE2-6436-ECFF-5D07-79E395E86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r>
              <a:rPr lang="pt-BR" b="1" dirty="0"/>
              <a:t>Obrigado !</a:t>
            </a:r>
          </a:p>
        </p:txBody>
      </p:sp>
    </p:spTree>
    <p:extLst>
      <p:ext uri="{BB962C8B-B14F-4D97-AF65-F5344CB8AC3E}">
        <p14:creationId xmlns:p14="http://schemas.microsoft.com/office/powerpoint/2010/main" val="38357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223</TotalTime>
  <Words>74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Trilha de Vapor</vt:lpstr>
      <vt:lpstr>TCC  ROVI-BR</vt:lpstr>
      <vt:lpstr>Objetivos</vt:lpstr>
      <vt:lpstr>JUSTIFICATIVA</vt:lpstr>
      <vt:lpstr>Cronograma</vt:lpstr>
      <vt:lpstr>Status Atual </vt:lpstr>
      <vt:lpstr>Próximos Passos</vt:lpstr>
      <vt:lpstr>Melhoria Prevista</vt:lpstr>
      <vt:lpstr>Obrigado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  ROVI-BR</dc:title>
  <dc:creator>Vitor Santana De Jesus</dc:creator>
  <cp:lastModifiedBy>Vitor Santana De Jesus</cp:lastModifiedBy>
  <cp:revision>10</cp:revision>
  <dcterms:created xsi:type="dcterms:W3CDTF">2022-05-03T16:23:03Z</dcterms:created>
  <dcterms:modified xsi:type="dcterms:W3CDTF">2022-05-04T00:19:59Z</dcterms:modified>
</cp:coreProperties>
</file>