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EC97"/>
    <a:srgbClr val="AEF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4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FCF4-C76F-40B0-9056-04AFB859F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C0B68-5DFE-4BBB-8DFB-587FD4F8C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E561A-4273-4FAD-AE07-B2BE45C7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A5F-4727-4223-8A23-406817A699CA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1C89E-97FF-40A0-87FE-46E406B7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F8F6C-EE8F-43D5-BC39-4F0B9189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8B8-6C1A-4424-AF9D-E35F7C8B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3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2DD5-5710-4893-A0F2-CA3B7B8B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642DF-DFE2-4242-811A-0F4B9B94B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FE1C-AAF3-43EC-9BF5-268CD034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A5F-4727-4223-8A23-406817A699CA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D6B4-E915-4E97-91A1-04CE51BC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0E006-447B-4365-BE70-5184136E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8B8-6C1A-4424-AF9D-E35F7C8B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17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51EEC-1524-4C01-B88F-4F4A2BA20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23DD0-B6C7-4CBA-818C-2D0A63DB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AAD83-0620-4983-850F-9B1672BB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A5F-4727-4223-8A23-406817A699CA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E08F7-E5D1-4AA9-98B9-87A2B8E0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3A89-872F-4CFA-A092-68BA8DE1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8B8-6C1A-4424-AF9D-E35F7C8B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24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5D74-F5E4-4AEB-B041-447DE987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1BAD-D89B-49F5-B644-DCD7BCF8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C985C-3E28-4FFF-BDE3-E2BD3CB9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A5F-4727-4223-8A23-406817A699CA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9273C-1697-4C25-82B3-07A4597E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A7B4-A0CC-44BA-B4F6-3C4BD417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8B8-6C1A-4424-AF9D-E35F7C8B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78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2F2D-8727-4618-8499-B9281D72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1AB3C-696A-4815-9BBF-0A0CBCA0C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AF715-E421-482F-AB6C-7141A718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A5F-4727-4223-8A23-406817A699CA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11F9-CED9-4057-B9FF-28BBF282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21F0-CA8C-4811-A9C3-A5240EED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8B8-6C1A-4424-AF9D-E35F7C8B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16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F016-C806-41EC-8177-BE32A922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98AC-DCDF-4743-B9A7-EE65BB5B5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61B99-503D-4149-B4CA-28849040F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98E69-DBF7-496A-9D69-172E7B79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A5F-4727-4223-8A23-406817A699CA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259C5-85D5-4628-B9A7-0E0E1948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0E0B3-A272-4FC9-A9E6-59A456D2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8B8-6C1A-4424-AF9D-E35F7C8B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33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ED4D-2F68-4463-A119-D984701E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10E89-4148-47A6-8DD5-E42B0E9C5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825E3-820B-4C43-BE87-8999754C1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48CEC-17B3-4D4C-9173-5FC4DC609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234B4-778B-4DF5-96B7-5FB6837C4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2A4DF-0272-4444-8D6B-9A911641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A5F-4727-4223-8A23-406817A699CA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A4929-8146-4EF1-9BC7-78F19795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8DF34-C281-49B3-8C43-2D329298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8B8-6C1A-4424-AF9D-E35F7C8B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73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F22A-10F9-4A5B-AD5D-65EFB34F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43352-1D47-45DD-BBAB-51A6A940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A5F-4727-4223-8A23-406817A699CA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2FC3B-4062-45A1-B9DF-44D72693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D9F5B-DED3-4D35-98C2-1682C878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8B8-6C1A-4424-AF9D-E35F7C8B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73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88100-B009-4718-9D39-15E2C309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A5F-4727-4223-8A23-406817A699CA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66C1-065F-403D-A5A4-5602E6D8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F06BC-B133-4CAA-B658-20CA205E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8B8-6C1A-4424-AF9D-E35F7C8B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45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A07F-4C38-425D-8B11-EFF27DEE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510E-2D69-4AFC-9305-FA57D4EA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D8648-BAF2-431E-AB8C-A16E8480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7B3D1-B8A9-473D-AD8D-24658D4A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A5F-4727-4223-8A23-406817A699CA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6D4D6-D0F4-4A9A-9634-5A16E6B2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91EDD-2979-448E-B0C9-5954B5AE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8B8-6C1A-4424-AF9D-E35F7C8B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92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261D-2BA0-4E0F-9A36-96AAC249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05952-44E0-4BCC-9280-AD71A0696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81B12-2D6F-4F9A-AC4A-D76D4C518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FF52B-43BE-45DB-AD28-50539038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A5F-4727-4223-8A23-406817A699CA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85940-F8D2-44B7-84D5-00373025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78363-6B20-4ABA-85ED-5ECA4B88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8B8-6C1A-4424-AF9D-E35F7C8B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49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27A92-0922-474A-8E93-9472F4EC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E0482-0C2B-4477-8C9D-14BDE1167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935AC-EC72-49EF-8CA0-7E5FE0F8D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FA5F-4727-4223-8A23-406817A699CA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A9621-2444-4FA0-B504-FC37DC53D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33A51-B05C-47EC-B8AA-703C02BD1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028B8-6C1A-4424-AF9D-E35F7C8B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F15E7644-4DF2-49ED-9A49-3EA3D03981E7}"/>
              </a:ext>
            </a:extLst>
          </p:cNvPr>
          <p:cNvSpPr/>
          <p:nvPr/>
        </p:nvSpPr>
        <p:spPr>
          <a:xfrm>
            <a:off x="4365873" y="2971800"/>
            <a:ext cx="1060704" cy="914400"/>
          </a:xfrm>
          <a:prstGeom prst="hexagon">
            <a:avLst/>
          </a:prstGeom>
          <a:solidFill>
            <a:srgbClr val="AEF3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A491082-9555-4FBD-8AD1-59FAE7B894AF}"/>
              </a:ext>
            </a:extLst>
          </p:cNvPr>
          <p:cNvSpPr/>
          <p:nvPr/>
        </p:nvSpPr>
        <p:spPr>
          <a:xfrm>
            <a:off x="4595238" y="2971800"/>
            <a:ext cx="1060704" cy="914400"/>
          </a:xfrm>
          <a:prstGeom prst="hexagon">
            <a:avLst/>
          </a:prstGeom>
          <a:solidFill>
            <a:srgbClr val="AEF3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74B8D-71C5-4E7C-B739-7C096835AB9F}"/>
              </a:ext>
            </a:extLst>
          </p:cNvPr>
          <p:cNvSpPr txBox="1"/>
          <p:nvPr/>
        </p:nvSpPr>
        <p:spPr>
          <a:xfrm>
            <a:off x="5655942" y="2921168"/>
            <a:ext cx="1621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Lime 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Branch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141662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McMahon</dc:creator>
  <cp:lastModifiedBy>Sean McMahon</cp:lastModifiedBy>
  <cp:revision>3</cp:revision>
  <dcterms:created xsi:type="dcterms:W3CDTF">2019-10-31T11:58:20Z</dcterms:created>
  <dcterms:modified xsi:type="dcterms:W3CDTF">2019-10-31T12:16:42Z</dcterms:modified>
</cp:coreProperties>
</file>