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272" r:id="rId4"/>
    <p:sldId id="264" r:id="rId5"/>
    <p:sldId id="267" r:id="rId6"/>
    <p:sldId id="266" r:id="rId7"/>
    <p:sldId id="270" r:id="rId8"/>
    <p:sldId id="275" r:id="rId9"/>
    <p:sldId id="274" r:id="rId10"/>
    <p:sldId id="276" r:id="rId11"/>
    <p:sldId id="278" r:id="rId12"/>
    <p:sldId id="277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2EC"/>
    <a:srgbClr val="3333FF"/>
    <a:srgbClr val="7030A0"/>
    <a:srgbClr val="B88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0F0C4B-1D2D-4121-BDC4-782DDA355896}" v="505" dt="2023-12-07T00:41:00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4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les, Misael M" userId="1d0ead06-f695-4fa0-9a14-d29dc7a06678" providerId="ADAL" clId="{ACA68468-DA42-4223-A66A-BE58BEB960E5}"/>
    <pc:docChg chg="undo custSel modSld">
      <pc:chgData name="Morales, Misael M" userId="1d0ead06-f695-4fa0-9a14-d29dc7a06678" providerId="ADAL" clId="{ACA68468-DA42-4223-A66A-BE58BEB960E5}" dt="2023-10-18T18:29:09.014" v="119" actId="1076"/>
      <pc:docMkLst>
        <pc:docMk/>
      </pc:docMkLst>
      <pc:sldChg chg="modSp mod">
        <pc:chgData name="Morales, Misael M" userId="1d0ead06-f695-4fa0-9a14-d29dc7a06678" providerId="ADAL" clId="{ACA68468-DA42-4223-A66A-BE58BEB960E5}" dt="2023-10-18T18:21:49.637" v="3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ACA68468-DA42-4223-A66A-BE58BEB960E5}" dt="2023-10-18T18:21:49.637" v="3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mod">
        <pc:chgData name="Morales, Misael M" userId="1d0ead06-f695-4fa0-9a14-d29dc7a06678" providerId="ADAL" clId="{ACA68468-DA42-4223-A66A-BE58BEB960E5}" dt="2023-10-18T18:22:12.699" v="37" actId="207"/>
        <pc:sldMkLst>
          <pc:docMk/>
          <pc:sldMk cId="2036019097" sldId="258"/>
        </pc:sldMkLst>
        <pc:spChg chg="mod">
          <ac:chgData name="Morales, Misael M" userId="1d0ead06-f695-4fa0-9a14-d29dc7a06678" providerId="ADAL" clId="{ACA68468-DA42-4223-A66A-BE58BEB960E5}" dt="2023-10-18T18:22:12.699" v="37" actId="207"/>
          <ac:spMkLst>
            <pc:docMk/>
            <pc:sldMk cId="2036019097" sldId="258"/>
            <ac:spMk id="2" creationId="{DC1C1D02-FAE2-830B-8EFA-64AE11C2BFBD}"/>
          </ac:spMkLst>
        </pc:spChg>
      </pc:sldChg>
      <pc:sldChg chg="addSp delSp modSp mod">
        <pc:chgData name="Morales, Misael M" userId="1d0ead06-f695-4fa0-9a14-d29dc7a06678" providerId="ADAL" clId="{ACA68468-DA42-4223-A66A-BE58BEB960E5}" dt="2023-10-18T18:27:15.018" v="101" actId="1076"/>
        <pc:sldMkLst>
          <pc:docMk/>
          <pc:sldMk cId="2059738272" sldId="259"/>
        </pc:sldMkLst>
        <pc:spChg chg="mod">
          <ac:chgData name="Morales, Misael M" userId="1d0ead06-f695-4fa0-9a14-d29dc7a06678" providerId="ADAL" clId="{ACA68468-DA42-4223-A66A-BE58BEB960E5}" dt="2023-10-18T18:26:05.160" v="85" actId="1076"/>
          <ac:spMkLst>
            <pc:docMk/>
            <pc:sldMk cId="2059738272" sldId="259"/>
            <ac:spMk id="2" creationId="{CBA67E2C-891A-4F49-58E4-E712DE419234}"/>
          </ac:spMkLst>
        </pc:spChg>
        <pc:spChg chg="mod">
          <ac:chgData name="Morales, Misael M" userId="1d0ead06-f695-4fa0-9a14-d29dc7a06678" providerId="ADAL" clId="{ACA68468-DA42-4223-A66A-BE58BEB960E5}" dt="2023-10-18T18:26:10.813" v="88" actId="14100"/>
          <ac:spMkLst>
            <pc:docMk/>
            <pc:sldMk cId="2059738272" sldId="259"/>
            <ac:spMk id="3" creationId="{1872E4FC-F276-73C1-44D8-FEFCE8B24AF2}"/>
          </ac:spMkLst>
        </pc:spChg>
        <pc:grpChg chg="add del mod">
          <ac:chgData name="Morales, Misael M" userId="1d0ead06-f695-4fa0-9a14-d29dc7a06678" providerId="ADAL" clId="{ACA68468-DA42-4223-A66A-BE58BEB960E5}" dt="2023-10-18T18:27:00.726" v="95" actId="478"/>
          <ac:grpSpMkLst>
            <pc:docMk/>
            <pc:sldMk cId="2059738272" sldId="259"/>
            <ac:grpSpMk id="6" creationId="{C2C55FB5-BEA7-2770-BF6D-BA8A0ECB4F9F}"/>
          </ac:grpSpMkLst>
        </pc:grpChg>
        <pc:picChg chg="add mod">
          <ac:chgData name="Morales, Misael M" userId="1d0ead06-f695-4fa0-9a14-d29dc7a06678" providerId="ADAL" clId="{ACA68468-DA42-4223-A66A-BE58BEB960E5}" dt="2023-10-18T18:27:15.018" v="101" actId="1076"/>
          <ac:picMkLst>
            <pc:docMk/>
            <pc:sldMk cId="2059738272" sldId="259"/>
            <ac:picMk id="5" creationId="{66AD2DEC-30BE-186D-35FB-5BFBB6BADD61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7" creationId="{13102705-BD57-890F-5C39-CBF73389A8F2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8" creationId="{F406C720-DB4D-9806-216A-08D85A91F094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9" creationId="{79B68EA0-5B89-2A6E-C720-D4158367A99E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10" creationId="{B198B210-27E3-02B1-058F-1B5E0EA57E3B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11" creationId="{87F5A2F8-A2BF-36D6-9A79-98FDF75E2064}"/>
          </ac:picMkLst>
        </pc:picChg>
        <pc:picChg chg="mod">
          <ac:chgData name="Morales, Misael M" userId="1d0ead06-f695-4fa0-9a14-d29dc7a06678" providerId="ADAL" clId="{ACA68468-DA42-4223-A66A-BE58BEB960E5}" dt="2023-10-18T18:26:57.487" v="93"/>
          <ac:picMkLst>
            <pc:docMk/>
            <pc:sldMk cId="2059738272" sldId="259"/>
            <ac:picMk id="12" creationId="{C6D1C657-EDF6-2E0E-4B86-935B220B11B2}"/>
          </ac:picMkLst>
        </pc:picChg>
        <pc:picChg chg="add mod">
          <ac:chgData name="Morales, Misael M" userId="1d0ead06-f695-4fa0-9a14-d29dc7a06678" providerId="ADAL" clId="{ACA68468-DA42-4223-A66A-BE58BEB960E5}" dt="2023-10-18T18:27:13.636" v="100" actId="1076"/>
          <ac:picMkLst>
            <pc:docMk/>
            <pc:sldMk cId="2059738272" sldId="259"/>
            <ac:picMk id="13" creationId="{237724F1-A862-E89D-F67C-28B19946FD82}"/>
          </ac:picMkLst>
        </pc:picChg>
      </pc:sldChg>
      <pc:sldChg chg="addSp delSp modSp mod modAnim">
        <pc:chgData name="Morales, Misael M" userId="1d0ead06-f695-4fa0-9a14-d29dc7a06678" providerId="ADAL" clId="{ACA68468-DA42-4223-A66A-BE58BEB960E5}" dt="2023-10-18T18:29:09.014" v="119" actId="1076"/>
        <pc:sldMkLst>
          <pc:docMk/>
          <pc:sldMk cId="1654536709" sldId="260"/>
        </pc:sldMkLst>
        <pc:spChg chg="mod">
          <ac:chgData name="Morales, Misael M" userId="1d0ead06-f695-4fa0-9a14-d29dc7a06678" providerId="ADAL" clId="{ACA68468-DA42-4223-A66A-BE58BEB960E5}" dt="2023-10-18T18:24:44.639" v="68" actId="1076"/>
          <ac:spMkLst>
            <pc:docMk/>
            <pc:sldMk cId="1654536709" sldId="260"/>
            <ac:spMk id="2" creationId="{CBA67E2C-891A-4F49-58E4-E712DE419234}"/>
          </ac:spMkLst>
        </pc:spChg>
        <pc:spChg chg="mod">
          <ac:chgData name="Morales, Misael M" userId="1d0ead06-f695-4fa0-9a14-d29dc7a06678" providerId="ADAL" clId="{ACA68468-DA42-4223-A66A-BE58BEB960E5}" dt="2023-10-18T18:25:16.595" v="75" actId="14100"/>
          <ac:spMkLst>
            <pc:docMk/>
            <pc:sldMk cId="1654536709" sldId="260"/>
            <ac:spMk id="3" creationId="{1872E4FC-F276-73C1-44D8-FEFCE8B24AF2}"/>
          </ac:spMkLst>
        </pc:spChg>
        <pc:spChg chg="del mod">
          <ac:chgData name="Morales, Misael M" userId="1d0ead06-f695-4fa0-9a14-d29dc7a06678" providerId="ADAL" clId="{ACA68468-DA42-4223-A66A-BE58BEB960E5}" dt="2023-10-18T18:28:33.825" v="113" actId="478"/>
          <ac:spMkLst>
            <pc:docMk/>
            <pc:sldMk cId="1654536709" sldId="260"/>
            <ac:spMk id="9" creationId="{71DAE2DD-AB12-64F8-5D28-416044F02D34}"/>
          </ac:spMkLst>
        </pc:spChg>
        <pc:spChg chg="del mod">
          <ac:chgData name="Morales, Misael M" userId="1d0ead06-f695-4fa0-9a14-d29dc7a06678" providerId="ADAL" clId="{ACA68468-DA42-4223-A66A-BE58BEB960E5}" dt="2023-10-18T18:23:09.386" v="44" actId="478"/>
          <ac:spMkLst>
            <pc:docMk/>
            <pc:sldMk cId="1654536709" sldId="260"/>
            <ac:spMk id="10" creationId="{F6FC6FD1-72A5-7670-C270-0F2EDCE33D34}"/>
          </ac:spMkLst>
        </pc:spChg>
        <pc:spChg chg="del mod">
          <ac:chgData name="Morales, Misael M" userId="1d0ead06-f695-4fa0-9a14-d29dc7a06678" providerId="ADAL" clId="{ACA68468-DA42-4223-A66A-BE58BEB960E5}" dt="2023-10-18T18:23:11.887" v="45" actId="478"/>
          <ac:spMkLst>
            <pc:docMk/>
            <pc:sldMk cId="1654536709" sldId="260"/>
            <ac:spMk id="11" creationId="{8B39097A-EEC3-0A35-63C0-F0EC85025724}"/>
          </ac:spMkLst>
        </pc:spChg>
        <pc:spChg chg="del mod">
          <ac:chgData name="Morales, Misael M" userId="1d0ead06-f695-4fa0-9a14-d29dc7a06678" providerId="ADAL" clId="{ACA68468-DA42-4223-A66A-BE58BEB960E5}" dt="2023-10-18T18:23:07.037" v="43" actId="478"/>
          <ac:spMkLst>
            <pc:docMk/>
            <pc:sldMk cId="1654536709" sldId="260"/>
            <ac:spMk id="12" creationId="{9800CB59-BAB6-C6EE-9ACE-556F05C1D76D}"/>
          </ac:spMkLst>
        </pc:spChg>
        <pc:spChg chg="add mod">
          <ac:chgData name="Morales, Misael M" userId="1d0ead06-f695-4fa0-9a14-d29dc7a06678" providerId="ADAL" clId="{ACA68468-DA42-4223-A66A-BE58BEB960E5}" dt="2023-10-18T18:28:55.593" v="116" actId="164"/>
          <ac:spMkLst>
            <pc:docMk/>
            <pc:sldMk cId="1654536709" sldId="260"/>
            <ac:spMk id="16" creationId="{98D612EF-7406-1C3D-85F2-E90C3DE1075E}"/>
          </ac:spMkLst>
        </pc:spChg>
        <pc:grpChg chg="add mod">
          <ac:chgData name="Morales, Misael M" userId="1d0ead06-f695-4fa0-9a14-d29dc7a06678" providerId="ADAL" clId="{ACA68468-DA42-4223-A66A-BE58BEB960E5}" dt="2023-10-18T18:28:55.593" v="116" actId="164"/>
          <ac:grpSpMkLst>
            <pc:docMk/>
            <pc:sldMk cId="1654536709" sldId="260"/>
            <ac:grpSpMk id="6" creationId="{4DA58A64-CBC2-1342-860D-4CE811E6781E}"/>
          </ac:grpSpMkLst>
        </pc:grpChg>
        <pc:grpChg chg="mod">
          <ac:chgData name="Morales, Misael M" userId="1d0ead06-f695-4fa0-9a14-d29dc7a06678" providerId="ADAL" clId="{ACA68468-DA42-4223-A66A-BE58BEB960E5}" dt="2023-10-18T18:22:57.473" v="40"/>
          <ac:grpSpMkLst>
            <pc:docMk/>
            <pc:sldMk cId="1654536709" sldId="260"/>
            <ac:grpSpMk id="8" creationId="{B6B3F8EC-FDAA-26D2-D53A-B82931FD0D64}"/>
          </ac:grpSpMkLst>
        </pc:grpChg>
        <pc:grpChg chg="add mod">
          <ac:chgData name="Morales, Misael M" userId="1d0ead06-f695-4fa0-9a14-d29dc7a06678" providerId="ADAL" clId="{ACA68468-DA42-4223-A66A-BE58BEB960E5}" dt="2023-10-18T18:29:09.014" v="119" actId="1076"/>
          <ac:grpSpMkLst>
            <pc:docMk/>
            <pc:sldMk cId="1654536709" sldId="260"/>
            <ac:grpSpMk id="17" creationId="{130DE12D-228D-223B-4E1C-E4C4A11700C0}"/>
          </ac:grpSpMkLst>
        </pc:grpChg>
        <pc:picChg chg="add del">
          <ac:chgData name="Morales, Misael M" userId="1d0ead06-f695-4fa0-9a14-d29dc7a06678" providerId="ADAL" clId="{ACA68468-DA42-4223-A66A-BE58BEB960E5}" dt="2023-10-18T18:22:55.559" v="39"/>
          <ac:picMkLst>
            <pc:docMk/>
            <pc:sldMk cId="1654536709" sldId="260"/>
            <ac:picMk id="5" creationId="{DC247A38-B954-64BF-1388-184E817EAE02}"/>
          </ac:picMkLst>
        </pc:picChg>
        <pc:picChg chg="mod">
          <ac:chgData name="Morales, Misael M" userId="1d0ead06-f695-4fa0-9a14-d29dc7a06678" providerId="ADAL" clId="{ACA68468-DA42-4223-A66A-BE58BEB960E5}" dt="2023-10-18T18:22:57.473" v="40"/>
          <ac:picMkLst>
            <pc:docMk/>
            <pc:sldMk cId="1654536709" sldId="260"/>
            <ac:picMk id="7" creationId="{9D447DDF-6021-5550-0C3A-5D448FEC259B}"/>
          </ac:picMkLst>
        </pc:picChg>
        <pc:picChg chg="mod">
          <ac:chgData name="Morales, Misael M" userId="1d0ead06-f695-4fa0-9a14-d29dc7a06678" providerId="ADAL" clId="{ACA68468-DA42-4223-A66A-BE58BEB960E5}" dt="2023-10-18T18:28:21.122" v="107" actId="1076"/>
          <ac:picMkLst>
            <pc:docMk/>
            <pc:sldMk cId="1654536709" sldId="260"/>
            <ac:picMk id="13" creationId="{F56F7AF9-CA24-AC82-DB99-3874A12ECF4B}"/>
          </ac:picMkLst>
        </pc:picChg>
        <pc:picChg chg="mod">
          <ac:chgData name="Morales, Misael M" userId="1d0ead06-f695-4fa0-9a14-d29dc7a06678" providerId="ADAL" clId="{ACA68468-DA42-4223-A66A-BE58BEB960E5}" dt="2023-10-18T18:28:21.122" v="107" actId="1076"/>
          <ac:picMkLst>
            <pc:docMk/>
            <pc:sldMk cId="1654536709" sldId="260"/>
            <ac:picMk id="14" creationId="{0DF2B6F3-98DD-DF65-657D-8EEA115A5603}"/>
          </ac:picMkLst>
        </pc:picChg>
        <pc:picChg chg="add mod">
          <ac:chgData name="Morales, Misael M" userId="1d0ead06-f695-4fa0-9a14-d29dc7a06678" providerId="ADAL" clId="{ACA68468-DA42-4223-A66A-BE58BEB960E5}" dt="2023-10-18T18:29:05.271" v="118" actId="1076"/>
          <ac:picMkLst>
            <pc:docMk/>
            <pc:sldMk cId="1654536709" sldId="260"/>
            <ac:picMk id="15" creationId="{B4032D98-4690-3063-3C52-624851BB85EA}"/>
          </ac:picMkLst>
        </pc:picChg>
      </pc:sldChg>
      <pc:sldChg chg="addSp delSp modSp mod delAnim modAnim">
        <pc:chgData name="Morales, Misael M" userId="1d0ead06-f695-4fa0-9a14-d29dc7a06678" providerId="ADAL" clId="{ACA68468-DA42-4223-A66A-BE58BEB960E5}" dt="2023-10-18T18:25:59.245" v="84" actId="1076"/>
        <pc:sldMkLst>
          <pc:docMk/>
          <pc:sldMk cId="1841832818" sldId="261"/>
        </pc:sldMkLst>
        <pc:spChg chg="mod">
          <ac:chgData name="Morales, Misael M" userId="1d0ead06-f695-4fa0-9a14-d29dc7a06678" providerId="ADAL" clId="{ACA68468-DA42-4223-A66A-BE58BEB960E5}" dt="2023-10-18T18:24:41.573" v="67" actId="1076"/>
          <ac:spMkLst>
            <pc:docMk/>
            <pc:sldMk cId="1841832818" sldId="261"/>
            <ac:spMk id="2" creationId="{CBA67E2C-891A-4F49-58E4-E712DE419234}"/>
          </ac:spMkLst>
        </pc:spChg>
        <pc:spChg chg="mod">
          <ac:chgData name="Morales, Misael M" userId="1d0ead06-f695-4fa0-9a14-d29dc7a06678" providerId="ADAL" clId="{ACA68468-DA42-4223-A66A-BE58BEB960E5}" dt="2023-10-18T18:25:11.609" v="73" actId="14100"/>
          <ac:spMkLst>
            <pc:docMk/>
            <pc:sldMk cId="1841832818" sldId="261"/>
            <ac:spMk id="3" creationId="{1872E4FC-F276-73C1-44D8-FEFCE8B24AF2}"/>
          </ac:spMkLst>
        </pc:spChg>
        <pc:spChg chg="add del mod">
          <ac:chgData name="Morales, Misael M" userId="1d0ead06-f695-4fa0-9a14-d29dc7a06678" providerId="ADAL" clId="{ACA68468-DA42-4223-A66A-BE58BEB960E5}" dt="2023-10-18T18:24:28.517" v="63" actId="21"/>
          <ac:spMkLst>
            <pc:docMk/>
            <pc:sldMk cId="1841832818" sldId="261"/>
            <ac:spMk id="6" creationId="{F0003090-78C1-D1F0-8A9E-F839A45D9CAE}"/>
          </ac:spMkLst>
        </pc:spChg>
        <pc:spChg chg="mod">
          <ac:chgData name="Morales, Misael M" userId="1d0ead06-f695-4fa0-9a14-d29dc7a06678" providerId="ADAL" clId="{ACA68468-DA42-4223-A66A-BE58BEB960E5}" dt="2023-10-18T18:25:42.959" v="79"/>
          <ac:spMkLst>
            <pc:docMk/>
            <pc:sldMk cId="1841832818" sldId="261"/>
            <ac:spMk id="10" creationId="{0B045C18-4CB6-3EED-C0BA-F137D5AEEA77}"/>
          </ac:spMkLst>
        </pc:spChg>
        <pc:grpChg chg="add del mod">
          <ac:chgData name="Morales, Misael M" userId="1d0ead06-f695-4fa0-9a14-d29dc7a06678" providerId="ADAL" clId="{ACA68468-DA42-4223-A66A-BE58BEB960E5}" dt="2023-10-18T18:25:47.467" v="80" actId="478"/>
          <ac:grpSpMkLst>
            <pc:docMk/>
            <pc:sldMk cId="1841832818" sldId="261"/>
            <ac:grpSpMk id="8" creationId="{6780798E-C215-CACB-2705-8A3BDA699E8C}"/>
          </ac:grpSpMkLst>
        </pc:grpChg>
        <pc:picChg chg="add del mod modCrop">
          <ac:chgData name="Morales, Misael M" userId="1d0ead06-f695-4fa0-9a14-d29dc7a06678" providerId="ADAL" clId="{ACA68468-DA42-4223-A66A-BE58BEB960E5}" dt="2023-10-18T18:24:28.517" v="63" actId="21"/>
          <ac:picMkLst>
            <pc:docMk/>
            <pc:sldMk cId="1841832818" sldId="261"/>
            <ac:picMk id="5" creationId="{ACE4674F-59A0-19BC-C57B-42BB5377227A}"/>
          </ac:picMkLst>
        </pc:picChg>
        <pc:picChg chg="add mod">
          <ac:chgData name="Morales, Misael M" userId="1d0ead06-f695-4fa0-9a14-d29dc7a06678" providerId="ADAL" clId="{ACA68468-DA42-4223-A66A-BE58BEB960E5}" dt="2023-10-18T18:25:59.245" v="84" actId="1076"/>
          <ac:picMkLst>
            <pc:docMk/>
            <pc:sldMk cId="1841832818" sldId="261"/>
            <ac:picMk id="7" creationId="{335843BE-CD31-2ADD-827D-488D320B16DD}"/>
          </ac:picMkLst>
        </pc:picChg>
        <pc:picChg chg="mod">
          <ac:chgData name="Morales, Misael M" userId="1d0ead06-f695-4fa0-9a14-d29dc7a06678" providerId="ADAL" clId="{ACA68468-DA42-4223-A66A-BE58BEB960E5}" dt="2023-10-18T18:25:42.959" v="79"/>
          <ac:picMkLst>
            <pc:docMk/>
            <pc:sldMk cId="1841832818" sldId="261"/>
            <ac:picMk id="9" creationId="{A2811A95-2D2D-4E7C-AB45-D2FAC8C51CB4}"/>
          </ac:picMkLst>
        </pc:picChg>
        <pc:picChg chg="add mod">
          <ac:chgData name="Morales, Misael M" userId="1d0ead06-f695-4fa0-9a14-d29dc7a06678" providerId="ADAL" clId="{ACA68468-DA42-4223-A66A-BE58BEB960E5}" dt="2023-10-18T18:25:56.989" v="83" actId="1076"/>
          <ac:picMkLst>
            <pc:docMk/>
            <pc:sldMk cId="1841832818" sldId="261"/>
            <ac:picMk id="11" creationId="{5A378754-F232-61D4-8594-E9EA7888E8C2}"/>
          </ac:picMkLst>
        </pc:picChg>
      </pc:sldChg>
    </pc:docChg>
  </pc:docChgLst>
  <pc:docChgLst>
    <pc:chgData name="Morales, Misael M" userId="1d0ead06-f695-4fa0-9a14-d29dc7a06678" providerId="ADAL" clId="{05B08E35-1589-43C1-8FC5-44F0081239DA}"/>
    <pc:docChg chg="custSel addSld modSld">
      <pc:chgData name="Morales, Misael M" userId="1d0ead06-f695-4fa0-9a14-d29dc7a06678" providerId="ADAL" clId="{05B08E35-1589-43C1-8FC5-44F0081239DA}" dt="2023-08-29T23:51:29.145" v="622" actId="14100"/>
      <pc:docMkLst>
        <pc:docMk/>
      </pc:docMkLst>
      <pc:sldChg chg="modSp new mod">
        <pc:chgData name="Morales, Misael M" userId="1d0ead06-f695-4fa0-9a14-d29dc7a06678" providerId="ADAL" clId="{05B08E35-1589-43C1-8FC5-44F0081239DA}" dt="2023-08-29T16:57:02.925" v="37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05B08E35-1589-43C1-8FC5-44F0081239DA}" dt="2023-08-29T16:56:52.504" v="22" actId="20577"/>
          <ac:spMkLst>
            <pc:docMk/>
            <pc:sldMk cId="469576663" sldId="256"/>
            <ac:spMk id="2" creationId="{0EB5752E-5871-39AB-FB11-35620164BF15}"/>
          </ac:spMkLst>
        </pc:spChg>
        <pc:spChg chg="mod">
          <ac:chgData name="Morales, Misael M" userId="1d0ead06-f695-4fa0-9a14-d29dc7a06678" providerId="ADAL" clId="{05B08E35-1589-43C1-8FC5-44F0081239DA}" dt="2023-08-29T16:57:02.925" v="37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new mod">
        <pc:chgData name="Morales, Misael M" userId="1d0ead06-f695-4fa0-9a14-d29dc7a06678" providerId="ADAL" clId="{05B08E35-1589-43C1-8FC5-44F0081239DA}" dt="2023-08-29T23:51:29.145" v="622" actId="14100"/>
        <pc:sldMkLst>
          <pc:docMk/>
          <pc:sldMk cId="3568296946" sldId="257"/>
        </pc:sldMkLst>
        <pc:spChg chg="mod">
          <ac:chgData name="Morales, Misael M" userId="1d0ead06-f695-4fa0-9a14-d29dc7a06678" providerId="ADAL" clId="{05B08E35-1589-43C1-8FC5-44F0081239DA}" dt="2023-08-29T23:51:26.261" v="621" actId="1076"/>
          <ac:spMkLst>
            <pc:docMk/>
            <pc:sldMk cId="3568296946" sldId="257"/>
            <ac:spMk id="2" creationId="{8FDFE5BB-707F-D7A0-91F3-4902AFC53E35}"/>
          </ac:spMkLst>
        </pc:spChg>
        <pc:spChg chg="mod">
          <ac:chgData name="Morales, Misael M" userId="1d0ead06-f695-4fa0-9a14-d29dc7a06678" providerId="ADAL" clId="{05B08E35-1589-43C1-8FC5-44F0081239DA}" dt="2023-08-29T23:51:29.145" v="622" actId="14100"/>
          <ac:spMkLst>
            <pc:docMk/>
            <pc:sldMk cId="3568296946" sldId="257"/>
            <ac:spMk id="3" creationId="{BAF7B33C-0CD5-D24C-C386-37C9733EDA50}"/>
          </ac:spMkLst>
        </pc:spChg>
      </pc:sldChg>
    </pc:docChg>
  </pc:docChgLst>
  <pc:docChgLst>
    <pc:chgData name="Morales, Misael M" userId="1d0ead06-f695-4fa0-9a14-d29dc7a06678" providerId="ADAL" clId="{F10F0C4B-1D2D-4121-BDC4-782DDA355896}"/>
    <pc:docChg chg="undo custSel addSld delSld modSld sldOrd">
      <pc:chgData name="Morales, Misael M" userId="1d0ead06-f695-4fa0-9a14-d29dc7a06678" providerId="ADAL" clId="{F10F0C4B-1D2D-4121-BDC4-782DDA355896}" dt="2023-12-07T00:41:00.277" v="1431" actId="207"/>
      <pc:docMkLst>
        <pc:docMk/>
      </pc:docMkLst>
      <pc:sldChg chg="modSp mod">
        <pc:chgData name="Morales, Misael M" userId="1d0ead06-f695-4fa0-9a14-d29dc7a06678" providerId="ADAL" clId="{F10F0C4B-1D2D-4121-BDC4-782DDA355896}" dt="2023-11-30T02:01:06.765" v="11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F10F0C4B-1D2D-4121-BDC4-782DDA355896}" dt="2023-11-30T02:01:06.765" v="11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addSp delSp modSp new mod">
        <pc:chgData name="Morales, Misael M" userId="1d0ead06-f695-4fa0-9a14-d29dc7a06678" providerId="ADAL" clId="{F10F0C4B-1D2D-4121-BDC4-782DDA355896}" dt="2023-11-30T02:04:00.012" v="90" actId="1076"/>
        <pc:sldMkLst>
          <pc:docMk/>
          <pc:sldMk cId="3296761929" sldId="257"/>
        </pc:sldMkLst>
        <pc:spChg chg="mod">
          <ac:chgData name="Morales, Misael M" userId="1d0ead06-f695-4fa0-9a14-d29dc7a06678" providerId="ADAL" clId="{F10F0C4B-1D2D-4121-BDC4-782DDA355896}" dt="2023-11-30T02:04:00.012" v="90" actId="1076"/>
          <ac:spMkLst>
            <pc:docMk/>
            <pc:sldMk cId="3296761929" sldId="257"/>
            <ac:spMk id="2" creationId="{172F3D49-4F8C-9737-E91D-E082825E2F18}"/>
          </ac:spMkLst>
        </pc:spChg>
        <pc:graphicFrameChg chg="add del mod">
          <ac:chgData name="Morales, Misael M" userId="1d0ead06-f695-4fa0-9a14-d29dc7a06678" providerId="ADAL" clId="{F10F0C4B-1D2D-4121-BDC4-782DDA355896}" dt="2023-11-30T02:01:20.660" v="18" actId="478"/>
          <ac:graphicFrameMkLst>
            <pc:docMk/>
            <pc:sldMk cId="3296761929" sldId="257"/>
            <ac:graphicFrameMk id="4" creationId="{311705EB-C234-A08A-AC32-0FE6A038A34C}"/>
          </ac:graphicFrameMkLst>
        </pc:graphicFrameChg>
        <pc:picChg chg="add mod">
          <ac:chgData name="Morales, Misael M" userId="1d0ead06-f695-4fa0-9a14-d29dc7a06678" providerId="ADAL" clId="{F10F0C4B-1D2D-4121-BDC4-782DDA355896}" dt="2023-11-30T02:01:29.632" v="20" actId="1076"/>
          <ac:picMkLst>
            <pc:docMk/>
            <pc:sldMk cId="3296761929" sldId="257"/>
            <ac:picMk id="6" creationId="{F869B276-7163-3C02-14E2-2E18A427EDF8}"/>
          </ac:picMkLst>
        </pc:picChg>
      </pc:sldChg>
      <pc:sldChg chg="addSp modSp new mod">
        <pc:chgData name="Morales, Misael M" userId="1d0ead06-f695-4fa0-9a14-d29dc7a06678" providerId="ADAL" clId="{F10F0C4B-1D2D-4121-BDC4-782DDA355896}" dt="2023-11-30T02:03:56.372" v="89" actId="1076"/>
        <pc:sldMkLst>
          <pc:docMk/>
          <pc:sldMk cId="1506191048" sldId="258"/>
        </pc:sldMkLst>
        <pc:spChg chg="mod">
          <ac:chgData name="Morales, Misael M" userId="1d0ead06-f695-4fa0-9a14-d29dc7a06678" providerId="ADAL" clId="{F10F0C4B-1D2D-4121-BDC4-782DDA355896}" dt="2023-11-30T02:03:56.372" v="89" actId="1076"/>
          <ac:spMkLst>
            <pc:docMk/>
            <pc:sldMk cId="1506191048" sldId="258"/>
            <ac:spMk id="2" creationId="{983CDA63-EE7C-F868-DBD4-DC875ADABC29}"/>
          </ac:spMkLst>
        </pc:spChg>
        <pc:spChg chg="add mod">
          <ac:chgData name="Morales, Misael M" userId="1d0ead06-f695-4fa0-9a14-d29dc7a06678" providerId="ADAL" clId="{F10F0C4B-1D2D-4121-BDC4-782DDA355896}" dt="2023-11-30T02:02:37.665" v="78" actId="1076"/>
          <ac:spMkLst>
            <pc:docMk/>
            <pc:sldMk cId="1506191048" sldId="258"/>
            <ac:spMk id="7" creationId="{76F4BB4E-56FA-A96F-4253-C9DC5583F9E4}"/>
          </ac:spMkLst>
        </pc:spChg>
        <pc:spChg chg="add mod">
          <ac:chgData name="Morales, Misael M" userId="1d0ead06-f695-4fa0-9a14-d29dc7a06678" providerId="ADAL" clId="{F10F0C4B-1D2D-4121-BDC4-782DDA355896}" dt="2023-11-30T02:03:46.350" v="88" actId="108"/>
          <ac:spMkLst>
            <pc:docMk/>
            <pc:sldMk cId="1506191048" sldId="258"/>
            <ac:spMk id="10" creationId="{653EB0CB-0BA2-D6B6-355A-1C8AD2C1F0EC}"/>
          </ac:spMkLst>
        </pc:spChg>
        <pc:picChg chg="add mod">
          <ac:chgData name="Morales, Misael M" userId="1d0ead06-f695-4fa0-9a14-d29dc7a06678" providerId="ADAL" clId="{F10F0C4B-1D2D-4121-BDC4-782DDA355896}" dt="2023-11-30T02:02:19.235" v="69" actId="1076"/>
          <ac:picMkLst>
            <pc:docMk/>
            <pc:sldMk cId="1506191048" sldId="258"/>
            <ac:picMk id="5" creationId="{9A12E558-5289-A4D8-EEAE-7EA43435BCC1}"/>
          </ac:picMkLst>
        </pc:picChg>
        <pc:picChg chg="add mod">
          <ac:chgData name="Morales, Misael M" userId="1d0ead06-f695-4fa0-9a14-d29dc7a06678" providerId="ADAL" clId="{F10F0C4B-1D2D-4121-BDC4-782DDA355896}" dt="2023-11-30T02:03:28.789" v="81" actId="1076"/>
          <ac:picMkLst>
            <pc:docMk/>
            <pc:sldMk cId="1506191048" sldId="258"/>
            <ac:picMk id="9" creationId="{4A670E3D-52E9-237F-F9D2-9FC7DEDAB8C0}"/>
          </ac:picMkLst>
        </pc:picChg>
      </pc:sldChg>
      <pc:sldChg chg="addSp delSp new mod">
        <pc:chgData name="Morales, Misael M" userId="1d0ead06-f695-4fa0-9a14-d29dc7a06678" providerId="ADAL" clId="{F10F0C4B-1D2D-4121-BDC4-782DDA355896}" dt="2023-11-30T02:04:09.578" v="93" actId="22"/>
        <pc:sldMkLst>
          <pc:docMk/>
          <pc:sldMk cId="4059049015" sldId="259"/>
        </pc:sldMkLst>
        <pc:spChg chg="del">
          <ac:chgData name="Morales, Misael M" userId="1d0ead06-f695-4fa0-9a14-d29dc7a06678" providerId="ADAL" clId="{F10F0C4B-1D2D-4121-BDC4-782DDA355896}" dt="2023-11-30T02:04:09.211" v="92" actId="478"/>
          <ac:spMkLst>
            <pc:docMk/>
            <pc:sldMk cId="4059049015" sldId="259"/>
            <ac:spMk id="2" creationId="{0F3C21D0-177E-B921-CD9B-769D391BFDC2}"/>
          </ac:spMkLst>
        </pc:spChg>
        <pc:picChg chg="add">
          <ac:chgData name="Morales, Misael M" userId="1d0ead06-f695-4fa0-9a14-d29dc7a06678" providerId="ADAL" clId="{F10F0C4B-1D2D-4121-BDC4-782DDA355896}" dt="2023-11-30T02:04:09.578" v="93" actId="22"/>
          <ac:picMkLst>
            <pc:docMk/>
            <pc:sldMk cId="4059049015" sldId="259"/>
            <ac:picMk id="5" creationId="{9DBF1C7D-5199-CC47-9F0B-45445D5CF2A5}"/>
          </ac:picMkLst>
        </pc:picChg>
      </pc:sldChg>
      <pc:sldChg chg="addSp modSp new mod">
        <pc:chgData name="Morales, Misael M" userId="1d0ead06-f695-4fa0-9a14-d29dc7a06678" providerId="ADAL" clId="{F10F0C4B-1D2D-4121-BDC4-782DDA355896}" dt="2023-12-07T00:28:30.749" v="1032" actId="1076"/>
        <pc:sldMkLst>
          <pc:docMk/>
          <pc:sldMk cId="1741293462" sldId="260"/>
        </pc:sldMkLst>
        <pc:picChg chg="add mod">
          <ac:chgData name="Morales, Misael M" userId="1d0ead06-f695-4fa0-9a14-d29dc7a06678" providerId="ADAL" clId="{F10F0C4B-1D2D-4121-BDC4-782DDA355896}" dt="2023-12-07T00:27:09.894" v="1012" actId="1076"/>
          <ac:picMkLst>
            <pc:docMk/>
            <pc:sldMk cId="1741293462" sldId="260"/>
            <ac:picMk id="3" creationId="{092B7770-0DE7-6B3E-6F82-61A7626DA918}"/>
          </ac:picMkLst>
        </pc:picChg>
        <pc:picChg chg="add mod">
          <ac:chgData name="Morales, Misael M" userId="1d0ead06-f695-4fa0-9a14-d29dc7a06678" providerId="ADAL" clId="{F10F0C4B-1D2D-4121-BDC4-782DDA355896}" dt="2023-12-07T00:27:08.520" v="1011" actId="1076"/>
          <ac:picMkLst>
            <pc:docMk/>
            <pc:sldMk cId="1741293462" sldId="260"/>
            <ac:picMk id="4" creationId="{A2766DEA-ADFE-9D30-4CC6-AEC107AEBF67}"/>
          </ac:picMkLst>
        </pc:picChg>
        <pc:cxnChg chg="add mod">
          <ac:chgData name="Morales, Misael M" userId="1d0ead06-f695-4fa0-9a14-d29dc7a06678" providerId="ADAL" clId="{F10F0C4B-1D2D-4121-BDC4-782DDA355896}" dt="2023-12-07T00:28:30.749" v="1032" actId="1076"/>
          <ac:cxnSpMkLst>
            <pc:docMk/>
            <pc:sldMk cId="1741293462" sldId="260"/>
            <ac:cxnSpMk id="5" creationId="{F2CD4C92-CAB7-30EF-D7CA-2A2AF5229848}"/>
          </ac:cxnSpMkLst>
        </pc:cxnChg>
      </pc:sldChg>
      <pc:sldChg chg="addSp new del mod">
        <pc:chgData name="Morales, Misael M" userId="1d0ead06-f695-4fa0-9a14-d29dc7a06678" providerId="ADAL" clId="{F10F0C4B-1D2D-4121-BDC4-782DDA355896}" dt="2023-12-07T00:27:15.674" v="1013" actId="47"/>
        <pc:sldMkLst>
          <pc:docMk/>
          <pc:sldMk cId="4262906838" sldId="261"/>
        </pc:sldMkLst>
        <pc:picChg chg="add">
          <ac:chgData name="Morales, Misael M" userId="1d0ead06-f695-4fa0-9a14-d29dc7a06678" providerId="ADAL" clId="{F10F0C4B-1D2D-4121-BDC4-782DDA355896}" dt="2023-11-30T02:05:48.041" v="97" actId="22"/>
          <ac:picMkLst>
            <pc:docMk/>
            <pc:sldMk cId="4262906838" sldId="261"/>
            <ac:picMk id="4" creationId="{C874EEEB-651E-89BE-2920-17E8542073C3}"/>
          </ac:picMkLst>
        </pc:picChg>
      </pc:sldChg>
      <pc:sldChg chg="addSp modSp new mod ord">
        <pc:chgData name="Morales, Misael M" userId="1d0ead06-f695-4fa0-9a14-d29dc7a06678" providerId="ADAL" clId="{F10F0C4B-1D2D-4121-BDC4-782DDA355896}" dt="2023-12-07T00:28:34.873" v="1033" actId="1076"/>
        <pc:sldMkLst>
          <pc:docMk/>
          <pc:sldMk cId="4292982981" sldId="262"/>
        </pc:sldMkLst>
        <pc:picChg chg="add mod">
          <ac:chgData name="Morales, Misael M" userId="1d0ead06-f695-4fa0-9a14-d29dc7a06678" providerId="ADAL" clId="{F10F0C4B-1D2D-4121-BDC4-782DDA355896}" dt="2023-12-07T00:27:58.861" v="1024" actId="14100"/>
          <ac:picMkLst>
            <pc:docMk/>
            <pc:sldMk cId="4292982981" sldId="262"/>
            <ac:picMk id="3" creationId="{3E7A84FE-5BEA-8705-42D7-96E55DD5F0F3}"/>
          </ac:picMkLst>
        </pc:picChg>
        <pc:picChg chg="add mod">
          <ac:chgData name="Morales, Misael M" userId="1d0ead06-f695-4fa0-9a14-d29dc7a06678" providerId="ADAL" clId="{F10F0C4B-1D2D-4121-BDC4-782DDA355896}" dt="2023-12-07T00:28:02.208" v="1025" actId="1076"/>
          <ac:picMkLst>
            <pc:docMk/>
            <pc:sldMk cId="4292982981" sldId="262"/>
            <ac:picMk id="4" creationId="{A5FA38BB-241C-A09D-6C10-79406CC4D82F}"/>
          </ac:picMkLst>
        </pc:picChg>
        <pc:cxnChg chg="add mod">
          <ac:chgData name="Morales, Misael M" userId="1d0ead06-f695-4fa0-9a14-d29dc7a06678" providerId="ADAL" clId="{F10F0C4B-1D2D-4121-BDC4-782DDA355896}" dt="2023-12-07T00:28:34.873" v="1033" actId="1076"/>
          <ac:cxnSpMkLst>
            <pc:docMk/>
            <pc:sldMk cId="4292982981" sldId="262"/>
            <ac:cxnSpMk id="6" creationId="{6C24FDCA-DD5F-467E-32D1-6A048C9FC659}"/>
          </ac:cxnSpMkLst>
        </pc:cxnChg>
      </pc:sldChg>
      <pc:sldChg chg="addSp delSp new del mod">
        <pc:chgData name="Morales, Misael M" userId="1d0ead06-f695-4fa0-9a14-d29dc7a06678" providerId="ADAL" clId="{F10F0C4B-1D2D-4121-BDC4-782DDA355896}" dt="2023-12-07T00:28:08.958" v="1026" actId="47"/>
        <pc:sldMkLst>
          <pc:docMk/>
          <pc:sldMk cId="1851771391" sldId="263"/>
        </pc:sldMkLst>
        <pc:picChg chg="add del">
          <ac:chgData name="Morales, Misael M" userId="1d0ead06-f695-4fa0-9a14-d29dc7a06678" providerId="ADAL" clId="{F10F0C4B-1D2D-4121-BDC4-782DDA355896}" dt="2023-12-07T00:27:30.905" v="1015" actId="21"/>
          <ac:picMkLst>
            <pc:docMk/>
            <pc:sldMk cId="1851771391" sldId="263"/>
            <ac:picMk id="4" creationId="{DBA8E25D-BB14-521A-BCE3-A04329BC3A73}"/>
          </ac:picMkLst>
        </pc:picChg>
      </pc:sldChg>
      <pc:sldChg chg="del">
        <pc:chgData name="Morales, Misael M" userId="1d0ead06-f695-4fa0-9a14-d29dc7a06678" providerId="ADAL" clId="{F10F0C4B-1D2D-4121-BDC4-782DDA355896}" dt="2023-11-30T02:01:08.971" v="12" actId="47"/>
        <pc:sldMkLst>
          <pc:docMk/>
          <pc:sldMk cId="1936305569" sldId="264"/>
        </pc:sldMkLst>
      </pc:sldChg>
      <pc:sldChg chg="addSp modSp new mod modClrScheme chgLayout">
        <pc:chgData name="Morales, Misael M" userId="1d0ead06-f695-4fa0-9a14-d29dc7a06678" providerId="ADAL" clId="{F10F0C4B-1D2D-4121-BDC4-782DDA355896}" dt="2023-12-07T00:29:41.771" v="1083" actId="20577"/>
        <pc:sldMkLst>
          <pc:docMk/>
          <pc:sldMk cId="2724077169" sldId="264"/>
        </pc:sldMkLst>
        <pc:spChg chg="mod ord">
          <ac:chgData name="Morales, Misael M" userId="1d0ead06-f695-4fa0-9a14-d29dc7a06678" providerId="ADAL" clId="{F10F0C4B-1D2D-4121-BDC4-782DDA355896}" dt="2023-11-30T02:42:53.654" v="197" actId="20577"/>
          <ac:spMkLst>
            <pc:docMk/>
            <pc:sldMk cId="2724077169" sldId="264"/>
            <ac:spMk id="2" creationId="{CF79FC51-8DB1-0EDE-9B0B-CA429B98BB04}"/>
          </ac:spMkLst>
        </pc:spChg>
        <pc:spChg chg="mod ord">
          <ac:chgData name="Morales, Misael M" userId="1d0ead06-f695-4fa0-9a14-d29dc7a06678" providerId="ADAL" clId="{F10F0C4B-1D2D-4121-BDC4-782DDA355896}" dt="2023-11-30T02:42:22.033" v="150" actId="700"/>
          <ac:spMkLst>
            <pc:docMk/>
            <pc:sldMk cId="2724077169" sldId="264"/>
            <ac:spMk id="3" creationId="{7565A30C-A93D-9408-D20B-B1F6DB84C493}"/>
          </ac:spMkLst>
        </pc:spChg>
        <pc:spChg chg="add mod ord">
          <ac:chgData name="Morales, Misael M" userId="1d0ead06-f695-4fa0-9a14-d29dc7a06678" providerId="ADAL" clId="{F10F0C4B-1D2D-4121-BDC4-782DDA355896}" dt="2023-12-07T00:29:41.771" v="1083" actId="20577"/>
          <ac:spMkLst>
            <pc:docMk/>
            <pc:sldMk cId="2724077169" sldId="264"/>
            <ac:spMk id="10" creationId="{9B78E321-1996-D047-BFB8-5E9AA3499ADB}"/>
          </ac:spMkLst>
        </pc:spChg>
        <pc:picChg chg="add mod">
          <ac:chgData name="Morales, Misael M" userId="1d0ead06-f695-4fa0-9a14-d29dc7a06678" providerId="ADAL" clId="{F10F0C4B-1D2D-4121-BDC4-782DDA355896}" dt="2023-11-30T02:40:25.323" v="138" actId="14100"/>
          <ac:picMkLst>
            <pc:docMk/>
            <pc:sldMk cId="2724077169" sldId="264"/>
            <ac:picMk id="5" creationId="{1240933C-FF14-426A-73B8-BCF0AA1331B7}"/>
          </ac:picMkLst>
        </pc:picChg>
        <pc:picChg chg="add mod">
          <ac:chgData name="Morales, Misael M" userId="1d0ead06-f695-4fa0-9a14-d29dc7a06678" providerId="ADAL" clId="{F10F0C4B-1D2D-4121-BDC4-782DDA355896}" dt="2023-11-30T02:41:11.045" v="148" actId="14100"/>
          <ac:picMkLst>
            <pc:docMk/>
            <pc:sldMk cId="2724077169" sldId="264"/>
            <ac:picMk id="7" creationId="{39530D32-07A5-FCE3-51F1-5BFF74E6D2F0}"/>
          </ac:picMkLst>
        </pc:picChg>
        <pc:picChg chg="add mod">
          <ac:chgData name="Morales, Misael M" userId="1d0ead06-f695-4fa0-9a14-d29dc7a06678" providerId="ADAL" clId="{F10F0C4B-1D2D-4121-BDC4-782DDA355896}" dt="2023-11-30T02:41:27.202" v="149" actId="14826"/>
          <ac:picMkLst>
            <pc:docMk/>
            <pc:sldMk cId="2724077169" sldId="264"/>
            <ac:picMk id="9" creationId="{15D3ED0F-AA85-6E11-8EBA-250304B9A800}"/>
          </ac:picMkLst>
        </pc:picChg>
      </pc:sldChg>
      <pc:sldChg chg="del">
        <pc:chgData name="Morales, Misael M" userId="1d0ead06-f695-4fa0-9a14-d29dc7a06678" providerId="ADAL" clId="{F10F0C4B-1D2D-4121-BDC4-782DDA355896}" dt="2023-11-30T02:01:09.310" v="13" actId="47"/>
        <pc:sldMkLst>
          <pc:docMk/>
          <pc:sldMk cId="1521412272" sldId="265"/>
        </pc:sldMkLst>
      </pc:sldChg>
      <pc:sldChg chg="addSp delSp modSp new mod">
        <pc:chgData name="Morales, Misael M" userId="1d0ead06-f695-4fa0-9a14-d29dc7a06678" providerId="ADAL" clId="{F10F0C4B-1D2D-4121-BDC4-782DDA355896}" dt="2023-11-30T03:41:38.933" v="587" actId="22"/>
        <pc:sldMkLst>
          <pc:docMk/>
          <pc:sldMk cId="2303991370" sldId="265"/>
        </pc:sldMkLst>
        <pc:picChg chg="add del mod">
          <ac:chgData name="Morales, Misael M" userId="1d0ead06-f695-4fa0-9a14-d29dc7a06678" providerId="ADAL" clId="{F10F0C4B-1D2D-4121-BDC4-782DDA355896}" dt="2023-11-30T03:02:26.430" v="453" actId="478"/>
          <ac:picMkLst>
            <pc:docMk/>
            <pc:sldMk cId="2303991370" sldId="265"/>
            <ac:picMk id="4" creationId="{0E6C04F6-2B1A-CD03-4367-38E266079547}"/>
          </ac:picMkLst>
        </pc:picChg>
        <pc:picChg chg="add del">
          <ac:chgData name="Morales, Misael M" userId="1d0ead06-f695-4fa0-9a14-d29dc7a06678" providerId="ADAL" clId="{F10F0C4B-1D2D-4121-BDC4-782DDA355896}" dt="2023-11-30T03:03:58.381" v="455" actId="478"/>
          <ac:picMkLst>
            <pc:docMk/>
            <pc:sldMk cId="2303991370" sldId="265"/>
            <ac:picMk id="6" creationId="{15F8E964-6E42-0C6C-8096-9DFE005C01AD}"/>
          </ac:picMkLst>
        </pc:picChg>
        <pc:picChg chg="add del">
          <ac:chgData name="Morales, Misael M" userId="1d0ead06-f695-4fa0-9a14-d29dc7a06678" providerId="ADAL" clId="{F10F0C4B-1D2D-4121-BDC4-782DDA355896}" dt="2023-11-30T03:04:18.344" v="457" actId="478"/>
          <ac:picMkLst>
            <pc:docMk/>
            <pc:sldMk cId="2303991370" sldId="265"/>
            <ac:picMk id="8" creationId="{39257060-E87F-11E9-7E74-E7E5E365C620}"/>
          </ac:picMkLst>
        </pc:picChg>
        <pc:picChg chg="add del">
          <ac:chgData name="Morales, Misael M" userId="1d0ead06-f695-4fa0-9a14-d29dc7a06678" providerId="ADAL" clId="{F10F0C4B-1D2D-4121-BDC4-782DDA355896}" dt="2023-11-30T03:04:37.058" v="459" actId="478"/>
          <ac:picMkLst>
            <pc:docMk/>
            <pc:sldMk cId="2303991370" sldId="265"/>
            <ac:picMk id="10" creationId="{21FA5223-764F-77BB-DC9C-C0A711C66ED1}"/>
          </ac:picMkLst>
        </pc:picChg>
        <pc:picChg chg="add del">
          <ac:chgData name="Morales, Misael M" userId="1d0ead06-f695-4fa0-9a14-d29dc7a06678" providerId="ADAL" clId="{F10F0C4B-1D2D-4121-BDC4-782DDA355896}" dt="2023-11-30T03:05:15.439" v="461" actId="478"/>
          <ac:picMkLst>
            <pc:docMk/>
            <pc:sldMk cId="2303991370" sldId="265"/>
            <ac:picMk id="12" creationId="{F66C66B6-0720-76D6-6BFA-9690A16F1375}"/>
          </ac:picMkLst>
        </pc:picChg>
        <pc:picChg chg="add del mod">
          <ac:chgData name="Morales, Misael M" userId="1d0ead06-f695-4fa0-9a14-d29dc7a06678" providerId="ADAL" clId="{F10F0C4B-1D2D-4121-BDC4-782DDA355896}" dt="2023-11-30T03:06:38.127" v="464" actId="478"/>
          <ac:picMkLst>
            <pc:docMk/>
            <pc:sldMk cId="2303991370" sldId="265"/>
            <ac:picMk id="14" creationId="{B47A9752-570A-B921-0555-1425DC6F49D3}"/>
          </ac:picMkLst>
        </pc:picChg>
        <pc:picChg chg="add del">
          <ac:chgData name="Morales, Misael M" userId="1d0ead06-f695-4fa0-9a14-d29dc7a06678" providerId="ADAL" clId="{F10F0C4B-1D2D-4121-BDC4-782DDA355896}" dt="2023-11-30T03:41:38.637" v="586" actId="478"/>
          <ac:picMkLst>
            <pc:docMk/>
            <pc:sldMk cId="2303991370" sldId="265"/>
            <ac:picMk id="16" creationId="{50A526AF-C31F-34C3-6216-7CFE582B26F5}"/>
          </ac:picMkLst>
        </pc:picChg>
        <pc:picChg chg="add">
          <ac:chgData name="Morales, Misael M" userId="1d0ead06-f695-4fa0-9a14-d29dc7a06678" providerId="ADAL" clId="{F10F0C4B-1D2D-4121-BDC4-782DDA355896}" dt="2023-11-30T03:41:38.933" v="587" actId="22"/>
          <ac:picMkLst>
            <pc:docMk/>
            <pc:sldMk cId="2303991370" sldId="265"/>
            <ac:picMk id="18" creationId="{0ABC1062-9B0C-118A-D23F-C86781017A8D}"/>
          </ac:picMkLst>
        </pc:picChg>
      </pc:sldChg>
      <pc:sldChg chg="del">
        <pc:chgData name="Morales, Misael M" userId="1d0ead06-f695-4fa0-9a14-d29dc7a06678" providerId="ADAL" clId="{F10F0C4B-1D2D-4121-BDC4-782DDA355896}" dt="2023-11-30T02:01:09.385" v="14" actId="47"/>
        <pc:sldMkLst>
          <pc:docMk/>
          <pc:sldMk cId="1405969445" sldId="266"/>
        </pc:sldMkLst>
      </pc:sldChg>
      <pc:sldChg chg="addSp delSp new add del mod ord">
        <pc:chgData name="Morales, Misael M" userId="1d0ead06-f695-4fa0-9a14-d29dc7a06678" providerId="ADAL" clId="{F10F0C4B-1D2D-4121-BDC4-782DDA355896}" dt="2023-11-30T05:07:53.182" v="1003" actId="47"/>
        <pc:sldMkLst>
          <pc:docMk/>
          <pc:sldMk cId="1598519409" sldId="266"/>
        </pc:sldMkLst>
        <pc:picChg chg="add del">
          <ac:chgData name="Morales, Misael M" userId="1d0ead06-f695-4fa0-9a14-d29dc7a06678" providerId="ADAL" clId="{F10F0C4B-1D2D-4121-BDC4-782DDA355896}" dt="2023-11-30T03:52:46.334" v="590" actId="478"/>
          <ac:picMkLst>
            <pc:docMk/>
            <pc:sldMk cId="1598519409" sldId="266"/>
            <ac:picMk id="4" creationId="{65A26A04-0151-E339-6464-85545646A135}"/>
          </ac:picMkLst>
        </pc:picChg>
        <pc:picChg chg="add del">
          <ac:chgData name="Morales, Misael M" userId="1d0ead06-f695-4fa0-9a14-d29dc7a06678" providerId="ADAL" clId="{F10F0C4B-1D2D-4121-BDC4-782DDA355896}" dt="2023-11-30T03:53:58.387" v="592" actId="478"/>
          <ac:picMkLst>
            <pc:docMk/>
            <pc:sldMk cId="1598519409" sldId="266"/>
            <ac:picMk id="6" creationId="{A9F4411D-7F48-C527-5ABA-356EAA483937}"/>
          </ac:picMkLst>
        </pc:picChg>
        <pc:picChg chg="add">
          <ac:chgData name="Morales, Misael M" userId="1d0ead06-f695-4fa0-9a14-d29dc7a06678" providerId="ADAL" clId="{F10F0C4B-1D2D-4121-BDC4-782DDA355896}" dt="2023-11-30T03:53:58.625" v="593" actId="22"/>
          <ac:picMkLst>
            <pc:docMk/>
            <pc:sldMk cId="1598519409" sldId="266"/>
            <ac:picMk id="8" creationId="{DBBD5C66-F154-F163-1B7A-D42F5922462E}"/>
          </ac:picMkLst>
        </pc:picChg>
      </pc:sldChg>
      <pc:sldChg chg="addSp modSp new del mod">
        <pc:chgData name="Morales, Misael M" userId="1d0ead06-f695-4fa0-9a14-d29dc7a06678" providerId="ADAL" clId="{F10F0C4B-1D2D-4121-BDC4-782DDA355896}" dt="2023-11-30T03:31:12.440" v="585" actId="47"/>
        <pc:sldMkLst>
          <pc:docMk/>
          <pc:sldMk cId="3061218518" sldId="266"/>
        </pc:sldMkLst>
        <pc:spChg chg="add mod">
          <ac:chgData name="Morales, Misael M" userId="1d0ead06-f695-4fa0-9a14-d29dc7a06678" providerId="ADAL" clId="{F10F0C4B-1D2D-4121-BDC4-782DDA355896}" dt="2023-11-30T03:27:53.697" v="523" actId="20577"/>
          <ac:spMkLst>
            <pc:docMk/>
            <pc:sldMk cId="3061218518" sldId="266"/>
            <ac:spMk id="3" creationId="{026A3B57-46AA-D44A-5BEE-5FF0D6754572}"/>
          </ac:spMkLst>
        </pc:spChg>
      </pc:sldChg>
      <pc:sldChg chg="del">
        <pc:chgData name="Morales, Misael M" userId="1d0ead06-f695-4fa0-9a14-d29dc7a06678" providerId="ADAL" clId="{F10F0C4B-1D2D-4121-BDC4-782DDA355896}" dt="2023-11-30T02:01:09.830" v="15" actId="47"/>
        <pc:sldMkLst>
          <pc:docMk/>
          <pc:sldMk cId="3487409440" sldId="267"/>
        </pc:sldMkLst>
      </pc:sldChg>
      <pc:sldChg chg="addSp delSp modSp new mod">
        <pc:chgData name="Morales, Misael M" userId="1d0ead06-f695-4fa0-9a14-d29dc7a06678" providerId="ADAL" clId="{F10F0C4B-1D2D-4121-BDC4-782DDA355896}" dt="2023-12-07T00:34:51.212" v="1167" actId="1076"/>
        <pc:sldMkLst>
          <pc:docMk/>
          <pc:sldMk cId="3558366493" sldId="267"/>
        </pc:sldMkLst>
        <pc:spChg chg="add mod">
          <ac:chgData name="Morales, Misael M" userId="1d0ead06-f695-4fa0-9a14-d29dc7a06678" providerId="ADAL" clId="{F10F0C4B-1D2D-4121-BDC4-782DDA355896}" dt="2023-12-07T00:34:14.350" v="1146" actId="338"/>
          <ac:spMkLst>
            <pc:docMk/>
            <pc:sldMk cId="3558366493" sldId="267"/>
            <ac:spMk id="3" creationId="{D7FCDC3D-0A62-2CEB-8069-81D3C5A0494C}"/>
          </ac:spMkLst>
        </pc:spChg>
        <pc:spChg chg="add mod">
          <ac:chgData name="Morales, Misael M" userId="1d0ead06-f695-4fa0-9a14-d29dc7a06678" providerId="ADAL" clId="{F10F0C4B-1D2D-4121-BDC4-782DDA355896}" dt="2023-12-07T00:34:14.350" v="1146" actId="338"/>
          <ac:spMkLst>
            <pc:docMk/>
            <pc:sldMk cId="3558366493" sldId="267"/>
            <ac:spMk id="4" creationId="{4C8A1403-E81E-9B1B-8EAB-8334A1FD57A9}"/>
          </ac:spMkLst>
        </pc:spChg>
        <pc:spChg chg="add mod">
          <ac:chgData name="Morales, Misael M" userId="1d0ead06-f695-4fa0-9a14-d29dc7a06678" providerId="ADAL" clId="{F10F0C4B-1D2D-4121-BDC4-782DDA355896}" dt="2023-12-07T00:34:14.350" v="1146" actId="338"/>
          <ac:spMkLst>
            <pc:docMk/>
            <pc:sldMk cId="3558366493" sldId="267"/>
            <ac:spMk id="5" creationId="{A752F91B-7397-0813-943E-4ED10379BF61}"/>
          </ac:spMkLst>
        </pc:spChg>
        <pc:spChg chg="add del 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7" creationId="{FE646FBB-0B5D-2431-54FD-B76DDE68376D}"/>
          </ac:spMkLst>
        </pc:spChg>
        <pc:spChg chg="add 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8" creationId="{BD9A58B2-ABC9-C443-C11D-99BC3C0DD212}"/>
          </ac:spMkLst>
        </pc:spChg>
        <pc:spChg chg="add 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9" creationId="{B0F1045A-213F-B69D-AC35-F22B1519E13C}"/>
          </ac:spMkLst>
        </pc:spChg>
        <pc:spChg chg="add mod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10" creationId="{C365D27A-F9FD-3F26-2CE2-75F0C859FBB3}"/>
          </ac:spMkLst>
        </pc:spChg>
        <pc:spChg chg="mod topLvl">
          <ac:chgData name="Morales, Misael M" userId="1d0ead06-f695-4fa0-9a14-d29dc7a06678" providerId="ADAL" clId="{F10F0C4B-1D2D-4121-BDC4-782DDA355896}" dt="2023-12-07T00:34:16.556" v="1147" actId="164"/>
          <ac:spMkLst>
            <pc:docMk/>
            <pc:sldMk cId="3558366493" sldId="267"/>
            <ac:spMk id="11" creationId="{155DB193-F40B-2509-AD30-93746CB3B805}"/>
          </ac:spMkLst>
        </pc:spChg>
        <pc:spChg chg="del mod topLvl">
          <ac:chgData name="Morales, Misael M" userId="1d0ead06-f695-4fa0-9a14-d29dc7a06678" providerId="ADAL" clId="{F10F0C4B-1D2D-4121-BDC4-782DDA355896}" dt="2023-11-30T04:07:07.356" v="675" actId="478"/>
          <ac:spMkLst>
            <pc:docMk/>
            <pc:sldMk cId="3558366493" sldId="267"/>
            <ac:spMk id="12" creationId="{86822F46-9ED9-6482-24D9-2F3D581F1C33}"/>
          </ac:spMkLst>
        </pc:spChg>
        <pc:spChg chg="del mod">
          <ac:chgData name="Morales, Misael M" userId="1d0ead06-f695-4fa0-9a14-d29dc7a06678" providerId="ADAL" clId="{F10F0C4B-1D2D-4121-BDC4-782DDA355896}" dt="2023-11-30T04:07:05.040" v="674" actId="478"/>
          <ac:spMkLst>
            <pc:docMk/>
            <pc:sldMk cId="3558366493" sldId="267"/>
            <ac:spMk id="13" creationId="{A5BCC2C5-1250-00E5-A3AE-40A489821D04}"/>
          </ac:spMkLst>
        </pc:spChg>
        <pc:spChg chg="add mod">
          <ac:chgData name="Morales, Misael M" userId="1d0ead06-f695-4fa0-9a14-d29dc7a06678" providerId="ADAL" clId="{F10F0C4B-1D2D-4121-BDC4-782DDA355896}" dt="2023-12-07T00:34:51.212" v="1167" actId="1076"/>
          <ac:spMkLst>
            <pc:docMk/>
            <pc:sldMk cId="3558366493" sldId="267"/>
            <ac:spMk id="16" creationId="{50E21349-7487-FFA4-4FD3-4E27E8A2CF19}"/>
          </ac:spMkLst>
        </pc:spChg>
        <pc:spChg chg="mod">
          <ac:chgData name="Morales, Misael M" userId="1d0ead06-f695-4fa0-9a14-d29dc7a06678" providerId="ADAL" clId="{F10F0C4B-1D2D-4121-BDC4-782DDA355896}" dt="2023-11-30T04:08:42.689" v="701"/>
          <ac:spMkLst>
            <pc:docMk/>
            <pc:sldMk cId="3558366493" sldId="267"/>
            <ac:spMk id="17" creationId="{22EBF7B7-65BD-F9C4-3524-109B9F642786}"/>
          </ac:spMkLst>
        </pc:spChg>
        <pc:spChg chg="mod">
          <ac:chgData name="Morales, Misael M" userId="1d0ead06-f695-4fa0-9a14-d29dc7a06678" providerId="ADAL" clId="{F10F0C4B-1D2D-4121-BDC4-782DDA355896}" dt="2023-11-30T04:08:42.689" v="701"/>
          <ac:spMkLst>
            <pc:docMk/>
            <pc:sldMk cId="3558366493" sldId="267"/>
            <ac:spMk id="18" creationId="{54E048E2-D055-C6E1-14A3-64386ED5B799}"/>
          </ac:spMkLst>
        </pc:spChg>
        <pc:spChg chg="mod">
          <ac:chgData name="Morales, Misael M" userId="1d0ead06-f695-4fa0-9a14-d29dc7a06678" providerId="ADAL" clId="{F10F0C4B-1D2D-4121-BDC4-782DDA355896}" dt="2023-11-30T04:08:42.689" v="701"/>
          <ac:spMkLst>
            <pc:docMk/>
            <pc:sldMk cId="3558366493" sldId="267"/>
            <ac:spMk id="19" creationId="{CB497A57-B519-0B1E-2601-BF1B1FFB29B5}"/>
          </ac:spMkLst>
        </pc:spChg>
        <pc:spChg chg="add mod topLvl">
          <ac:chgData name="Morales, Misael M" userId="1d0ead06-f695-4fa0-9a14-d29dc7a06678" providerId="ADAL" clId="{F10F0C4B-1D2D-4121-BDC4-782DDA355896}" dt="2023-11-30T04:12:00.314" v="843" actId="164"/>
          <ac:spMkLst>
            <pc:docMk/>
            <pc:sldMk cId="3558366493" sldId="267"/>
            <ac:spMk id="20" creationId="{5D0E73BF-FEC2-BBB4-F17F-FE102A995E80}"/>
          </ac:spMkLst>
        </pc:spChg>
        <pc:spChg chg="add mod topLvl">
          <ac:chgData name="Morales, Misael M" userId="1d0ead06-f695-4fa0-9a14-d29dc7a06678" providerId="ADAL" clId="{F10F0C4B-1D2D-4121-BDC4-782DDA355896}" dt="2023-11-30T04:15:56.953" v="991" actId="20577"/>
          <ac:spMkLst>
            <pc:docMk/>
            <pc:sldMk cId="3558366493" sldId="267"/>
            <ac:spMk id="21" creationId="{40AE7C1A-E691-9AED-9E61-84265EA3A953}"/>
          </ac:spMkLst>
        </pc:spChg>
        <pc:spChg chg="add mod topLvl">
          <ac:chgData name="Morales, Misael M" userId="1d0ead06-f695-4fa0-9a14-d29dc7a06678" providerId="ADAL" clId="{F10F0C4B-1D2D-4121-BDC4-782DDA355896}" dt="2023-11-30T04:15:59.726" v="995" actId="20577"/>
          <ac:spMkLst>
            <pc:docMk/>
            <pc:sldMk cId="3558366493" sldId="267"/>
            <ac:spMk id="22" creationId="{4CED80F4-1868-C382-91A3-2751F4C9718A}"/>
          </ac:spMkLst>
        </pc:spChg>
        <pc:spChg chg="add mod topLvl">
          <ac:chgData name="Morales, Misael M" userId="1d0ead06-f695-4fa0-9a14-d29dc7a06678" providerId="ADAL" clId="{F10F0C4B-1D2D-4121-BDC4-782DDA355896}" dt="2023-12-07T00:30:13.655" v="1084" actId="207"/>
          <ac:spMkLst>
            <pc:docMk/>
            <pc:sldMk cId="3558366493" sldId="267"/>
            <ac:spMk id="23" creationId="{E6E6F606-16BB-D8DB-24D5-4C96AE484B82}"/>
          </ac:spMkLst>
        </pc:spChg>
        <pc:spChg chg="add mod topLvl">
          <ac:chgData name="Morales, Misael M" userId="1d0ead06-f695-4fa0-9a14-d29dc7a06678" providerId="ADAL" clId="{F10F0C4B-1D2D-4121-BDC4-782DDA355896}" dt="2023-12-07T00:30:20.316" v="1086" actId="207"/>
          <ac:spMkLst>
            <pc:docMk/>
            <pc:sldMk cId="3558366493" sldId="267"/>
            <ac:spMk id="24" creationId="{C67CFCA3-D0A2-FCF1-9EB1-8C83149BEAD9}"/>
          </ac:spMkLst>
        </pc:spChg>
        <pc:spChg chg="del mod topLvl">
          <ac:chgData name="Morales, Misael M" userId="1d0ead06-f695-4fa0-9a14-d29dc7a06678" providerId="ADAL" clId="{F10F0C4B-1D2D-4121-BDC4-782DDA355896}" dt="2023-11-30T04:11:45.353" v="837" actId="478"/>
          <ac:spMkLst>
            <pc:docMk/>
            <pc:sldMk cId="3558366493" sldId="267"/>
            <ac:spMk id="27" creationId="{4D1B2520-12ED-6DB2-0E26-BCF87CE0528F}"/>
          </ac:spMkLst>
        </pc:spChg>
        <pc:spChg chg="del mod topLvl">
          <ac:chgData name="Morales, Misael M" userId="1d0ead06-f695-4fa0-9a14-d29dc7a06678" providerId="ADAL" clId="{F10F0C4B-1D2D-4121-BDC4-782DDA355896}" dt="2023-11-30T04:11:47.525" v="838" actId="478"/>
          <ac:spMkLst>
            <pc:docMk/>
            <pc:sldMk cId="3558366493" sldId="267"/>
            <ac:spMk id="28" creationId="{29552790-D46D-3059-621D-E838EE776827}"/>
          </ac:spMkLst>
        </pc:spChg>
        <pc:spChg chg="del mod topLvl">
          <ac:chgData name="Morales, Misael M" userId="1d0ead06-f695-4fa0-9a14-d29dc7a06678" providerId="ADAL" clId="{F10F0C4B-1D2D-4121-BDC4-782DDA355896}" dt="2023-11-30T04:11:47.525" v="838" actId="478"/>
          <ac:spMkLst>
            <pc:docMk/>
            <pc:sldMk cId="3558366493" sldId="267"/>
            <ac:spMk id="29" creationId="{8B9D9F05-9B3E-3E57-6D4A-23FD6A79733D}"/>
          </ac:spMkLst>
        </pc:spChg>
        <pc:spChg chg="del mod topLvl">
          <ac:chgData name="Morales, Misael M" userId="1d0ead06-f695-4fa0-9a14-d29dc7a06678" providerId="ADAL" clId="{F10F0C4B-1D2D-4121-BDC4-782DDA355896}" dt="2023-11-30T04:11:47.525" v="838" actId="478"/>
          <ac:spMkLst>
            <pc:docMk/>
            <pc:sldMk cId="3558366493" sldId="267"/>
            <ac:spMk id="30" creationId="{BF2F9A3D-4432-A14C-8014-7D7CA2F8912E}"/>
          </ac:spMkLst>
        </pc:spChg>
        <pc:spChg chg="del mod topLvl">
          <ac:chgData name="Morales, Misael M" userId="1d0ead06-f695-4fa0-9a14-d29dc7a06678" providerId="ADAL" clId="{F10F0C4B-1D2D-4121-BDC4-782DDA355896}" dt="2023-11-30T04:11:48.653" v="839" actId="478"/>
          <ac:spMkLst>
            <pc:docMk/>
            <pc:sldMk cId="3558366493" sldId="267"/>
            <ac:spMk id="31" creationId="{E06D7F5F-1C12-EE72-C548-AEE737425992}"/>
          </ac:spMkLst>
        </pc:spChg>
        <pc:spChg chg="add mod">
          <ac:chgData name="Morales, Misael M" userId="1d0ead06-f695-4fa0-9a14-d29dc7a06678" providerId="ADAL" clId="{F10F0C4B-1D2D-4121-BDC4-782DDA355896}" dt="2023-12-07T00:30:27.263" v="1088" actId="207"/>
          <ac:spMkLst>
            <pc:docMk/>
            <pc:sldMk cId="3558366493" sldId="267"/>
            <ac:spMk id="32" creationId="{B56239F4-20C0-21A9-DA24-3F0067D2366C}"/>
          </ac:spMkLst>
        </pc:spChg>
        <pc:spChg chg="mod">
          <ac:chgData name="Morales, Misael M" userId="1d0ead06-f695-4fa0-9a14-d29dc7a06678" providerId="ADAL" clId="{F10F0C4B-1D2D-4121-BDC4-782DDA355896}" dt="2023-11-30T04:12:04.883" v="845"/>
          <ac:spMkLst>
            <pc:docMk/>
            <pc:sldMk cId="3558366493" sldId="267"/>
            <ac:spMk id="35" creationId="{EBF12F0F-EC1C-E929-7A5E-9E64ABB55F0B}"/>
          </ac:spMkLst>
        </pc:spChg>
        <pc:spChg chg="mod">
          <ac:chgData name="Morales, Misael M" userId="1d0ead06-f695-4fa0-9a14-d29dc7a06678" providerId="ADAL" clId="{F10F0C4B-1D2D-4121-BDC4-782DDA355896}" dt="2023-12-07T00:30:29.209" v="1089" actId="207"/>
          <ac:spMkLst>
            <pc:docMk/>
            <pc:sldMk cId="3558366493" sldId="267"/>
            <ac:spMk id="36" creationId="{01A60EF6-5B85-9001-19F7-5D6AE7DAD652}"/>
          </ac:spMkLst>
        </pc:spChg>
        <pc:spChg chg="mod">
          <ac:chgData name="Morales, Misael M" userId="1d0ead06-f695-4fa0-9a14-d29dc7a06678" providerId="ADAL" clId="{F10F0C4B-1D2D-4121-BDC4-782DDA355896}" dt="2023-12-07T00:30:22.251" v="1087" actId="207"/>
          <ac:spMkLst>
            <pc:docMk/>
            <pc:sldMk cId="3558366493" sldId="267"/>
            <ac:spMk id="37" creationId="{D70E8DC4-BB53-DDD2-E149-5A696A4A9A35}"/>
          </ac:spMkLst>
        </pc:spChg>
        <pc:spChg chg="mod">
          <ac:chgData name="Morales, Misael M" userId="1d0ead06-f695-4fa0-9a14-d29dc7a06678" providerId="ADAL" clId="{F10F0C4B-1D2D-4121-BDC4-782DDA355896}" dt="2023-12-07T00:30:15.654" v="1085" actId="207"/>
          <ac:spMkLst>
            <pc:docMk/>
            <pc:sldMk cId="3558366493" sldId="267"/>
            <ac:spMk id="38" creationId="{C959C0EA-B6F7-8FC1-A041-4D10FBCC9DAB}"/>
          </ac:spMkLst>
        </pc:spChg>
        <pc:spChg chg="mod">
          <ac:chgData name="Morales, Misael M" userId="1d0ead06-f695-4fa0-9a14-d29dc7a06678" providerId="ADAL" clId="{F10F0C4B-1D2D-4121-BDC4-782DDA355896}" dt="2023-11-30T04:12:53.317" v="888" actId="20577"/>
          <ac:spMkLst>
            <pc:docMk/>
            <pc:sldMk cId="3558366493" sldId="267"/>
            <ac:spMk id="39" creationId="{0800E312-8FD8-0398-E0D5-5B9D8FF1CD44}"/>
          </ac:spMkLst>
        </pc:spChg>
        <pc:spChg chg="mod">
          <ac:chgData name="Morales, Misael M" userId="1d0ead06-f695-4fa0-9a14-d29dc7a06678" providerId="ADAL" clId="{F10F0C4B-1D2D-4121-BDC4-782DDA355896}" dt="2023-11-30T04:12:41.245" v="863" actId="20577"/>
          <ac:spMkLst>
            <pc:docMk/>
            <pc:sldMk cId="3558366493" sldId="267"/>
            <ac:spMk id="40" creationId="{FB4B419F-6744-673B-32DF-8D13B19C2DBA}"/>
          </ac:spMkLst>
        </pc:spChg>
        <pc:grpChg chg="add mod topLvl">
          <ac:chgData name="Morales, Misael M" userId="1d0ead06-f695-4fa0-9a14-d29dc7a06678" providerId="ADAL" clId="{F10F0C4B-1D2D-4121-BDC4-782DDA355896}" dt="2023-12-07T00:34:16.556" v="1147" actId="164"/>
          <ac:grpSpMkLst>
            <pc:docMk/>
            <pc:sldMk cId="3558366493" sldId="267"/>
            <ac:grpSpMk id="6" creationId="{91E7CCD9-E1D8-DA83-1276-B8948919E6BA}"/>
          </ac:grpSpMkLst>
        </pc:grpChg>
        <pc:grpChg chg="add del mod">
          <ac:chgData name="Morales, Misael M" userId="1d0ead06-f695-4fa0-9a14-d29dc7a06678" providerId="ADAL" clId="{F10F0C4B-1D2D-4121-BDC4-782DDA355896}" dt="2023-11-30T04:07:07.356" v="675" actId="478"/>
          <ac:grpSpMkLst>
            <pc:docMk/>
            <pc:sldMk cId="3558366493" sldId="267"/>
            <ac:grpSpMk id="10" creationId="{67447E79-0168-AA9F-F31F-D91F9CDB1248}"/>
          </ac:grpSpMkLst>
        </pc:grpChg>
        <pc:grpChg chg="add mod">
          <ac:chgData name="Morales, Misael M" userId="1d0ead06-f695-4fa0-9a14-d29dc7a06678" providerId="ADAL" clId="{F10F0C4B-1D2D-4121-BDC4-782DDA355896}" dt="2023-12-07T00:34:14.350" v="1146" actId="338"/>
          <ac:grpSpMkLst>
            <pc:docMk/>
            <pc:sldMk cId="3558366493" sldId="267"/>
            <ac:grpSpMk id="13" creationId="{17D144E8-D79B-3970-8C03-2A91413FBEA4}"/>
          </ac:grpSpMkLst>
        </pc:grpChg>
        <pc:grpChg chg="add del mod">
          <ac:chgData name="Morales, Misael M" userId="1d0ead06-f695-4fa0-9a14-d29dc7a06678" providerId="ADAL" clId="{F10F0C4B-1D2D-4121-BDC4-782DDA355896}" dt="2023-11-30T04:08:23.261" v="695" actId="165"/>
          <ac:grpSpMkLst>
            <pc:docMk/>
            <pc:sldMk cId="3558366493" sldId="267"/>
            <ac:grpSpMk id="14" creationId="{6C41981F-BB8D-84B6-3079-251F2281D194}"/>
          </ac:grpSpMkLst>
        </pc:grpChg>
        <pc:grpChg chg="add mod">
          <ac:chgData name="Morales, Misael M" userId="1d0ead06-f695-4fa0-9a14-d29dc7a06678" providerId="ADAL" clId="{F10F0C4B-1D2D-4121-BDC4-782DDA355896}" dt="2023-12-07T00:34:31.787" v="1152" actId="1076"/>
          <ac:grpSpMkLst>
            <pc:docMk/>
            <pc:sldMk cId="3558366493" sldId="267"/>
            <ac:grpSpMk id="14" creationId="{AF09EE2F-C36B-E31C-F757-4043580CAEEB}"/>
          </ac:grpSpMkLst>
        </pc:grpChg>
        <pc:grpChg chg="add del mod">
          <ac:chgData name="Morales, Misael M" userId="1d0ead06-f695-4fa0-9a14-d29dc7a06678" providerId="ADAL" clId="{F10F0C4B-1D2D-4121-BDC4-782DDA355896}" dt="2023-12-07T00:34:06.655" v="1144" actId="165"/>
          <ac:grpSpMkLst>
            <pc:docMk/>
            <pc:sldMk cId="3558366493" sldId="267"/>
            <ac:grpSpMk id="15" creationId="{B9FAACC7-A2FE-6697-B3AB-997ACBB0FEE9}"/>
          </ac:grpSpMkLst>
        </pc:grpChg>
        <pc:grpChg chg="add del mod">
          <ac:chgData name="Morales, Misael M" userId="1d0ead06-f695-4fa0-9a14-d29dc7a06678" providerId="ADAL" clId="{F10F0C4B-1D2D-4121-BDC4-782DDA355896}" dt="2023-11-30T04:08:43.955" v="702"/>
          <ac:grpSpMkLst>
            <pc:docMk/>
            <pc:sldMk cId="3558366493" sldId="267"/>
            <ac:grpSpMk id="16" creationId="{B54A101D-8BCB-F3E1-F942-9B37D57E3E6A}"/>
          </ac:grpSpMkLst>
        </pc:grpChg>
        <pc:grpChg chg="add del mod">
          <ac:chgData name="Morales, Misael M" userId="1d0ead06-f695-4fa0-9a14-d29dc7a06678" providerId="ADAL" clId="{F10F0C4B-1D2D-4121-BDC4-782DDA355896}" dt="2023-11-30T04:11:25.490" v="821" actId="165"/>
          <ac:grpSpMkLst>
            <pc:docMk/>
            <pc:sldMk cId="3558366493" sldId="267"/>
            <ac:grpSpMk id="25" creationId="{14073495-163A-506A-EADF-67F2CD79F0EC}"/>
          </ac:grpSpMkLst>
        </pc:grpChg>
        <pc:grpChg chg="add del mod">
          <ac:chgData name="Morales, Misael M" userId="1d0ead06-f695-4fa0-9a14-d29dc7a06678" providerId="ADAL" clId="{F10F0C4B-1D2D-4121-BDC4-782DDA355896}" dt="2023-11-30T04:11:29.159" v="822" actId="165"/>
          <ac:grpSpMkLst>
            <pc:docMk/>
            <pc:sldMk cId="3558366493" sldId="267"/>
            <ac:grpSpMk id="26" creationId="{3A55EC0D-84FB-1E55-45FE-23E71EB2AC36}"/>
          </ac:grpSpMkLst>
        </pc:grpChg>
        <pc:grpChg chg="add mod">
          <ac:chgData name="Morales, Misael M" userId="1d0ead06-f695-4fa0-9a14-d29dc7a06678" providerId="ADAL" clId="{F10F0C4B-1D2D-4121-BDC4-782DDA355896}" dt="2023-12-07T00:34:16.556" v="1147" actId="164"/>
          <ac:grpSpMkLst>
            <pc:docMk/>
            <pc:sldMk cId="3558366493" sldId="267"/>
            <ac:grpSpMk id="33" creationId="{DA2DECC9-64E6-E1AF-EAF5-6F5128F5D5B1}"/>
          </ac:grpSpMkLst>
        </pc:grpChg>
        <pc:grpChg chg="add mod">
          <ac:chgData name="Morales, Misael M" userId="1d0ead06-f695-4fa0-9a14-d29dc7a06678" providerId="ADAL" clId="{F10F0C4B-1D2D-4121-BDC4-782DDA355896}" dt="2023-12-07T00:34:16.556" v="1147" actId="164"/>
          <ac:grpSpMkLst>
            <pc:docMk/>
            <pc:sldMk cId="3558366493" sldId="267"/>
            <ac:grpSpMk id="34" creationId="{04BDBD15-786E-1368-59DE-2B3EFCD926A0}"/>
          </ac:grpSpMkLst>
        </pc:grpChg>
        <pc:picChg chg="add mod">
          <ac:chgData name="Morales, Misael M" userId="1d0ead06-f695-4fa0-9a14-d29dc7a06678" providerId="ADAL" clId="{F10F0C4B-1D2D-4121-BDC4-782DDA355896}" dt="2023-12-07T00:34:35.528" v="1154" actId="1076"/>
          <ac:picMkLst>
            <pc:docMk/>
            <pc:sldMk cId="3558366493" sldId="267"/>
            <ac:picMk id="12" creationId="{0728F11B-097C-CAC1-541F-91A97436A4C4}"/>
          </ac:picMkLst>
        </pc:pic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42" creationId="{84BC3DC3-F432-B139-0D70-FF8637A55CE3}"/>
          </ac:cxnSpMkLst>
        </pc:cxn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43" creationId="{C5338E93-4CD6-AC35-DC8F-17088709785F}"/>
          </ac:cxnSpMkLst>
        </pc:cxn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48" creationId="{0015ABE3-B18B-B3C5-2419-A76303AA1242}"/>
          </ac:cxnSpMkLst>
        </pc:cxnChg>
        <pc:cxnChg chg="add mod">
          <ac:chgData name="Morales, Misael M" userId="1d0ead06-f695-4fa0-9a14-d29dc7a06678" providerId="ADAL" clId="{F10F0C4B-1D2D-4121-BDC4-782DDA355896}" dt="2023-12-07T00:34:16.556" v="1147" actId="164"/>
          <ac:cxnSpMkLst>
            <pc:docMk/>
            <pc:sldMk cId="3558366493" sldId="267"/>
            <ac:cxnSpMk id="52" creationId="{63723142-D7B9-F742-24FE-3839B3552154}"/>
          </ac:cxnSpMkLst>
        </pc:cxnChg>
      </pc:sldChg>
      <pc:sldChg chg="addSp modSp new del mod">
        <pc:chgData name="Morales, Misael M" userId="1d0ead06-f695-4fa0-9a14-d29dc7a06678" providerId="ADAL" clId="{F10F0C4B-1D2D-4121-BDC4-782DDA355896}" dt="2023-11-30T05:07:51.695" v="1001" actId="47"/>
        <pc:sldMkLst>
          <pc:docMk/>
          <pc:sldMk cId="439132022" sldId="268"/>
        </pc:sldMkLst>
        <pc:picChg chg="add mod modCrop">
          <ac:chgData name="Morales, Misael M" userId="1d0ead06-f695-4fa0-9a14-d29dc7a06678" providerId="ADAL" clId="{F10F0C4B-1D2D-4121-BDC4-782DDA355896}" dt="2023-11-30T05:07:30.698" v="1000" actId="732"/>
          <ac:picMkLst>
            <pc:docMk/>
            <pc:sldMk cId="439132022" sldId="268"/>
            <ac:picMk id="3" creationId="{BC14B333-9CCE-9B11-5517-2606816A3B5C}"/>
          </ac:picMkLst>
        </pc:picChg>
      </pc:sldChg>
      <pc:sldChg chg="addSp delSp modSp new del">
        <pc:chgData name="Morales, Misael M" userId="1d0ead06-f695-4fa0-9a14-d29dc7a06678" providerId="ADAL" clId="{F10F0C4B-1D2D-4121-BDC4-782DDA355896}" dt="2023-12-07T00:34:38.101" v="1155" actId="47"/>
        <pc:sldMkLst>
          <pc:docMk/>
          <pc:sldMk cId="1064427233" sldId="268"/>
        </pc:sldMkLst>
        <pc:picChg chg="add del mod">
          <ac:chgData name="Morales, Misael M" userId="1d0ead06-f695-4fa0-9a14-d29dc7a06678" providerId="ADAL" clId="{F10F0C4B-1D2D-4121-BDC4-782DDA355896}" dt="2023-12-07T00:33:56.266" v="1140" actId="21"/>
          <ac:picMkLst>
            <pc:docMk/>
            <pc:sldMk cId="1064427233" sldId="268"/>
            <ac:picMk id="3" creationId="{519970F0-AE4B-130F-7155-124AA2CCA5C2}"/>
          </ac:picMkLst>
        </pc:picChg>
      </pc:sldChg>
      <pc:sldChg chg="addSp delSp modSp new mod">
        <pc:chgData name="Morales, Misael M" userId="1d0ead06-f695-4fa0-9a14-d29dc7a06678" providerId="ADAL" clId="{F10F0C4B-1D2D-4121-BDC4-782DDA355896}" dt="2023-12-07T00:41:00.277" v="1431" actId="207"/>
        <pc:sldMkLst>
          <pc:docMk/>
          <pc:sldMk cId="2325373194" sldId="268"/>
        </pc:sldMkLst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" creationId="{9A7B511A-C0DA-9F55-01D2-0F32553AA097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4" creationId="{E1D699F5-2216-9595-7418-2E43EF1459D7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3" creationId="{43EC50C3-053B-AF02-F8CF-21870AAAC9FB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4" creationId="{52A7BD40-65D8-3501-AFAE-6101D622B868}"/>
          </ac:spMkLst>
        </pc:spChg>
        <pc:spChg chg="add mod">
          <ac:chgData name="Morales, Misael M" userId="1d0ead06-f695-4fa0-9a14-d29dc7a06678" providerId="ADAL" clId="{F10F0C4B-1D2D-4121-BDC4-782DDA355896}" dt="2023-12-07T00:38:41.154" v="1262" actId="164"/>
          <ac:spMkLst>
            <pc:docMk/>
            <pc:sldMk cId="2325373194" sldId="268"/>
            <ac:spMk id="35" creationId="{2D4C7EA0-5E8B-42C7-42F0-D6C9F39FB6AD}"/>
          </ac:spMkLst>
        </pc:spChg>
        <pc:spChg chg="add del mod">
          <ac:chgData name="Morales, Misael M" userId="1d0ead06-f695-4fa0-9a14-d29dc7a06678" providerId="ADAL" clId="{F10F0C4B-1D2D-4121-BDC4-782DDA355896}" dt="2023-12-07T00:39:31.434" v="1395" actId="478"/>
          <ac:spMkLst>
            <pc:docMk/>
            <pc:sldMk cId="2325373194" sldId="268"/>
            <ac:spMk id="36" creationId="{23F46235-CAEC-77CA-87A4-3C56A616EFBE}"/>
          </ac:spMkLst>
        </pc:spChg>
        <pc:spChg chg="add mod">
          <ac:chgData name="Morales, Misael M" userId="1d0ead06-f695-4fa0-9a14-d29dc7a06678" providerId="ADAL" clId="{F10F0C4B-1D2D-4121-BDC4-782DDA355896}" dt="2023-12-07T00:41:00.277" v="1431" actId="207"/>
          <ac:spMkLst>
            <pc:docMk/>
            <pc:sldMk cId="2325373194" sldId="268"/>
            <ac:spMk id="38" creationId="{B317B12C-5D50-61E7-42AD-649C9BC517DF}"/>
          </ac:spMkLst>
        </pc:spChg>
        <pc:grpChg chg="add mod">
          <ac:chgData name="Morales, Misael M" userId="1d0ead06-f695-4fa0-9a14-d29dc7a06678" providerId="ADAL" clId="{F10F0C4B-1D2D-4121-BDC4-782DDA355896}" dt="2023-12-07T00:40:39.134" v="1429" actId="1076"/>
          <ac:grpSpMkLst>
            <pc:docMk/>
            <pc:sldMk cId="2325373194" sldId="268"/>
            <ac:grpSpMk id="37" creationId="{E66AA6FE-14F8-059E-5F00-C459DE5E51B7}"/>
          </ac:grpSpMkLst>
        </pc:grp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6" creationId="{3BC607D9-3A38-CC6A-8343-5D8B1D029F56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7" creationId="{D50963FC-3799-851A-9115-B25108D73809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11" creationId="{0DE0545A-14EB-BAD4-727B-0DACD0B4B104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15" creationId="{CE9D8A34-D8D7-AE59-6A76-5B36C547FA7E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18" creationId="{83472E37-2390-AE4A-7902-C07F83EE64AD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21" creationId="{F3B865BF-FF9E-8FF9-FBF8-946C0ACBF72B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24" creationId="{12272C63-36A2-EE66-1088-FFA39BF22E68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27" creationId="{713CA71A-A3BE-F8F1-9540-64A9F0BB4022}"/>
          </ac:cxnSpMkLst>
        </pc:cxnChg>
        <pc:cxnChg chg="add mod">
          <ac:chgData name="Morales, Misael M" userId="1d0ead06-f695-4fa0-9a14-d29dc7a06678" providerId="ADAL" clId="{F10F0C4B-1D2D-4121-BDC4-782DDA355896}" dt="2023-12-07T00:38:41.154" v="1262" actId="164"/>
          <ac:cxnSpMkLst>
            <pc:docMk/>
            <pc:sldMk cId="2325373194" sldId="268"/>
            <ac:cxnSpMk id="30" creationId="{13B25660-D930-9043-6F56-5DF5CCA6142A}"/>
          </ac:cxnSpMkLst>
        </pc:cxnChg>
      </pc:sldChg>
    </pc:docChg>
  </pc:docChgLst>
  <pc:docChgLst>
    <pc:chgData name="Morales, Misael M" userId="1d0ead06-f695-4fa0-9a14-d29dc7a06678" providerId="ADAL" clId="{3353B2DC-DE37-497C-B581-B7881EA1472E}"/>
    <pc:docChg chg="custSel addSld modSld">
      <pc:chgData name="Morales, Misael M" userId="1d0ead06-f695-4fa0-9a14-d29dc7a06678" providerId="ADAL" clId="{3353B2DC-DE37-497C-B581-B7881EA1472E}" dt="2023-09-29T02:06:15.962" v="833" actId="20577"/>
      <pc:docMkLst>
        <pc:docMk/>
      </pc:docMkLst>
      <pc:sldChg chg="modSp mod">
        <pc:chgData name="Morales, Misael M" userId="1d0ead06-f695-4fa0-9a14-d29dc7a06678" providerId="ADAL" clId="{3353B2DC-DE37-497C-B581-B7881EA1472E}" dt="2023-09-29T01:07:54.326" v="10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3353B2DC-DE37-497C-B581-B7881EA1472E}" dt="2023-09-29T01:07:54.326" v="10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mod">
        <pc:chgData name="Morales, Misael M" userId="1d0ead06-f695-4fa0-9a14-d29dc7a06678" providerId="ADAL" clId="{3353B2DC-DE37-497C-B581-B7881EA1472E}" dt="2023-09-29T01:09:12.908" v="103" actId="20577"/>
        <pc:sldMkLst>
          <pc:docMk/>
          <pc:sldMk cId="3568296946" sldId="257"/>
        </pc:sldMkLst>
        <pc:spChg chg="mod">
          <ac:chgData name="Morales, Misael M" userId="1d0ead06-f695-4fa0-9a14-d29dc7a06678" providerId="ADAL" clId="{3353B2DC-DE37-497C-B581-B7881EA1472E}" dt="2023-09-29T01:09:12.908" v="103" actId="20577"/>
          <ac:spMkLst>
            <pc:docMk/>
            <pc:sldMk cId="3568296946" sldId="257"/>
            <ac:spMk id="3" creationId="{BAF7B33C-0CD5-D24C-C386-37C9733EDA50}"/>
          </ac:spMkLst>
        </pc:spChg>
      </pc:sldChg>
      <pc:sldChg chg="modSp new mod">
        <pc:chgData name="Morales, Misael M" userId="1d0ead06-f695-4fa0-9a14-d29dc7a06678" providerId="ADAL" clId="{3353B2DC-DE37-497C-B581-B7881EA1472E}" dt="2023-09-29T02:06:15.962" v="833" actId="20577"/>
        <pc:sldMkLst>
          <pc:docMk/>
          <pc:sldMk cId="2036019097" sldId="258"/>
        </pc:sldMkLst>
        <pc:spChg chg="mod">
          <ac:chgData name="Morales, Misael M" userId="1d0ead06-f695-4fa0-9a14-d29dc7a06678" providerId="ADAL" clId="{3353B2DC-DE37-497C-B581-B7881EA1472E}" dt="2023-09-29T01:09:20.986" v="112" actId="20577"/>
          <ac:spMkLst>
            <pc:docMk/>
            <pc:sldMk cId="2036019097" sldId="258"/>
            <ac:spMk id="2" creationId="{DC1C1D02-FAE2-830B-8EFA-64AE11C2BFBD}"/>
          </ac:spMkLst>
        </pc:spChg>
        <pc:spChg chg="mod">
          <ac:chgData name="Morales, Misael M" userId="1d0ead06-f695-4fa0-9a14-d29dc7a06678" providerId="ADAL" clId="{3353B2DC-DE37-497C-B581-B7881EA1472E}" dt="2023-09-29T02:06:15.962" v="833" actId="20577"/>
          <ac:spMkLst>
            <pc:docMk/>
            <pc:sldMk cId="2036019097" sldId="258"/>
            <ac:spMk id="3" creationId="{C42A41AA-4D53-41DA-78F7-1DED335717CD}"/>
          </ac:spMkLst>
        </pc:spChg>
      </pc:sldChg>
    </pc:docChg>
  </pc:docChgLst>
  <pc:docChgLst>
    <pc:chgData name="Morales, Misael M" userId="1d0ead06-f695-4fa0-9a14-d29dc7a06678" providerId="ADAL" clId="{DC41F2FF-DB2E-4D8E-9AE7-1D0A4ADEC69A}"/>
    <pc:docChg chg="undo custSel addSld modSld">
      <pc:chgData name="Morales, Misael M" userId="1d0ead06-f695-4fa0-9a14-d29dc7a06678" providerId="ADAL" clId="{DC41F2FF-DB2E-4D8E-9AE7-1D0A4ADEC69A}" dt="2023-11-01T18:08:59.006" v="1009" actId="20577"/>
      <pc:docMkLst>
        <pc:docMk/>
      </pc:docMkLst>
      <pc:sldChg chg="modSp mod">
        <pc:chgData name="Morales, Misael M" userId="1d0ead06-f695-4fa0-9a14-d29dc7a06678" providerId="ADAL" clId="{DC41F2FF-DB2E-4D8E-9AE7-1D0A4ADEC69A}" dt="2023-11-01T17:55:29.467" v="11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DC41F2FF-DB2E-4D8E-9AE7-1D0A4ADEC69A}" dt="2023-11-01T17:55:29.467" v="11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new">
        <pc:chgData name="Morales, Misael M" userId="1d0ead06-f695-4fa0-9a14-d29dc7a06678" providerId="ADAL" clId="{DC41F2FF-DB2E-4D8E-9AE7-1D0A4ADEC69A}" dt="2023-11-01T17:55:58.101" v="12" actId="680"/>
        <pc:sldMkLst>
          <pc:docMk/>
          <pc:sldMk cId="1587159582" sldId="263"/>
        </pc:sldMkLst>
      </pc:sldChg>
      <pc:sldChg chg="addSp modSp new mod">
        <pc:chgData name="Morales, Misael M" userId="1d0ead06-f695-4fa0-9a14-d29dc7a06678" providerId="ADAL" clId="{DC41F2FF-DB2E-4D8E-9AE7-1D0A4ADEC69A}" dt="2023-11-01T18:08:59.006" v="1009" actId="20577"/>
        <pc:sldMkLst>
          <pc:docMk/>
          <pc:sldMk cId="1936305569" sldId="264"/>
        </pc:sldMkLst>
        <pc:spChg chg="mod">
          <ac:chgData name="Morales, Misael M" userId="1d0ead06-f695-4fa0-9a14-d29dc7a06678" providerId="ADAL" clId="{DC41F2FF-DB2E-4D8E-9AE7-1D0A4ADEC69A}" dt="2023-11-01T18:07:58.524" v="970" actId="115"/>
          <ac:spMkLst>
            <pc:docMk/>
            <pc:sldMk cId="1936305569" sldId="264"/>
            <ac:spMk id="2" creationId="{7E007CAC-F1FE-1727-AD3E-96AAE8D7759E}"/>
          </ac:spMkLst>
        </pc:spChg>
        <pc:spChg chg="mod">
          <ac:chgData name="Morales, Misael M" userId="1d0ead06-f695-4fa0-9a14-d29dc7a06678" providerId="ADAL" clId="{DC41F2FF-DB2E-4D8E-9AE7-1D0A4ADEC69A}" dt="2023-11-01T18:02:30.582" v="637" actId="20577"/>
          <ac:spMkLst>
            <pc:docMk/>
            <pc:sldMk cId="1936305569" sldId="264"/>
            <ac:spMk id="3" creationId="{BDF180A6-686F-F417-2911-8BA13AF57A04}"/>
          </ac:spMkLst>
        </pc:spChg>
        <pc:spChg chg="add mod">
          <ac:chgData name="Morales, Misael M" userId="1d0ead06-f695-4fa0-9a14-d29dc7a06678" providerId="ADAL" clId="{DC41F2FF-DB2E-4D8E-9AE7-1D0A4ADEC69A}" dt="2023-11-01T18:06:00.776" v="780" actId="207"/>
          <ac:spMkLst>
            <pc:docMk/>
            <pc:sldMk cId="1936305569" sldId="264"/>
            <ac:spMk id="6" creationId="{20B9AE48-FBD8-46A5-0039-F789D588E275}"/>
          </ac:spMkLst>
        </pc:spChg>
        <pc:spChg chg="add mod">
          <ac:chgData name="Morales, Misael M" userId="1d0ead06-f695-4fa0-9a14-d29dc7a06678" providerId="ADAL" clId="{DC41F2FF-DB2E-4D8E-9AE7-1D0A4ADEC69A}" dt="2023-11-01T18:08:59.006" v="1009" actId="20577"/>
          <ac:spMkLst>
            <pc:docMk/>
            <pc:sldMk cId="1936305569" sldId="264"/>
            <ac:spMk id="7" creationId="{3DF9BA70-8CEC-DCD3-2C56-D9A6FDB66EB2}"/>
          </ac:spMkLst>
        </pc:spChg>
      </pc:sldChg>
    </pc:docChg>
  </pc:docChgLst>
  <pc:docChgLst>
    <pc:chgData name="Morales, Misael M" userId="1d0ead06-f695-4fa0-9a14-d29dc7a06678" providerId="ADAL" clId="{6F2C7CF5-E9DC-47CC-8F13-4494C09AC847}"/>
    <pc:docChg chg="custSel addSld delSld modSld">
      <pc:chgData name="Morales, Misael M" userId="1d0ead06-f695-4fa0-9a14-d29dc7a06678" providerId="ADAL" clId="{6F2C7CF5-E9DC-47CC-8F13-4494C09AC847}" dt="2023-09-27T04:50:57.224" v="297" actId="2696"/>
      <pc:docMkLst>
        <pc:docMk/>
      </pc:docMkLst>
      <pc:sldChg chg="modSp mod">
        <pc:chgData name="Morales, Misael M" userId="1d0ead06-f695-4fa0-9a14-d29dc7a06678" providerId="ADAL" clId="{6F2C7CF5-E9DC-47CC-8F13-4494C09AC847}" dt="2023-09-27T04:41:58.347" v="3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6F2C7CF5-E9DC-47CC-8F13-4494C09AC847}" dt="2023-09-27T04:41:58.347" v="3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modSp mod">
        <pc:chgData name="Morales, Misael M" userId="1d0ead06-f695-4fa0-9a14-d29dc7a06678" providerId="ADAL" clId="{6F2C7CF5-E9DC-47CC-8F13-4494C09AC847}" dt="2023-09-27T04:45:39.267" v="296" actId="20577"/>
        <pc:sldMkLst>
          <pc:docMk/>
          <pc:sldMk cId="3568296946" sldId="257"/>
        </pc:sldMkLst>
        <pc:spChg chg="mod">
          <ac:chgData name="Morales, Misael M" userId="1d0ead06-f695-4fa0-9a14-d29dc7a06678" providerId="ADAL" clId="{6F2C7CF5-E9DC-47CC-8F13-4494C09AC847}" dt="2023-09-27T04:45:39.267" v="296" actId="20577"/>
          <ac:spMkLst>
            <pc:docMk/>
            <pc:sldMk cId="3568296946" sldId="257"/>
            <ac:spMk id="3" creationId="{BAF7B33C-0CD5-D24C-C386-37C9733EDA50}"/>
          </ac:spMkLst>
        </pc:spChg>
      </pc:sldChg>
      <pc:sldChg chg="modSp new del mod">
        <pc:chgData name="Morales, Misael M" userId="1d0ead06-f695-4fa0-9a14-d29dc7a06678" providerId="ADAL" clId="{6F2C7CF5-E9DC-47CC-8F13-4494C09AC847}" dt="2023-09-27T04:50:57.224" v="297" actId="2696"/>
        <pc:sldMkLst>
          <pc:docMk/>
          <pc:sldMk cId="3201039927" sldId="258"/>
        </pc:sldMkLst>
        <pc:spChg chg="mod">
          <ac:chgData name="Morales, Misael M" userId="1d0ead06-f695-4fa0-9a14-d29dc7a06678" providerId="ADAL" clId="{6F2C7CF5-E9DC-47CC-8F13-4494C09AC847}" dt="2023-09-27T04:45:34.837" v="291" actId="20577"/>
          <ac:spMkLst>
            <pc:docMk/>
            <pc:sldMk cId="3201039927" sldId="258"/>
            <ac:spMk id="2" creationId="{9B3532C1-3189-3A87-7FFA-20D71ECFA085}"/>
          </ac:spMkLst>
        </pc:spChg>
      </pc:sldChg>
    </pc:docChg>
  </pc:docChgLst>
  <pc:docChgLst>
    <pc:chgData name="Morales, Misael M" userId="1d0ead06-f695-4fa0-9a14-d29dc7a06678" providerId="ADAL" clId="{0E372BED-90D9-40BF-8CD9-E367AB9C2448}"/>
    <pc:docChg chg="undo custSel addSld delSld modSld sldOrd">
      <pc:chgData name="Morales, Misael M" userId="1d0ead06-f695-4fa0-9a14-d29dc7a06678" providerId="ADAL" clId="{0E372BED-90D9-40BF-8CD9-E367AB9C2448}" dt="2023-11-17T23:09:30.310" v="1064" actId="1076"/>
      <pc:docMkLst>
        <pc:docMk/>
      </pc:docMkLst>
      <pc:sldChg chg="modSp mod">
        <pc:chgData name="Morales, Misael M" userId="1d0ead06-f695-4fa0-9a14-d29dc7a06678" providerId="ADAL" clId="{0E372BED-90D9-40BF-8CD9-E367AB9C2448}" dt="2023-11-17T22:46:01.700" v="3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0E372BED-90D9-40BF-8CD9-E367AB9C2448}" dt="2023-11-17T22:46:01.700" v="3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del">
        <pc:chgData name="Morales, Misael M" userId="1d0ead06-f695-4fa0-9a14-d29dc7a06678" providerId="ADAL" clId="{0E372BED-90D9-40BF-8CD9-E367AB9C2448}" dt="2023-11-17T22:46:10.910" v="5" actId="47"/>
        <pc:sldMkLst>
          <pc:docMk/>
          <pc:sldMk cId="2036019097" sldId="258"/>
        </pc:sldMkLst>
      </pc:sldChg>
      <pc:sldChg chg="del">
        <pc:chgData name="Morales, Misael M" userId="1d0ead06-f695-4fa0-9a14-d29dc7a06678" providerId="ADAL" clId="{0E372BED-90D9-40BF-8CD9-E367AB9C2448}" dt="2023-11-17T22:46:11.881" v="6" actId="47"/>
        <pc:sldMkLst>
          <pc:docMk/>
          <pc:sldMk cId="2059738272" sldId="259"/>
        </pc:sldMkLst>
      </pc:sldChg>
      <pc:sldChg chg="del">
        <pc:chgData name="Morales, Misael M" userId="1d0ead06-f695-4fa0-9a14-d29dc7a06678" providerId="ADAL" clId="{0E372BED-90D9-40BF-8CD9-E367AB9C2448}" dt="2023-11-17T22:46:12.610" v="7" actId="47"/>
        <pc:sldMkLst>
          <pc:docMk/>
          <pc:sldMk cId="1654536709" sldId="260"/>
        </pc:sldMkLst>
      </pc:sldChg>
      <pc:sldChg chg="del">
        <pc:chgData name="Morales, Misael M" userId="1d0ead06-f695-4fa0-9a14-d29dc7a06678" providerId="ADAL" clId="{0E372BED-90D9-40BF-8CD9-E367AB9C2448}" dt="2023-11-17T22:46:15.998" v="8" actId="47"/>
        <pc:sldMkLst>
          <pc:docMk/>
          <pc:sldMk cId="1841832818" sldId="261"/>
        </pc:sldMkLst>
      </pc:sldChg>
      <pc:sldChg chg="del">
        <pc:chgData name="Morales, Misael M" userId="1d0ead06-f695-4fa0-9a14-d29dc7a06678" providerId="ADAL" clId="{0E372BED-90D9-40BF-8CD9-E367AB9C2448}" dt="2023-11-17T22:46:07.249" v="4" actId="47"/>
        <pc:sldMkLst>
          <pc:docMk/>
          <pc:sldMk cId="4082480789" sldId="262"/>
        </pc:sldMkLst>
      </pc:sldChg>
      <pc:sldChg chg="del">
        <pc:chgData name="Morales, Misael M" userId="1d0ead06-f695-4fa0-9a14-d29dc7a06678" providerId="ADAL" clId="{0E372BED-90D9-40BF-8CD9-E367AB9C2448}" dt="2023-11-17T22:58:51.376" v="832" actId="47"/>
        <pc:sldMkLst>
          <pc:docMk/>
          <pc:sldMk cId="1587159582" sldId="263"/>
        </pc:sldMkLst>
      </pc:sldChg>
      <pc:sldChg chg="modSp mod">
        <pc:chgData name="Morales, Misael M" userId="1d0ead06-f695-4fa0-9a14-d29dc7a06678" providerId="ADAL" clId="{0E372BED-90D9-40BF-8CD9-E367AB9C2448}" dt="2023-11-17T22:59:11.754" v="866" actId="20577"/>
        <pc:sldMkLst>
          <pc:docMk/>
          <pc:sldMk cId="1936305569" sldId="264"/>
        </pc:sldMkLst>
        <pc:spChg chg="mod">
          <ac:chgData name="Morales, Misael M" userId="1d0ead06-f695-4fa0-9a14-d29dc7a06678" providerId="ADAL" clId="{0E372BED-90D9-40BF-8CD9-E367AB9C2448}" dt="2023-11-17T22:59:11.754" v="866" actId="20577"/>
          <ac:spMkLst>
            <pc:docMk/>
            <pc:sldMk cId="1936305569" sldId="264"/>
            <ac:spMk id="3" creationId="{BDF180A6-686F-F417-2911-8BA13AF57A04}"/>
          </ac:spMkLst>
        </pc:spChg>
        <pc:spChg chg="mod">
          <ac:chgData name="Morales, Misael M" userId="1d0ead06-f695-4fa0-9a14-d29dc7a06678" providerId="ADAL" clId="{0E372BED-90D9-40BF-8CD9-E367AB9C2448}" dt="2023-11-17T22:47:01.163" v="36" actId="207"/>
          <ac:spMkLst>
            <pc:docMk/>
            <pc:sldMk cId="1936305569" sldId="264"/>
            <ac:spMk id="6" creationId="{20B9AE48-FBD8-46A5-0039-F789D588E275}"/>
          </ac:spMkLst>
        </pc:spChg>
        <pc:spChg chg="mod">
          <ac:chgData name="Morales, Misael M" userId="1d0ead06-f695-4fa0-9a14-d29dc7a06678" providerId="ADAL" clId="{0E372BED-90D9-40BF-8CD9-E367AB9C2448}" dt="2023-11-17T22:46:47.876" v="35" actId="20577"/>
          <ac:spMkLst>
            <pc:docMk/>
            <pc:sldMk cId="1936305569" sldId="264"/>
            <ac:spMk id="7" creationId="{3DF9BA70-8CEC-DCD3-2C56-D9A6FDB66EB2}"/>
          </ac:spMkLst>
        </pc:spChg>
      </pc:sldChg>
      <pc:sldChg chg="addSp delSp modSp new mod ord">
        <pc:chgData name="Morales, Misael M" userId="1d0ead06-f695-4fa0-9a14-d29dc7a06678" providerId="ADAL" clId="{0E372BED-90D9-40BF-8CD9-E367AB9C2448}" dt="2023-11-17T23:09:30.310" v="1064" actId="1076"/>
        <pc:sldMkLst>
          <pc:docMk/>
          <pc:sldMk cId="1521412272" sldId="265"/>
        </pc:sldMkLst>
        <pc:spChg chg="mod">
          <ac:chgData name="Morales, Misael M" userId="1d0ead06-f695-4fa0-9a14-d29dc7a06678" providerId="ADAL" clId="{0E372BED-90D9-40BF-8CD9-E367AB9C2448}" dt="2023-11-17T22:47:40.315" v="177" actId="20577"/>
          <ac:spMkLst>
            <pc:docMk/>
            <pc:sldMk cId="1521412272" sldId="265"/>
            <ac:spMk id="2" creationId="{5E9A65C7-289D-C23D-B9A0-5243AFDD2B2E}"/>
          </ac:spMkLst>
        </pc:spChg>
        <pc:spChg chg="del">
          <ac:chgData name="Morales, Misael M" userId="1d0ead06-f695-4fa0-9a14-d29dc7a06678" providerId="ADAL" clId="{0E372BED-90D9-40BF-8CD9-E367AB9C2448}" dt="2023-11-17T22:48:18.081" v="178" actId="478"/>
          <ac:spMkLst>
            <pc:docMk/>
            <pc:sldMk cId="1521412272" sldId="265"/>
            <ac:spMk id="3" creationId="{5E98725F-D9EC-D2FD-E4F2-7EB81EE7ECEA}"/>
          </ac:spMkLst>
        </pc:spChg>
        <pc:spChg chg="add mod">
          <ac:chgData name="Morales, Misael M" userId="1d0ead06-f695-4fa0-9a14-d29dc7a06678" providerId="ADAL" clId="{0E372BED-90D9-40BF-8CD9-E367AB9C2448}" dt="2023-11-17T22:58:12.967" v="829" actId="20577"/>
          <ac:spMkLst>
            <pc:docMk/>
            <pc:sldMk cId="1521412272" sldId="265"/>
            <ac:spMk id="5" creationId="{052EF5A9-52D1-CCE7-1FF5-8E0FB49B5DD4}"/>
          </ac:spMkLst>
        </pc:spChg>
        <pc:spChg chg="add del mod">
          <ac:chgData name="Morales, Misael M" userId="1d0ead06-f695-4fa0-9a14-d29dc7a06678" providerId="ADAL" clId="{0E372BED-90D9-40BF-8CD9-E367AB9C2448}" dt="2023-11-17T22:54:21.200" v="702"/>
          <ac:spMkLst>
            <pc:docMk/>
            <pc:sldMk cId="1521412272" sldId="265"/>
            <ac:spMk id="6" creationId="{5B3BE4E6-6E97-8620-9981-4847FA43089F}"/>
          </ac:spMkLst>
        </pc:spChg>
        <pc:spChg chg="add mod">
          <ac:chgData name="Morales, Misael M" userId="1d0ead06-f695-4fa0-9a14-d29dc7a06678" providerId="ADAL" clId="{0E372BED-90D9-40BF-8CD9-E367AB9C2448}" dt="2023-11-17T22:57:05.535" v="815" actId="20577"/>
          <ac:spMkLst>
            <pc:docMk/>
            <pc:sldMk cId="1521412272" sldId="265"/>
            <ac:spMk id="8" creationId="{7AF33243-245F-EB12-5BF3-5BEA63CFA7A4}"/>
          </ac:spMkLst>
        </pc:spChg>
        <pc:picChg chg="add mod">
          <ac:chgData name="Morales, Misael M" userId="1d0ead06-f695-4fa0-9a14-d29dc7a06678" providerId="ADAL" clId="{0E372BED-90D9-40BF-8CD9-E367AB9C2448}" dt="2023-11-17T22:56:31.450" v="797" actId="1076"/>
          <ac:picMkLst>
            <pc:docMk/>
            <pc:sldMk cId="1521412272" sldId="265"/>
            <ac:picMk id="10" creationId="{0CC74B91-B58B-8F37-E45B-40EF27A5E631}"/>
          </ac:picMkLst>
        </pc:picChg>
        <pc:picChg chg="add mod modCrop">
          <ac:chgData name="Morales, Misael M" userId="1d0ead06-f695-4fa0-9a14-d29dc7a06678" providerId="ADAL" clId="{0E372BED-90D9-40BF-8CD9-E367AB9C2448}" dt="2023-11-17T23:09:27.725" v="1063" actId="1076"/>
          <ac:picMkLst>
            <pc:docMk/>
            <pc:sldMk cId="1521412272" sldId="265"/>
            <ac:picMk id="12" creationId="{558D6827-3FAC-B29F-9B8F-6CFDDF80EB9B}"/>
          </ac:picMkLst>
        </pc:picChg>
        <pc:picChg chg="add mod modCrop">
          <ac:chgData name="Morales, Misael M" userId="1d0ead06-f695-4fa0-9a14-d29dc7a06678" providerId="ADAL" clId="{0E372BED-90D9-40BF-8CD9-E367AB9C2448}" dt="2023-11-17T23:09:30.310" v="1064" actId="1076"/>
          <ac:picMkLst>
            <pc:docMk/>
            <pc:sldMk cId="1521412272" sldId="265"/>
            <ac:picMk id="13" creationId="{CF8EA2C6-F917-8676-B677-E3DE3285AC80}"/>
          </ac:picMkLst>
        </pc:picChg>
      </pc:sldChg>
      <pc:sldChg chg="addSp delSp modSp new mod">
        <pc:chgData name="Morales, Misael M" userId="1d0ead06-f695-4fa0-9a14-d29dc7a06678" providerId="ADAL" clId="{0E372BED-90D9-40BF-8CD9-E367AB9C2448}" dt="2023-11-17T23:04:51.805" v="952" actId="1076"/>
        <pc:sldMkLst>
          <pc:docMk/>
          <pc:sldMk cId="1405969445" sldId="266"/>
        </pc:sldMkLst>
        <pc:spChg chg="mod">
          <ac:chgData name="Morales, Misael M" userId="1d0ead06-f695-4fa0-9a14-d29dc7a06678" providerId="ADAL" clId="{0E372BED-90D9-40BF-8CD9-E367AB9C2448}" dt="2023-11-17T23:02:41.663" v="902" actId="1076"/>
          <ac:spMkLst>
            <pc:docMk/>
            <pc:sldMk cId="1405969445" sldId="266"/>
            <ac:spMk id="2" creationId="{B6318A43-CA9B-4B59-C0A2-FFBCE0136A3A}"/>
          </ac:spMkLst>
        </pc:spChg>
        <pc:spChg chg="del">
          <ac:chgData name="Morales, Misael M" userId="1d0ead06-f695-4fa0-9a14-d29dc7a06678" providerId="ADAL" clId="{0E372BED-90D9-40BF-8CD9-E367AB9C2448}" dt="2023-11-17T22:59:54.884" v="868" actId="478"/>
          <ac:spMkLst>
            <pc:docMk/>
            <pc:sldMk cId="1405969445" sldId="266"/>
            <ac:spMk id="3" creationId="{5401D2B3-E1D4-AF70-4E44-513176FA1523}"/>
          </ac:spMkLst>
        </pc:spChg>
        <pc:spChg chg="del mod topLvl">
          <ac:chgData name="Morales, Misael M" userId="1d0ead06-f695-4fa0-9a14-d29dc7a06678" providerId="ADAL" clId="{0E372BED-90D9-40BF-8CD9-E367AB9C2448}" dt="2023-11-17T23:02:09.773" v="888" actId="478"/>
          <ac:spMkLst>
            <pc:docMk/>
            <pc:sldMk cId="1405969445" sldId="266"/>
            <ac:spMk id="7" creationId="{874C9C16-412E-F8C6-C361-942A524DD017}"/>
          </ac:spMkLst>
        </pc:spChg>
        <pc:spChg chg="del mod topLvl">
          <ac:chgData name="Morales, Misael M" userId="1d0ead06-f695-4fa0-9a14-d29dc7a06678" providerId="ADAL" clId="{0E372BED-90D9-40BF-8CD9-E367AB9C2448}" dt="2023-11-17T23:02:08.165" v="887" actId="478"/>
          <ac:spMkLst>
            <pc:docMk/>
            <pc:sldMk cId="1405969445" sldId="266"/>
            <ac:spMk id="10" creationId="{7EDB0915-D860-D673-008A-D5B341002C10}"/>
          </ac:spMkLst>
        </pc:spChg>
        <pc:grpChg chg="add del mod">
          <ac:chgData name="Morales, Misael M" userId="1d0ead06-f695-4fa0-9a14-d29dc7a06678" providerId="ADAL" clId="{0E372BED-90D9-40BF-8CD9-E367AB9C2448}" dt="2023-11-17T23:02:09.773" v="888" actId="478"/>
          <ac:grpSpMkLst>
            <pc:docMk/>
            <pc:sldMk cId="1405969445" sldId="266"/>
            <ac:grpSpMk id="5" creationId="{0680956A-E94C-0388-3784-A51ABFE84A63}"/>
          </ac:grpSpMkLst>
        </pc:grpChg>
        <pc:grpChg chg="add del mod">
          <ac:chgData name="Morales, Misael M" userId="1d0ead06-f695-4fa0-9a14-d29dc7a06678" providerId="ADAL" clId="{0E372BED-90D9-40BF-8CD9-E367AB9C2448}" dt="2023-11-17T23:02:08.165" v="887" actId="478"/>
          <ac:grpSpMkLst>
            <pc:docMk/>
            <pc:sldMk cId="1405969445" sldId="266"/>
            <ac:grpSpMk id="8" creationId="{09E43E4C-657B-4687-8AAC-A7ABB30CA20E}"/>
          </ac:grpSpMkLst>
        </pc:grpChg>
        <pc:picChg chg="mod topLvl">
          <ac:chgData name="Morales, Misael M" userId="1d0ead06-f695-4fa0-9a14-d29dc7a06678" providerId="ADAL" clId="{0E372BED-90D9-40BF-8CD9-E367AB9C2448}" dt="2023-11-17T23:04:20.771" v="943" actId="14100"/>
          <ac:picMkLst>
            <pc:docMk/>
            <pc:sldMk cId="1405969445" sldId="266"/>
            <ac:picMk id="6" creationId="{BB8911C1-0FD0-5B29-5223-4F873D37CC05}"/>
          </ac:picMkLst>
        </pc:picChg>
        <pc:picChg chg="mod topLvl">
          <ac:chgData name="Morales, Misael M" userId="1d0ead06-f695-4fa0-9a14-d29dc7a06678" providerId="ADAL" clId="{0E372BED-90D9-40BF-8CD9-E367AB9C2448}" dt="2023-11-17T23:04:25.389" v="944" actId="14100"/>
          <ac:picMkLst>
            <pc:docMk/>
            <pc:sldMk cId="1405969445" sldId="266"/>
            <ac:picMk id="9" creationId="{BE3AF293-C408-9CA2-D12C-4150E521728D}"/>
          </ac:picMkLst>
        </pc:picChg>
        <pc:picChg chg="add mod">
          <ac:chgData name="Morales, Misael M" userId="1d0ead06-f695-4fa0-9a14-d29dc7a06678" providerId="ADAL" clId="{0E372BED-90D9-40BF-8CD9-E367AB9C2448}" dt="2023-11-17T23:04:51.805" v="952" actId="1076"/>
          <ac:picMkLst>
            <pc:docMk/>
            <pc:sldMk cId="1405969445" sldId="266"/>
            <ac:picMk id="1026" creationId="{6FFE3B6E-D5C5-FCB6-929C-F99159DEE572}"/>
          </ac:picMkLst>
        </pc:picChg>
        <pc:picChg chg="add del mod">
          <ac:chgData name="Morales, Misael M" userId="1d0ead06-f695-4fa0-9a14-d29dc7a06678" providerId="ADAL" clId="{0E372BED-90D9-40BF-8CD9-E367AB9C2448}" dt="2023-11-17T23:04:40.729" v="948" actId="478"/>
          <ac:picMkLst>
            <pc:docMk/>
            <pc:sldMk cId="1405969445" sldId="266"/>
            <ac:picMk id="1028" creationId="{CBA4D2FC-32EC-57A0-7B95-953741FC213E}"/>
          </ac:picMkLst>
        </pc:picChg>
        <pc:picChg chg="add mod">
          <ac:chgData name="Morales, Misael M" userId="1d0ead06-f695-4fa0-9a14-d29dc7a06678" providerId="ADAL" clId="{0E372BED-90D9-40BF-8CD9-E367AB9C2448}" dt="2023-11-17T23:04:50.539" v="951" actId="1076"/>
          <ac:picMkLst>
            <pc:docMk/>
            <pc:sldMk cId="1405969445" sldId="266"/>
            <ac:picMk id="1030" creationId="{4686C94B-A037-3858-40F1-E24EFC46A25C}"/>
          </ac:picMkLst>
        </pc:picChg>
      </pc:sldChg>
      <pc:sldChg chg="modSp new mod">
        <pc:chgData name="Morales, Misael M" userId="1d0ead06-f695-4fa0-9a14-d29dc7a06678" providerId="ADAL" clId="{0E372BED-90D9-40BF-8CD9-E367AB9C2448}" dt="2023-11-17T23:08:37.880" v="1055" actId="20577"/>
        <pc:sldMkLst>
          <pc:docMk/>
          <pc:sldMk cId="3487409440" sldId="267"/>
        </pc:sldMkLst>
        <pc:spChg chg="mod">
          <ac:chgData name="Morales, Misael M" userId="1d0ead06-f695-4fa0-9a14-d29dc7a06678" providerId="ADAL" clId="{0E372BED-90D9-40BF-8CD9-E367AB9C2448}" dt="2023-11-17T23:05:06.586" v="980" actId="20577"/>
          <ac:spMkLst>
            <pc:docMk/>
            <pc:sldMk cId="3487409440" sldId="267"/>
            <ac:spMk id="2" creationId="{C963121B-3C4E-E8C3-C8D3-AE7B9AD871AB}"/>
          </ac:spMkLst>
        </pc:spChg>
        <pc:spChg chg="mod">
          <ac:chgData name="Morales, Misael M" userId="1d0ead06-f695-4fa0-9a14-d29dc7a06678" providerId="ADAL" clId="{0E372BED-90D9-40BF-8CD9-E367AB9C2448}" dt="2023-11-17T23:08:37.880" v="1055" actId="20577"/>
          <ac:spMkLst>
            <pc:docMk/>
            <pc:sldMk cId="3487409440" sldId="267"/>
            <ac:spMk id="3" creationId="{008E2245-F483-AD40-8A0A-B4BA40E61679}"/>
          </ac:spMkLst>
        </pc:spChg>
      </pc:sldChg>
    </pc:docChg>
  </pc:docChgLst>
  <pc:docChgLst>
    <pc:chgData name="Morales, Misael M" userId="1d0ead06-f695-4fa0-9a14-d29dc7a06678" providerId="ADAL" clId="{FC58CBF3-B76F-43DB-8F04-6BA31560B778}"/>
    <pc:docChg chg="undo custSel modSld">
      <pc:chgData name="Morales, Misael M" userId="1d0ead06-f695-4fa0-9a14-d29dc7a06678" providerId="ADAL" clId="{FC58CBF3-B76F-43DB-8F04-6BA31560B778}" dt="2023-09-13T02:30:37.887" v="702" actId="1076"/>
      <pc:docMkLst>
        <pc:docMk/>
      </pc:docMkLst>
      <pc:sldChg chg="modSp mod">
        <pc:chgData name="Morales, Misael M" userId="1d0ead06-f695-4fa0-9a14-d29dc7a06678" providerId="ADAL" clId="{FC58CBF3-B76F-43DB-8F04-6BA31560B778}" dt="2023-09-13T02:24:02.325" v="12" actId="20577"/>
        <pc:sldMkLst>
          <pc:docMk/>
          <pc:sldMk cId="469576663" sldId="256"/>
        </pc:sldMkLst>
        <pc:spChg chg="mod">
          <ac:chgData name="Morales, Misael M" userId="1d0ead06-f695-4fa0-9a14-d29dc7a06678" providerId="ADAL" clId="{FC58CBF3-B76F-43DB-8F04-6BA31560B778}" dt="2023-09-13T02:24:02.325" v="12" actId="20577"/>
          <ac:spMkLst>
            <pc:docMk/>
            <pc:sldMk cId="469576663" sldId="256"/>
            <ac:spMk id="3" creationId="{7B64883F-7067-394F-89AB-874A2F741B6C}"/>
          </ac:spMkLst>
        </pc:spChg>
      </pc:sldChg>
      <pc:sldChg chg="addSp delSp modSp mod">
        <pc:chgData name="Morales, Misael M" userId="1d0ead06-f695-4fa0-9a14-d29dc7a06678" providerId="ADAL" clId="{FC58CBF3-B76F-43DB-8F04-6BA31560B778}" dt="2023-09-13T02:30:37.887" v="702" actId="1076"/>
        <pc:sldMkLst>
          <pc:docMk/>
          <pc:sldMk cId="3568296946" sldId="257"/>
        </pc:sldMkLst>
        <pc:spChg chg="del mod">
          <ac:chgData name="Morales, Misael M" userId="1d0ead06-f695-4fa0-9a14-d29dc7a06678" providerId="ADAL" clId="{FC58CBF3-B76F-43DB-8F04-6BA31560B778}" dt="2023-09-13T02:27:15.256" v="424" actId="478"/>
          <ac:spMkLst>
            <pc:docMk/>
            <pc:sldMk cId="3568296946" sldId="257"/>
            <ac:spMk id="2" creationId="{8FDFE5BB-707F-D7A0-91F3-4902AFC53E35}"/>
          </ac:spMkLst>
        </pc:spChg>
        <pc:spChg chg="mod">
          <ac:chgData name="Morales, Misael M" userId="1d0ead06-f695-4fa0-9a14-d29dc7a06678" providerId="ADAL" clId="{FC58CBF3-B76F-43DB-8F04-6BA31560B778}" dt="2023-09-13T02:30:37.887" v="702" actId="1076"/>
          <ac:spMkLst>
            <pc:docMk/>
            <pc:sldMk cId="3568296946" sldId="257"/>
            <ac:spMk id="3" creationId="{BAF7B33C-0CD5-D24C-C386-37C9733EDA50}"/>
          </ac:spMkLst>
        </pc:spChg>
        <pc:spChg chg="add del mod">
          <ac:chgData name="Morales, Misael M" userId="1d0ead06-f695-4fa0-9a14-d29dc7a06678" providerId="ADAL" clId="{FC58CBF3-B76F-43DB-8F04-6BA31560B778}" dt="2023-09-13T02:27:17.020" v="425" actId="478"/>
          <ac:spMkLst>
            <pc:docMk/>
            <pc:sldMk cId="3568296946" sldId="257"/>
            <ac:spMk id="5" creationId="{230C44F1-8639-9F45-6AEE-6C6D9F19062F}"/>
          </ac:spMkLst>
        </pc:spChg>
      </pc:sldChg>
    </pc:docChg>
  </pc:docChgLst>
  <pc:docChgLst>
    <pc:chgData name="Morales, Misael M" userId="1d0ead06-f695-4fa0-9a14-d29dc7a06678" providerId="ADAL" clId="{CACFB818-FA64-4CC5-A002-EAF191D3440A}"/>
    <pc:docChg chg="custSel addSld delSld modSld">
      <pc:chgData name="Morales, Misael M" userId="1d0ead06-f695-4fa0-9a14-d29dc7a06678" providerId="ADAL" clId="{CACFB818-FA64-4CC5-A002-EAF191D3440A}" dt="2023-10-11T16:49:52.082" v="2471" actId="27636"/>
      <pc:docMkLst>
        <pc:docMk/>
      </pc:docMkLst>
      <pc:sldChg chg="del">
        <pc:chgData name="Morales, Misael M" userId="1d0ead06-f695-4fa0-9a14-d29dc7a06678" providerId="ADAL" clId="{CACFB818-FA64-4CC5-A002-EAF191D3440A}" dt="2023-10-11T01:19:57.680" v="0" actId="47"/>
        <pc:sldMkLst>
          <pc:docMk/>
          <pc:sldMk cId="3568296946" sldId="257"/>
        </pc:sldMkLst>
      </pc:sldChg>
      <pc:sldChg chg="modSp mod">
        <pc:chgData name="Morales, Misael M" userId="1d0ead06-f695-4fa0-9a14-d29dc7a06678" providerId="ADAL" clId="{CACFB818-FA64-4CC5-A002-EAF191D3440A}" dt="2023-10-11T01:20:51.709" v="8" actId="404"/>
        <pc:sldMkLst>
          <pc:docMk/>
          <pc:sldMk cId="2036019097" sldId="258"/>
        </pc:sldMkLst>
        <pc:spChg chg="mod">
          <ac:chgData name="Morales, Misael M" userId="1d0ead06-f695-4fa0-9a14-d29dc7a06678" providerId="ADAL" clId="{CACFB818-FA64-4CC5-A002-EAF191D3440A}" dt="2023-10-11T01:20:51.709" v="8" actId="404"/>
          <ac:spMkLst>
            <pc:docMk/>
            <pc:sldMk cId="2036019097" sldId="258"/>
            <ac:spMk id="3" creationId="{C42A41AA-4D53-41DA-78F7-1DED335717CD}"/>
          </ac:spMkLst>
        </pc:spChg>
      </pc:sldChg>
      <pc:sldChg chg="modSp new mod">
        <pc:chgData name="Morales, Misael M" userId="1d0ead06-f695-4fa0-9a14-d29dc7a06678" providerId="ADAL" clId="{CACFB818-FA64-4CC5-A002-EAF191D3440A}" dt="2023-10-11T16:41:25.907" v="734" actId="20577"/>
        <pc:sldMkLst>
          <pc:docMk/>
          <pc:sldMk cId="2059738272" sldId="259"/>
        </pc:sldMkLst>
        <pc:spChg chg="mod">
          <ac:chgData name="Morales, Misael M" userId="1d0ead06-f695-4fa0-9a14-d29dc7a06678" providerId="ADAL" clId="{CACFB818-FA64-4CC5-A002-EAF191D3440A}" dt="2023-10-11T01:21:14.466" v="62" actId="404"/>
          <ac:spMkLst>
            <pc:docMk/>
            <pc:sldMk cId="2059738272" sldId="259"/>
            <ac:spMk id="2" creationId="{CBA67E2C-891A-4F49-58E4-E712DE419234}"/>
          </ac:spMkLst>
        </pc:spChg>
        <pc:spChg chg="mod">
          <ac:chgData name="Morales, Misael M" userId="1d0ead06-f695-4fa0-9a14-d29dc7a06678" providerId="ADAL" clId="{CACFB818-FA64-4CC5-A002-EAF191D3440A}" dt="2023-10-11T16:41:25.907" v="734" actId="20577"/>
          <ac:spMkLst>
            <pc:docMk/>
            <pc:sldMk cId="2059738272" sldId="259"/>
            <ac:spMk id="3" creationId="{1872E4FC-F276-73C1-44D8-FEFCE8B24AF2}"/>
          </ac:spMkLst>
        </pc:spChg>
      </pc:sldChg>
      <pc:sldChg chg="modSp add mod">
        <pc:chgData name="Morales, Misael M" userId="1d0ead06-f695-4fa0-9a14-d29dc7a06678" providerId="ADAL" clId="{CACFB818-FA64-4CC5-A002-EAF191D3440A}" dt="2023-10-11T16:49:43.938" v="2467" actId="20577"/>
        <pc:sldMkLst>
          <pc:docMk/>
          <pc:sldMk cId="1654536709" sldId="260"/>
        </pc:sldMkLst>
        <pc:spChg chg="mod">
          <ac:chgData name="Morales, Misael M" userId="1d0ead06-f695-4fa0-9a14-d29dc7a06678" providerId="ADAL" clId="{CACFB818-FA64-4CC5-A002-EAF191D3440A}" dt="2023-10-11T01:21:24.683" v="93" actId="20577"/>
          <ac:spMkLst>
            <pc:docMk/>
            <pc:sldMk cId="1654536709" sldId="260"/>
            <ac:spMk id="2" creationId="{CBA67E2C-891A-4F49-58E4-E712DE419234}"/>
          </ac:spMkLst>
        </pc:spChg>
        <pc:spChg chg="mod">
          <ac:chgData name="Morales, Misael M" userId="1d0ead06-f695-4fa0-9a14-d29dc7a06678" providerId="ADAL" clId="{CACFB818-FA64-4CC5-A002-EAF191D3440A}" dt="2023-10-11T16:49:43.938" v="2467" actId="20577"/>
          <ac:spMkLst>
            <pc:docMk/>
            <pc:sldMk cId="1654536709" sldId="260"/>
            <ac:spMk id="3" creationId="{1872E4FC-F276-73C1-44D8-FEFCE8B24AF2}"/>
          </ac:spMkLst>
        </pc:spChg>
      </pc:sldChg>
      <pc:sldChg chg="modSp add mod">
        <pc:chgData name="Morales, Misael M" userId="1d0ead06-f695-4fa0-9a14-d29dc7a06678" providerId="ADAL" clId="{CACFB818-FA64-4CC5-A002-EAF191D3440A}" dt="2023-10-11T16:49:52.082" v="2471" actId="27636"/>
        <pc:sldMkLst>
          <pc:docMk/>
          <pc:sldMk cId="1841832818" sldId="261"/>
        </pc:sldMkLst>
        <pc:spChg chg="mod">
          <ac:chgData name="Morales, Misael M" userId="1d0ead06-f695-4fa0-9a14-d29dc7a06678" providerId="ADAL" clId="{CACFB818-FA64-4CC5-A002-EAF191D3440A}" dt="2023-10-11T01:21:31.374" v="102" actId="20577"/>
          <ac:spMkLst>
            <pc:docMk/>
            <pc:sldMk cId="1841832818" sldId="261"/>
            <ac:spMk id="2" creationId="{CBA67E2C-891A-4F49-58E4-E712DE419234}"/>
          </ac:spMkLst>
        </pc:spChg>
        <pc:spChg chg="mod">
          <ac:chgData name="Morales, Misael M" userId="1d0ead06-f695-4fa0-9a14-d29dc7a06678" providerId="ADAL" clId="{CACFB818-FA64-4CC5-A002-EAF191D3440A}" dt="2023-10-11T16:49:52.082" v="2471" actId="27636"/>
          <ac:spMkLst>
            <pc:docMk/>
            <pc:sldMk cId="1841832818" sldId="261"/>
            <ac:spMk id="3" creationId="{1872E4FC-F276-73C1-44D8-FEFCE8B24AF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16162-49D8-43D0-8E45-EA22045512C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E49AA-F4B6-4DDE-BE83-C847BA9C9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00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Raw log, derivative, coherence, autocorrelation, FFT, mean filter,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E49AA-F4B6-4DDE-BE83-C847BA9C98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28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E49AA-F4B6-4DDE-BE83-C847BA9C98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85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6443D-76B2-5C21-BADE-9355462A3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626126-EF71-CD20-C585-AAC6864234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DF2C20-0AFE-EF59-6275-5F96566EEE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2DC7B-B21D-16FB-EB5F-507ADFA2D6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E49AA-F4B6-4DDE-BE83-C847BA9C98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3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CA67-CB46-2388-C633-79999A68B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2945D-F85B-ED8C-5935-C2E567FC2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0FAA-B67F-3FBD-F54E-2C3B3B8F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3BE9-04E4-4706-83E7-877FB49D5130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4437D-6202-632F-EAAF-7AA3FD35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A2821-4829-E458-40E7-D330C9DD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1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A86B-688A-2425-A1E8-64EC47B4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CABB1-06EE-6DE0-1A6C-CC59E1191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610E4-E182-366A-5304-48AA11E9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2626-A12A-4F58-AD7A-A459D0435A78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FBA37-51CA-55B3-6EB8-5F0CCE2C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C326F-FA8D-3937-091D-0DC10234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2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68247-8CB0-D97B-9AD4-E151E38C9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58255-E4DD-BF89-D0E3-29B8F919C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325FA-A307-733A-8794-60F5C1C2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50CD-A14E-48DC-BAB2-8E357B3BB818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B0AEA-66C5-25F0-9791-3173C73D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031A8-C73C-3C9D-200F-53E654A1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AEF8-DFA1-80A1-5B0B-ED07CB6C0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B047B-0614-1BA3-8067-2EB153C28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B747F-D6AE-0DCB-C255-DDF4E749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E70D-5CAA-4EA9-B5DA-9F07C386E4E6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B8C87-C454-F24B-FD58-D1312FE5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A946B-2C62-D1C3-24BA-6E8A233D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9C79-8810-6D86-9D5E-77DB8706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AD872-4FAA-92D3-D7F0-D28429EB4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74727-0C8D-E987-8E60-F571A2DF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F9BB-E13F-4ED4-8134-6C034A5B6371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05EC5-E913-125D-C72E-EF86AE73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8CAA1-D4F2-A862-E1FE-7B8F38B8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4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F606-E811-E3AC-E202-31D0E6A5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89457-1C31-DB95-EA74-C9205B326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61706-3198-1BE5-2027-A6CB3B05A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D892A-5187-2393-F46C-6239BF26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109A-77C2-4BE1-AAE8-F24A2E5E97E2}" type="datetime1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37B68-7B02-26BB-9AE6-58CC3FF3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FED7D-6E21-9ED2-95B9-C8146861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DA541-4A07-D299-2C7F-C5F233B28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E43F3-29E2-9048-6672-73CF80176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20FEF-68F6-9709-69D5-E5632FC69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D2EC5-A057-BE0E-BB3B-C91EB6411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0E6CD-0C46-B997-9CD7-6614FF68F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BCA0B-C512-FF74-748D-2936FD28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BF07-3D0B-481F-A43A-1B500B45FBAC}" type="datetime1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2C5F6-0A57-7967-79B3-3EDCD59A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D716A-7B16-7264-2FBA-AC36D67D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0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8842-87ED-C544-66F7-821F2ACC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190A4-42BD-A7FF-B8A2-634EB61F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F7B2-6570-4102-9304-65F5D5BD4DA7}" type="datetime1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BB961-2FB2-BFFE-7D62-E26E8BC3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8404E-B04F-D048-DD81-23DB7AAE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3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5F8B0-CC9C-1258-2B16-025247A3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1A00-1CC7-4A88-A21E-B880518EAD24}" type="datetime1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95D28-3FDA-0E29-74FC-109E0635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EB57A-C370-35E1-4FD7-9F5F9A4A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5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2F17-A498-9BBF-2A69-9A9D8BCD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F19D3-28F2-BBE5-82AD-4A15A4189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933D2-D600-A54B-6AAF-BC1D2F0A4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899E0-F0B2-133B-23C7-F6FEA839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85D7-7CC3-4F9E-9020-1B52E2E585E0}" type="datetime1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A147D-B8FE-797A-9F67-D589C31F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2053A-5571-C1B5-894B-D91CACB6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8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F28F-3EB7-11BD-E26F-C5DAD283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9EE71-99E9-6490-FC18-5A0C8673E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AE44C-24DD-67BD-4130-63029DF31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3022-C30F-66F1-DA1A-1AC014D6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B336-B7A6-4008-8CFE-7CA99895E29D}" type="datetime1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EE759-12C0-72B4-E2A1-3966E80A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AD461-012E-38D7-1869-BA372299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0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8A439-8C05-65A1-57BE-43986634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5FFDE-36B1-749B-4130-06CAE18A3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73E39-17A4-2EF1-EAE0-6CBE6FC40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FF571-EC8E-4993-90BD-68656B59D1EC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3BACF-E82B-06A5-195D-F9C778B56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7878E-357F-B8FA-02B3-571E282EF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D4EF2-159E-40B9-9280-8D857A0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9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752E-5871-39AB-FB11-35620164B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4883F-7067-394F-89AB-874A2F741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54312"/>
          </a:xfrm>
        </p:spPr>
        <p:txBody>
          <a:bodyPr/>
          <a:lstStyle/>
          <a:p>
            <a:r>
              <a:rPr lang="en-US" dirty="0"/>
              <a:t>S&amp;P Global</a:t>
            </a:r>
          </a:p>
          <a:p>
            <a:r>
              <a:rPr lang="en-US" dirty="0"/>
              <a:t>February 15, 2024</a:t>
            </a:r>
          </a:p>
          <a:p>
            <a:endParaRPr lang="en-US" dirty="0"/>
          </a:p>
          <a:p>
            <a:r>
              <a:rPr lang="en-US" dirty="0"/>
              <a:t>Misael M. Morales,</a:t>
            </a:r>
          </a:p>
          <a:p>
            <a:r>
              <a:rPr lang="en-US" dirty="0"/>
              <a:t>Carlos Torres-Verdín, Michael Pyrcz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F88F7-7C3C-E8DB-275C-74C1499D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7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3C2C-8BD9-99ED-EFD2-4587AE06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7" y="0"/>
            <a:ext cx="10982325" cy="1325563"/>
          </a:xfrm>
        </p:spPr>
        <p:txBody>
          <a:bodyPr/>
          <a:lstStyle/>
          <a:p>
            <a:r>
              <a:rPr lang="en-US" dirty="0"/>
              <a:t>3. Automated Mineral Composition Estimation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FDF8C-DD54-CBBC-1994-EB4FB879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5F987CF-93FA-8668-8B3D-AEBD4411F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90688"/>
                <a:ext cx="4282440" cy="207867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is the transition matrix</a:t>
                </a:r>
              </a:p>
              <a:p>
                <a:pPr marL="0" indent="0">
                  <a:buNone/>
                </a:pPr>
                <a:r>
                  <a:rPr lang="en-US" dirty="0"/>
                  <a:t>x is the vector of unknowns</a:t>
                </a:r>
              </a:p>
              <a:p>
                <a:pPr marL="0" indent="0">
                  <a:buNone/>
                </a:pPr>
                <a:r>
                  <a:rPr lang="en-US" dirty="0"/>
                  <a:t>d is the data vector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5F987CF-93FA-8668-8B3D-AEBD4411F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90688"/>
                <a:ext cx="4282440" cy="2078672"/>
              </a:xfrm>
              <a:blipFill>
                <a:blip r:embed="rId2"/>
                <a:stretch>
                  <a:fillRect l="-2845" b="-4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2620172-8E98-030B-6E10-FE8750BA4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24984"/>
            <a:ext cx="5496560" cy="12132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197DCF0-B2E8-0240-889B-4D511D3536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5103494"/>
                <a:ext cx="4282440" cy="17443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</m:fNam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𝐴𝑥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</m:acc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func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 </m:t>
                            </m:r>
                            <m:d>
                              <m:dPr>
                                <m:begChr m:val="{"/>
                                <m:endChr m:val="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eqAr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197DCF0-B2E8-0240-889B-4D511D353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03494"/>
                <a:ext cx="4282440" cy="1744346"/>
              </a:xfrm>
              <a:prstGeom prst="rect">
                <a:avLst/>
              </a:prstGeom>
              <a:blipFill>
                <a:blip r:embed="rId4"/>
                <a:stretch>
                  <a:fillRect t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BB8F416C-7AC4-73D1-9365-FDDFBBB30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800" y="1164880"/>
            <a:ext cx="6181880" cy="55844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011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5671-8C56-1CC2-32E7-21AEF314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0AF72-2505-BCA2-0145-8A34270762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7D8BE-0CE4-9E66-FC26-0B77B467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5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24FF51-6E04-60F5-8D5F-E21D6389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49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EB7BE-A6DC-C064-6336-E31890F2F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6D8C767-1247-D081-357D-99FA745382A1}"/>
              </a:ext>
            </a:extLst>
          </p:cNvPr>
          <p:cNvGrpSpPr/>
          <p:nvPr/>
        </p:nvGrpSpPr>
        <p:grpSpPr>
          <a:xfrm>
            <a:off x="7046240" y="1021219"/>
            <a:ext cx="1453896" cy="2240280"/>
            <a:chOff x="7774665" y="1021220"/>
            <a:chExt cx="1453896" cy="2240280"/>
          </a:xfrm>
        </p:grpSpPr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59CF0FB4-143D-EE3D-493C-FA890721BD7A}"/>
                </a:ext>
              </a:extLst>
            </p:cNvPr>
            <p:cNvSpPr/>
            <p:nvPr/>
          </p:nvSpPr>
          <p:spPr>
            <a:xfrm rot="16200000">
              <a:off x="7381473" y="1414412"/>
              <a:ext cx="2240280" cy="1453896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2899756-57DF-7358-24B3-DEDBADED085C}"/>
                </a:ext>
              </a:extLst>
            </p:cNvPr>
            <p:cNvSpPr/>
            <p:nvPr/>
          </p:nvSpPr>
          <p:spPr>
            <a:xfrm rot="10800000">
              <a:off x="8752733" y="1129671"/>
              <a:ext cx="408753" cy="2023371"/>
            </a:xfrm>
            <a:prstGeom prst="roundRect">
              <a:avLst>
                <a:gd name="adj" fmla="val 25417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FCB221B-57CC-9DEB-166D-4CD0B8130AA8}"/>
                </a:ext>
              </a:extLst>
            </p:cNvPr>
            <p:cNvSpPr/>
            <p:nvPr/>
          </p:nvSpPr>
          <p:spPr>
            <a:xfrm rot="10800000">
              <a:off x="8312850" y="1341259"/>
              <a:ext cx="408753" cy="1580276"/>
            </a:xfrm>
            <a:prstGeom prst="roundRect">
              <a:avLst>
                <a:gd name="adj" fmla="val 25417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8332A9D-066E-7D4F-D2D6-1F8188FF3F70}"/>
                </a:ext>
              </a:extLst>
            </p:cNvPr>
            <p:cNvSpPr/>
            <p:nvPr/>
          </p:nvSpPr>
          <p:spPr>
            <a:xfrm rot="10800000">
              <a:off x="7875369" y="1513509"/>
              <a:ext cx="408753" cy="1249003"/>
            </a:xfrm>
            <a:prstGeom prst="roundRect">
              <a:avLst>
                <a:gd name="adj" fmla="val 25417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rapezoid 6">
            <a:extLst>
              <a:ext uri="{FF2B5EF4-FFF2-40B4-BE49-F238E27FC236}">
                <a16:creationId xmlns:a16="http://schemas.microsoft.com/office/drawing/2014/main" id="{8F31FDA7-C0E2-EDDC-10B4-5ED48A0E0DE4}"/>
              </a:ext>
            </a:extLst>
          </p:cNvPr>
          <p:cNvSpPr/>
          <p:nvPr/>
        </p:nvSpPr>
        <p:spPr>
          <a:xfrm rot="5400000">
            <a:off x="4546833" y="1414411"/>
            <a:ext cx="2240280" cy="1453896"/>
          </a:xfrm>
          <a:prstGeom prst="trapezoi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53A13F2-E40F-8433-9F60-BB7FEAE55C46}"/>
              </a:ext>
            </a:extLst>
          </p:cNvPr>
          <p:cNvCxnSpPr>
            <a:cxnSpLocks/>
            <a:stCxn id="26" idx="0"/>
            <a:endCxn id="86" idx="1"/>
          </p:cNvCxnSpPr>
          <p:nvPr/>
        </p:nvCxnSpPr>
        <p:spPr>
          <a:xfrm flipH="1">
            <a:off x="6876132" y="3153041"/>
            <a:ext cx="1352552" cy="93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59881AD-987D-DE63-ED5A-46BC2D1C5883}"/>
              </a:ext>
            </a:extLst>
          </p:cNvPr>
          <p:cNvCxnSpPr>
            <a:cxnSpLocks/>
            <a:stCxn id="26" idx="0"/>
            <a:endCxn id="86" idx="3"/>
          </p:cNvCxnSpPr>
          <p:nvPr/>
        </p:nvCxnSpPr>
        <p:spPr>
          <a:xfrm>
            <a:off x="8228684" y="3153041"/>
            <a:ext cx="948983" cy="93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C7C729D-4D07-55E6-E100-273F8361E3BB}"/>
              </a:ext>
            </a:extLst>
          </p:cNvPr>
          <p:cNvCxnSpPr>
            <a:cxnSpLocks/>
            <a:stCxn id="18" idx="0"/>
            <a:endCxn id="56" idx="1"/>
          </p:cNvCxnSpPr>
          <p:nvPr/>
        </p:nvCxnSpPr>
        <p:spPr>
          <a:xfrm flipH="1">
            <a:off x="4271215" y="3153042"/>
            <a:ext cx="946391" cy="933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231921-4238-03E8-3729-CDD84F4F5244}"/>
              </a:ext>
            </a:extLst>
          </p:cNvPr>
          <p:cNvCxnSpPr>
            <a:cxnSpLocks/>
            <a:stCxn id="18" idx="0"/>
            <a:endCxn id="56" idx="3"/>
          </p:cNvCxnSpPr>
          <p:nvPr/>
        </p:nvCxnSpPr>
        <p:spPr>
          <a:xfrm>
            <a:off x="5217606" y="3153042"/>
            <a:ext cx="1355144" cy="933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28A3F19-155F-8037-9022-CA4DD40C7561}"/>
                  </a:ext>
                </a:extLst>
              </p:cNvPr>
              <p:cNvSpPr/>
              <p:nvPr/>
            </p:nvSpPr>
            <p:spPr>
              <a:xfrm>
                <a:off x="8697272" y="1021219"/>
                <a:ext cx="725424" cy="224028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28A3F19-155F-8037-9022-CA4DD40C75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272" y="1021219"/>
                <a:ext cx="725424" cy="2240280"/>
              </a:xfrm>
              <a:prstGeom prst="rect">
                <a:avLst/>
              </a:prstGeom>
              <a:blipFill>
                <a:blip r:embed="rId3"/>
                <a:stretch>
                  <a:fillRect r="-24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489C394-286F-494C-F00E-E0365DAD9933}"/>
                  </a:ext>
                </a:extLst>
              </p:cNvPr>
              <p:cNvSpPr/>
              <p:nvPr/>
            </p:nvSpPr>
            <p:spPr>
              <a:xfrm>
                <a:off x="3594399" y="1011256"/>
                <a:ext cx="1144932" cy="2240280"/>
              </a:xfrm>
              <a:prstGeom prst="rect">
                <a:avLst/>
              </a:prstGeom>
              <a:solidFill>
                <a:srgbClr val="B889D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489C394-286F-494C-F00E-E0365DAD9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399" y="1011256"/>
                <a:ext cx="1144932" cy="22402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697A84C-D0DB-3F51-3D56-ABD45CE72C7B}"/>
              </a:ext>
            </a:extLst>
          </p:cNvPr>
          <p:cNvSpPr/>
          <p:nvPr/>
        </p:nvSpPr>
        <p:spPr>
          <a:xfrm rot="10800000">
            <a:off x="5013230" y="1129671"/>
            <a:ext cx="408753" cy="2023371"/>
          </a:xfrm>
          <a:prstGeom prst="roundRect">
            <a:avLst>
              <a:gd name="adj" fmla="val 2541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3B38D8-1F77-EF2B-8EFF-FB751D634D76}"/>
              </a:ext>
            </a:extLst>
          </p:cNvPr>
          <p:cNvSpPr/>
          <p:nvPr/>
        </p:nvSpPr>
        <p:spPr>
          <a:xfrm rot="10800000">
            <a:off x="5462595" y="1351220"/>
            <a:ext cx="408753" cy="1580276"/>
          </a:xfrm>
          <a:prstGeom prst="roundRect">
            <a:avLst>
              <a:gd name="adj" fmla="val 2541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B2404DD-00CA-8D7D-0869-6C2F849E2A9D}"/>
              </a:ext>
            </a:extLst>
          </p:cNvPr>
          <p:cNvSpPr/>
          <p:nvPr/>
        </p:nvSpPr>
        <p:spPr>
          <a:xfrm rot="10800000">
            <a:off x="5907978" y="1516856"/>
            <a:ext cx="408753" cy="1249003"/>
          </a:xfrm>
          <a:prstGeom prst="roundRect">
            <a:avLst>
              <a:gd name="adj" fmla="val 2541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F2C2020-E4EB-14E0-4F9B-C394827F8B75}"/>
              </a:ext>
            </a:extLst>
          </p:cNvPr>
          <p:cNvSpPr txBox="1"/>
          <p:nvPr/>
        </p:nvSpPr>
        <p:spPr>
          <a:xfrm rot="20653086">
            <a:off x="5246427" y="2932923"/>
            <a:ext cx="145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Encoder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1E8906F-74AF-11A0-8B37-581878A3D8BC}"/>
              </a:ext>
            </a:extLst>
          </p:cNvPr>
          <p:cNvSpPr txBox="1"/>
          <p:nvPr/>
        </p:nvSpPr>
        <p:spPr>
          <a:xfrm rot="920035">
            <a:off x="6811340" y="2961958"/>
            <a:ext cx="145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Decoder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717E442-9095-EFF2-826F-DCA863720AB5}"/>
              </a:ext>
            </a:extLst>
          </p:cNvPr>
          <p:cNvGrpSpPr/>
          <p:nvPr/>
        </p:nvGrpSpPr>
        <p:grpSpPr>
          <a:xfrm>
            <a:off x="6566160" y="1381705"/>
            <a:ext cx="309972" cy="1512610"/>
            <a:chOff x="6942120" y="1384319"/>
            <a:chExt cx="309972" cy="151261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AC1D07E-99AD-F7CD-5C91-E79AC48BEAB8}"/>
                </a:ext>
              </a:extLst>
            </p:cNvPr>
            <p:cNvSpPr/>
            <p:nvPr/>
          </p:nvSpPr>
          <p:spPr>
            <a:xfrm>
              <a:off x="6942120" y="1384319"/>
              <a:ext cx="299955" cy="1512610"/>
            </a:xfrm>
            <a:prstGeom prst="rect">
              <a:avLst/>
            </a:prstGeom>
            <a:solidFill>
              <a:srgbClr val="DAC2E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032D263-4E6B-C2A7-E673-0AB846F12AA9}"/>
                    </a:ext>
                  </a:extLst>
                </p:cNvPr>
                <p:cNvSpPr txBox="1"/>
                <p:nvPr/>
              </p:nvSpPr>
              <p:spPr>
                <a:xfrm>
                  <a:off x="6952136" y="1955018"/>
                  <a:ext cx="2999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032D263-4E6B-C2A7-E673-0AB846F12A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136" y="1955018"/>
                  <a:ext cx="29995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F77E931E-DAA3-31D4-C904-4AAF9B19066E}"/>
              </a:ext>
            </a:extLst>
          </p:cNvPr>
          <p:cNvCxnSpPr>
            <a:stCxn id="25" idx="2"/>
            <a:endCxn id="28" idx="2"/>
          </p:cNvCxnSpPr>
          <p:nvPr/>
        </p:nvCxnSpPr>
        <p:spPr>
          <a:xfrm rot="5400000" flipH="1" flipV="1">
            <a:off x="6730163" y="895699"/>
            <a:ext cx="3348" cy="1238966"/>
          </a:xfrm>
          <a:prstGeom prst="bentConnector3">
            <a:avLst>
              <a:gd name="adj1" fmla="val 6927957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CEC7E00C-6908-AB4A-035A-69A72D3049E9}"/>
              </a:ext>
            </a:extLst>
          </p:cNvPr>
          <p:cNvCxnSpPr>
            <a:cxnSpLocks/>
            <a:stCxn id="19" idx="2"/>
            <a:endCxn id="27" idx="2"/>
          </p:cNvCxnSpPr>
          <p:nvPr/>
        </p:nvCxnSpPr>
        <p:spPr>
          <a:xfrm rot="5400000" flipH="1" flipV="1">
            <a:off x="6722905" y="285324"/>
            <a:ext cx="9962" cy="2121830"/>
          </a:xfrm>
          <a:prstGeom prst="bentConnector3">
            <a:avLst>
              <a:gd name="adj1" fmla="val 239472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1A1FEC5C-EDA0-04C9-6A8D-D2C8F58324A0}"/>
              </a:ext>
            </a:extLst>
          </p:cNvPr>
          <p:cNvCxnSpPr>
            <a:cxnSpLocks/>
            <a:stCxn id="18" idx="2"/>
            <a:endCxn id="26" idx="2"/>
          </p:cNvCxnSpPr>
          <p:nvPr/>
        </p:nvCxnSpPr>
        <p:spPr>
          <a:xfrm rot="5400000" flipH="1" flipV="1">
            <a:off x="6723145" y="-375868"/>
            <a:ext cx="1" cy="3011078"/>
          </a:xfrm>
          <a:prstGeom prst="bentConnector3">
            <a:avLst>
              <a:gd name="adj1" fmla="val 2286010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3B30BC5-8631-8712-FCC9-78F1A7B89962}"/>
              </a:ext>
            </a:extLst>
          </p:cNvPr>
          <p:cNvSpPr txBox="1"/>
          <p:nvPr/>
        </p:nvSpPr>
        <p:spPr>
          <a:xfrm>
            <a:off x="5387958" y="497253"/>
            <a:ext cx="265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Residual concatenation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F644393-5672-A27A-9D7E-4D900809B891}"/>
              </a:ext>
            </a:extLst>
          </p:cNvPr>
          <p:cNvGrpSpPr/>
          <p:nvPr/>
        </p:nvGrpSpPr>
        <p:grpSpPr>
          <a:xfrm>
            <a:off x="4271215" y="3374591"/>
            <a:ext cx="2301535" cy="1424600"/>
            <a:chOff x="315090" y="2690441"/>
            <a:chExt cx="2301535" cy="14246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18EEA95-3068-56F0-E4BB-2FBEE5B38C1D}"/>
                </a:ext>
              </a:extLst>
            </p:cNvPr>
            <p:cNvSpPr/>
            <p:nvPr/>
          </p:nvSpPr>
          <p:spPr>
            <a:xfrm>
              <a:off x="315090" y="2690441"/>
              <a:ext cx="2301535" cy="1424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Alternate Process 20">
              <a:extLst>
                <a:ext uri="{FF2B5EF4-FFF2-40B4-BE49-F238E27FC236}">
                  <a16:creationId xmlns:a16="http://schemas.microsoft.com/office/drawing/2014/main" id="{B71F87BA-0944-BFA1-4A42-C977E2F9F8DD}"/>
                </a:ext>
              </a:extLst>
            </p:cNvPr>
            <p:cNvSpPr/>
            <p:nvPr/>
          </p:nvSpPr>
          <p:spPr>
            <a:xfrm>
              <a:off x="439287" y="2742171"/>
              <a:ext cx="383815" cy="1333499"/>
            </a:xfrm>
            <a:prstGeom prst="flowChartAlternate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Conv1D</a:t>
              </a:r>
            </a:p>
          </p:txBody>
        </p:sp>
        <p:sp>
          <p:nvSpPr>
            <p:cNvPr id="23" name="Flowchart: Alternate Process 22">
              <a:extLst>
                <a:ext uri="{FF2B5EF4-FFF2-40B4-BE49-F238E27FC236}">
                  <a16:creationId xmlns:a16="http://schemas.microsoft.com/office/drawing/2014/main" id="{E4ED5015-D40A-F736-C98C-834E74EC96EF}"/>
                </a:ext>
              </a:extLst>
            </p:cNvPr>
            <p:cNvSpPr/>
            <p:nvPr/>
          </p:nvSpPr>
          <p:spPr>
            <a:xfrm>
              <a:off x="859732" y="2742171"/>
              <a:ext cx="383814" cy="1333499"/>
            </a:xfrm>
            <a:prstGeom prst="flowChartAlternateProcess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Batch Norm</a:t>
              </a:r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4F59BE33-7B6C-233E-F6D5-36A092EC765F}"/>
                </a:ext>
              </a:extLst>
            </p:cNvPr>
            <p:cNvSpPr/>
            <p:nvPr/>
          </p:nvSpPr>
          <p:spPr>
            <a:xfrm>
              <a:off x="1280176" y="2742169"/>
              <a:ext cx="383814" cy="1333499"/>
            </a:xfrm>
            <a:prstGeom prst="flowChartAlternateProces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/>
                <a:t>ReLU</a:t>
              </a:r>
              <a:endParaRPr lang="en-US" dirty="0"/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08BC8A89-3EBE-8020-03CB-171C26ED5079}"/>
                </a:ext>
              </a:extLst>
            </p:cNvPr>
            <p:cNvSpPr/>
            <p:nvPr/>
          </p:nvSpPr>
          <p:spPr>
            <a:xfrm>
              <a:off x="2121064" y="2735992"/>
              <a:ext cx="383814" cy="1333498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Max Pool</a:t>
              </a:r>
            </a:p>
          </p:txBody>
        </p:sp>
        <p:sp>
          <p:nvSpPr>
            <p:cNvPr id="74" name="Flowchart: Alternate Process 73">
              <a:extLst>
                <a:ext uri="{FF2B5EF4-FFF2-40B4-BE49-F238E27FC236}">
                  <a16:creationId xmlns:a16="http://schemas.microsoft.com/office/drawing/2014/main" id="{C69B9AD7-63CF-1708-FBFC-20547CAFED20}"/>
                </a:ext>
              </a:extLst>
            </p:cNvPr>
            <p:cNvSpPr/>
            <p:nvPr/>
          </p:nvSpPr>
          <p:spPr>
            <a:xfrm>
              <a:off x="1700620" y="2735992"/>
              <a:ext cx="383814" cy="1333499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Dropout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324C661-21A7-03C6-897E-57813E10A5C6}"/>
              </a:ext>
            </a:extLst>
          </p:cNvPr>
          <p:cNvGrpSpPr/>
          <p:nvPr/>
        </p:nvGrpSpPr>
        <p:grpSpPr>
          <a:xfrm>
            <a:off x="6876132" y="3374591"/>
            <a:ext cx="2301535" cy="1424600"/>
            <a:chOff x="315090" y="2690441"/>
            <a:chExt cx="2301535" cy="14246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54FB97E-5B73-77FA-4968-74688DA2E39B}"/>
                </a:ext>
              </a:extLst>
            </p:cNvPr>
            <p:cNvSpPr/>
            <p:nvPr/>
          </p:nvSpPr>
          <p:spPr>
            <a:xfrm>
              <a:off x="315090" y="2690441"/>
              <a:ext cx="2301535" cy="1424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72AB6DE5-3DE2-8472-BDD3-FD39096F53A2}"/>
                </a:ext>
              </a:extLst>
            </p:cNvPr>
            <p:cNvSpPr/>
            <p:nvPr/>
          </p:nvSpPr>
          <p:spPr>
            <a:xfrm>
              <a:off x="439287" y="2742171"/>
              <a:ext cx="383815" cy="1333499"/>
            </a:xfrm>
            <a:prstGeom prst="flowChartAlternate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Conv1D</a:t>
              </a:r>
            </a:p>
          </p:txBody>
        </p:sp>
        <p:sp>
          <p:nvSpPr>
            <p:cNvPr id="89" name="Flowchart: Alternate Process 88">
              <a:extLst>
                <a:ext uri="{FF2B5EF4-FFF2-40B4-BE49-F238E27FC236}">
                  <a16:creationId xmlns:a16="http://schemas.microsoft.com/office/drawing/2014/main" id="{9171C37C-C2D8-A585-CD5C-970F0CEF19BA}"/>
                </a:ext>
              </a:extLst>
            </p:cNvPr>
            <p:cNvSpPr/>
            <p:nvPr/>
          </p:nvSpPr>
          <p:spPr>
            <a:xfrm>
              <a:off x="859732" y="2742171"/>
              <a:ext cx="383814" cy="1333499"/>
            </a:xfrm>
            <a:prstGeom prst="flowChartAlternateProcess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Batch Norm</a:t>
              </a:r>
            </a:p>
          </p:txBody>
        </p:sp>
        <p:sp>
          <p:nvSpPr>
            <p:cNvPr id="90" name="Flowchart: Alternate Process 89">
              <a:extLst>
                <a:ext uri="{FF2B5EF4-FFF2-40B4-BE49-F238E27FC236}">
                  <a16:creationId xmlns:a16="http://schemas.microsoft.com/office/drawing/2014/main" id="{3FE9F057-4987-A824-50DB-DA0659814862}"/>
                </a:ext>
              </a:extLst>
            </p:cNvPr>
            <p:cNvSpPr/>
            <p:nvPr/>
          </p:nvSpPr>
          <p:spPr>
            <a:xfrm>
              <a:off x="1280176" y="2742169"/>
              <a:ext cx="383814" cy="1333499"/>
            </a:xfrm>
            <a:prstGeom prst="flowChartAlternateProces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err="1"/>
                <a:t>ReLU</a:t>
              </a:r>
              <a:endParaRPr lang="en-US" dirty="0"/>
            </a:p>
          </p:txBody>
        </p:sp>
        <p:sp>
          <p:nvSpPr>
            <p:cNvPr id="91" name="Flowchart: Alternate Process 90">
              <a:extLst>
                <a:ext uri="{FF2B5EF4-FFF2-40B4-BE49-F238E27FC236}">
                  <a16:creationId xmlns:a16="http://schemas.microsoft.com/office/drawing/2014/main" id="{3962C75E-2E9A-3964-D895-5BD263A34FE5}"/>
                </a:ext>
              </a:extLst>
            </p:cNvPr>
            <p:cNvSpPr/>
            <p:nvPr/>
          </p:nvSpPr>
          <p:spPr>
            <a:xfrm>
              <a:off x="2121064" y="2735992"/>
              <a:ext cx="383814" cy="1333498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err="1"/>
                <a:t>UpSampling</a:t>
              </a:r>
              <a:endParaRPr lang="en-US" dirty="0"/>
            </a:p>
          </p:txBody>
        </p:sp>
        <p:sp>
          <p:nvSpPr>
            <p:cNvPr id="92" name="Flowchart: Alternate Process 91">
              <a:extLst>
                <a:ext uri="{FF2B5EF4-FFF2-40B4-BE49-F238E27FC236}">
                  <a16:creationId xmlns:a16="http://schemas.microsoft.com/office/drawing/2014/main" id="{07AFF1EE-9D65-2215-6047-F6E1524C7132}"/>
                </a:ext>
              </a:extLst>
            </p:cNvPr>
            <p:cNvSpPr/>
            <p:nvPr/>
          </p:nvSpPr>
          <p:spPr>
            <a:xfrm>
              <a:off x="1700620" y="2735992"/>
              <a:ext cx="383814" cy="1333499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Dropout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98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DFD4-DD85-93AD-395F-1E26D898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59B9-35F2-BB69-CF54-3C861B808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Raw well logs are noisy, composed of multiple runs, and affected by environmental factors.</a:t>
            </a:r>
          </a:p>
          <a:p>
            <a:pPr lvl="1"/>
            <a:r>
              <a:rPr lang="en-US" dirty="0"/>
              <a:t>e.g., temperature, salinity, wellbore effects, …</a:t>
            </a:r>
          </a:p>
          <a:p>
            <a:pPr lvl="1"/>
            <a:endParaRPr lang="en-US" dirty="0"/>
          </a:p>
          <a:p>
            <a:r>
              <a:rPr lang="en-US" dirty="0"/>
              <a:t>Petrophysical analysis and interpretation requires corrected well logs for accurate subsurface characterization and formation evaluation.</a:t>
            </a:r>
          </a:p>
          <a:p>
            <a:pPr lvl="1"/>
            <a:r>
              <a:rPr lang="en-US" dirty="0"/>
              <a:t>Sweet spot detection, reservoir-seal detection, sand-shale differentiation, ….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Automated Shale Baseline Correction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*Anisotropic Resistivity Inversion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*Automated Core2Log Rock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*Automated Mineral Composition Estimation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CE227-B2D7-F063-73DB-9733254C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4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12DA8F-F9FB-4C9B-FDF0-9F826867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Shale Baseline Correction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A9AE5-03A4-958A-23BE-033692FB9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44" y="1690688"/>
            <a:ext cx="5307980" cy="153216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Detect trends and anomalies in raw log data and apply an automatic correction algorithms to obtain baseline-corrected well logs.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EE3511-5390-4A89-D4B3-34F56FC0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D4980E-1E0B-41EB-A0B3-7DC38500E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424" y="1418751"/>
            <a:ext cx="6482576" cy="51650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FA38BB-241C-A09D-6C10-79406CC4D8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26" t="17728" r="38459"/>
          <a:stretch/>
        </p:blipFill>
        <p:spPr>
          <a:xfrm>
            <a:off x="1205271" y="3222857"/>
            <a:ext cx="2035710" cy="36293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7A84FE-5BEA-8705-42D7-96E55DD5F0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427" t="10412" r="35823"/>
          <a:stretch/>
        </p:blipFill>
        <p:spPr>
          <a:xfrm>
            <a:off x="3503068" y="3222857"/>
            <a:ext cx="1973401" cy="36351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619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FC51-8DB1-0EDE-9B0B-CA429B98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Automated Shale Baseline Correction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9B78E321-1996-D047-BFB8-5E9AA3499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25563"/>
                <a:ext cx="6428232" cy="326680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SP log </a:t>
                </a:r>
                <a:r>
                  <a:rPr lang="en-US" dirty="0"/>
                  <a:t>&amp; </a:t>
                </a:r>
                <a:r>
                  <a:rPr lang="en-US" dirty="0">
                    <a:solidFill>
                      <a:srgbClr val="7030A0"/>
                    </a:solidFill>
                  </a:rPr>
                  <a:t>Correction</a:t>
                </a:r>
                <a:r>
                  <a:rPr lang="en-US" dirty="0"/>
                  <a:t> present in most wells.</a:t>
                </a:r>
              </a:p>
              <a:p>
                <a:pPr lvl="1"/>
                <a:r>
                  <a:rPr lang="en-US" dirty="0">
                    <a:solidFill>
                      <a:schemeClr val="accent6"/>
                    </a:solidFill>
                  </a:rPr>
                  <a:t>GR</a:t>
                </a:r>
                <a:r>
                  <a:rPr lang="en-US" dirty="0"/>
                  <a:t>/</a:t>
                </a:r>
                <a:r>
                  <a:rPr lang="en-US" dirty="0">
                    <a:solidFill>
                      <a:schemeClr val="accent6"/>
                    </a:solidFill>
                  </a:rPr>
                  <a:t>Correction</a:t>
                </a:r>
                <a:r>
                  <a:rPr lang="en-US" dirty="0"/>
                  <a:t> only present in some wells.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𝑆𝑃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i="1" dirty="0"/>
                  <a:t>Train a NN to automatically correct the SP log based on the raw log and its set of attributes: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𝒞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9B78E321-1996-D047-BFB8-5E9AA3499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25563"/>
                <a:ext cx="6428232" cy="3266802"/>
              </a:xfrm>
              <a:blipFill>
                <a:blip r:embed="rId3"/>
                <a:stretch>
                  <a:fillRect l="-1422" t="-2799" r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65A30C-A93D-9408-D20B-B1F6DB84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0933C-FF14-426A-73B8-BCF0AA133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232" y="0"/>
            <a:ext cx="5763768" cy="4592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530D32-07A5-FCE3-51F1-5BFF74E6D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4663440"/>
            <a:ext cx="6812279" cy="2194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D3ED0F-AA85-6E11-8EBA-250304B9A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2280" y="4732274"/>
            <a:ext cx="5379719" cy="212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7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0F82FB-1C59-4320-4DBD-CC16E0CB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5</a:t>
            </a:fld>
            <a:endParaRPr lang="en-US"/>
          </a:p>
        </p:txBody>
      </p:sp>
      <p:pic>
        <p:nvPicPr>
          <p:cNvPr id="12" name="Picture 4" descr="Inner structure of ConvLSTM. By the convolution operation, the number... |  Download Scientific Diagram">
            <a:extLst>
              <a:ext uri="{FF2B5EF4-FFF2-40B4-BE49-F238E27FC236}">
                <a16:creationId xmlns:a16="http://schemas.microsoft.com/office/drawing/2014/main" id="{0728F11B-097C-CAC1-541F-91A97436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" y="4945423"/>
            <a:ext cx="2656357" cy="191257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E21349-7487-FFA4-4FD3-4E27E8A2CF19}"/>
              </a:ext>
            </a:extLst>
          </p:cNvPr>
          <p:cNvSpPr txBox="1"/>
          <p:nvPr/>
        </p:nvSpPr>
        <p:spPr>
          <a:xfrm>
            <a:off x="0" y="4576091"/>
            <a:ext cx="265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Conv-LSTM layer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E7CCD9-E1D8-DA83-1276-B8948919E6BA}"/>
              </a:ext>
            </a:extLst>
          </p:cNvPr>
          <p:cNvGrpSpPr/>
          <p:nvPr/>
        </p:nvGrpSpPr>
        <p:grpSpPr>
          <a:xfrm>
            <a:off x="1779287" y="1021219"/>
            <a:ext cx="2173186" cy="2240280"/>
            <a:chOff x="711746" y="1984889"/>
            <a:chExt cx="2173186" cy="2240280"/>
          </a:xfrm>
          <a:solidFill>
            <a:srgbClr val="B889DB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7FCDC3D-0A62-2CEB-8069-81D3C5A0494C}"/>
                </a:ext>
              </a:extLst>
            </p:cNvPr>
            <p:cNvSpPr/>
            <p:nvPr/>
          </p:nvSpPr>
          <p:spPr>
            <a:xfrm>
              <a:off x="711746" y="1984889"/>
              <a:ext cx="725424" cy="22402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8A1403-E81E-9B1B-8EAB-8334A1FD57A9}"/>
                </a:ext>
              </a:extLst>
            </p:cNvPr>
            <p:cNvSpPr/>
            <p:nvPr/>
          </p:nvSpPr>
          <p:spPr>
            <a:xfrm>
              <a:off x="1438693" y="1984889"/>
              <a:ext cx="725424" cy="22402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A752F91B-7397-0813-943E-4ED10379BF61}"/>
                    </a:ext>
                  </a:extLst>
                </p:cNvPr>
                <p:cNvSpPr/>
                <p:nvPr/>
              </p:nvSpPr>
              <p:spPr>
                <a:xfrm>
                  <a:off x="2159508" y="1984889"/>
                  <a:ext cx="725424" cy="224028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A752F91B-7397-0813-943E-4ED10379BF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9508" y="1984889"/>
                  <a:ext cx="725424" cy="224028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rapezoid 6">
            <a:extLst>
              <a:ext uri="{FF2B5EF4-FFF2-40B4-BE49-F238E27FC236}">
                <a16:creationId xmlns:a16="http://schemas.microsoft.com/office/drawing/2014/main" id="{FE646FBB-0B5D-2431-54FD-B76DDE68376D}"/>
              </a:ext>
            </a:extLst>
          </p:cNvPr>
          <p:cNvSpPr/>
          <p:nvPr/>
        </p:nvSpPr>
        <p:spPr>
          <a:xfrm rot="5400000">
            <a:off x="4546833" y="1414411"/>
            <a:ext cx="2240280" cy="1453896"/>
          </a:xfrm>
          <a:prstGeom prst="trapezoi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B0F1045A-213F-B69D-AC35-F22B1519E13C}"/>
              </a:ext>
            </a:extLst>
          </p:cNvPr>
          <p:cNvSpPr/>
          <p:nvPr/>
        </p:nvSpPr>
        <p:spPr>
          <a:xfrm rot="16200000">
            <a:off x="7381473" y="1414412"/>
            <a:ext cx="2240280" cy="1453896"/>
          </a:xfrm>
          <a:prstGeom prst="trapezoi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5DB193-F40B-2509-AD30-93746CB3B805}"/>
              </a:ext>
            </a:extLst>
          </p:cNvPr>
          <p:cNvSpPr/>
          <p:nvPr/>
        </p:nvSpPr>
        <p:spPr>
          <a:xfrm>
            <a:off x="9495397" y="1021219"/>
            <a:ext cx="1014984" cy="224028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SP</a:t>
            </a:r>
            <a:r>
              <a:rPr lang="en-US" baseline="30000" dirty="0"/>
              <a:t>*</a:t>
            </a:r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AA10F59-C6A7-7117-9AF2-AE30CCBB65B2}"/>
              </a:ext>
            </a:extLst>
          </p:cNvPr>
          <p:cNvGrpSpPr/>
          <p:nvPr/>
        </p:nvGrpSpPr>
        <p:grpSpPr>
          <a:xfrm>
            <a:off x="3763134" y="3689033"/>
            <a:ext cx="2908943" cy="2849879"/>
            <a:chOff x="3187057" y="3593088"/>
            <a:chExt cx="2908943" cy="2849879"/>
          </a:xfrm>
        </p:grpSpPr>
        <p:sp>
          <p:nvSpPr>
            <p:cNvPr id="47" name="Trapezoid 46">
              <a:extLst>
                <a:ext uri="{FF2B5EF4-FFF2-40B4-BE49-F238E27FC236}">
                  <a16:creationId xmlns:a16="http://schemas.microsoft.com/office/drawing/2014/main" id="{F7D1454C-0AB9-A560-886C-5E266DC3E151}"/>
                </a:ext>
              </a:extLst>
            </p:cNvPr>
            <p:cNvSpPr/>
            <p:nvPr/>
          </p:nvSpPr>
          <p:spPr>
            <a:xfrm rot="5400000">
              <a:off x="3216589" y="3563556"/>
              <a:ext cx="2849879" cy="2908943"/>
            </a:xfrm>
            <a:prstGeom prst="trapezoi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A2DECC9-64E6-E1AF-EAF5-6F5128F5D5B1}"/>
                </a:ext>
              </a:extLst>
            </p:cNvPr>
            <p:cNvGrpSpPr/>
            <p:nvPr/>
          </p:nvGrpSpPr>
          <p:grpSpPr>
            <a:xfrm>
              <a:off x="3226666" y="3920748"/>
              <a:ext cx="2804876" cy="2194560"/>
              <a:chOff x="2712337" y="3834128"/>
              <a:chExt cx="2804876" cy="2194560"/>
            </a:xfrm>
          </p:grpSpPr>
          <p:sp>
            <p:nvSpPr>
              <p:cNvPr id="21" name="Flowchart: Alternate Process 20">
                <a:extLst>
                  <a:ext uri="{FF2B5EF4-FFF2-40B4-BE49-F238E27FC236}">
                    <a16:creationId xmlns:a16="http://schemas.microsoft.com/office/drawing/2014/main" id="{40AE7C1A-E691-9AED-9E61-84265EA3A953}"/>
                  </a:ext>
                </a:extLst>
              </p:cNvPr>
              <p:cNvSpPr/>
              <p:nvPr/>
            </p:nvSpPr>
            <p:spPr>
              <a:xfrm>
                <a:off x="2712337" y="3834128"/>
                <a:ext cx="625601" cy="2194560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Conv</a:t>
                </a:r>
              </a:p>
            </p:txBody>
          </p:sp>
          <p:sp>
            <p:nvSpPr>
              <p:cNvPr id="22" name="Flowchart: Alternate Process 21">
                <a:extLst>
                  <a:ext uri="{FF2B5EF4-FFF2-40B4-BE49-F238E27FC236}">
                    <a16:creationId xmlns:a16="http://schemas.microsoft.com/office/drawing/2014/main" id="{4CED80F4-1868-C382-91A3-2751F4C9718A}"/>
                  </a:ext>
                </a:extLst>
              </p:cNvPr>
              <p:cNvSpPr/>
              <p:nvPr/>
            </p:nvSpPr>
            <p:spPr>
              <a:xfrm>
                <a:off x="3362515" y="3916424"/>
                <a:ext cx="521208" cy="2029969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LSTM</a:t>
                </a:r>
              </a:p>
            </p:txBody>
          </p:sp>
          <p:sp>
            <p:nvSpPr>
              <p:cNvPr id="23" name="Flowchart: Alternate Process 22">
                <a:extLst>
                  <a:ext uri="{FF2B5EF4-FFF2-40B4-BE49-F238E27FC236}">
                    <a16:creationId xmlns:a16="http://schemas.microsoft.com/office/drawing/2014/main" id="{E6E6F606-16BB-D8DB-24D5-4C96AE484B82}"/>
                  </a:ext>
                </a:extLst>
              </p:cNvPr>
              <p:cNvSpPr/>
              <p:nvPr/>
            </p:nvSpPr>
            <p:spPr>
              <a:xfrm>
                <a:off x="3904488" y="4007862"/>
                <a:ext cx="521208" cy="1847088"/>
              </a:xfrm>
              <a:prstGeom prst="flowChartAlternate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Batch Norm</a:t>
                </a:r>
              </a:p>
            </p:txBody>
          </p:sp>
          <p:sp>
            <p:nvSpPr>
              <p:cNvPr id="24" name="Flowchart: Alternate Process 23">
                <a:extLst>
                  <a:ext uri="{FF2B5EF4-FFF2-40B4-BE49-F238E27FC236}">
                    <a16:creationId xmlns:a16="http://schemas.microsoft.com/office/drawing/2014/main" id="{C67CFCA3-D0A2-FCF1-9EB1-8C83149BEAD9}"/>
                  </a:ext>
                </a:extLst>
              </p:cNvPr>
              <p:cNvSpPr/>
              <p:nvPr/>
            </p:nvSpPr>
            <p:spPr>
              <a:xfrm>
                <a:off x="4450484" y="4167885"/>
                <a:ext cx="521208" cy="1527049"/>
              </a:xfrm>
              <a:prstGeom prst="flowChartAlternate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 err="1"/>
                  <a:t>ReLU</a:t>
                </a:r>
                <a:endParaRPr lang="en-US" dirty="0"/>
              </a:p>
            </p:txBody>
          </p:sp>
          <p:sp>
            <p:nvSpPr>
              <p:cNvPr id="32" name="Flowchart: Alternate Process 31">
                <a:extLst>
                  <a:ext uri="{FF2B5EF4-FFF2-40B4-BE49-F238E27FC236}">
                    <a16:creationId xmlns:a16="http://schemas.microsoft.com/office/drawing/2014/main" id="{B56239F4-20C0-21A9-DA24-3F0067D2366C}"/>
                  </a:ext>
                </a:extLst>
              </p:cNvPr>
              <p:cNvSpPr/>
              <p:nvPr/>
            </p:nvSpPr>
            <p:spPr>
              <a:xfrm>
                <a:off x="4996005" y="4337046"/>
                <a:ext cx="521208" cy="1188720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/>
                  <a:t>Max Pool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1B867D1-5818-9DD5-6EC2-FA62B977B4DB}"/>
              </a:ext>
            </a:extLst>
          </p:cNvPr>
          <p:cNvGrpSpPr/>
          <p:nvPr/>
        </p:nvGrpSpPr>
        <p:grpSpPr>
          <a:xfrm>
            <a:off x="6991233" y="3689033"/>
            <a:ext cx="3020759" cy="2849879"/>
            <a:chOff x="6903722" y="3506469"/>
            <a:chExt cx="3020759" cy="2849879"/>
          </a:xfrm>
        </p:grpSpPr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EBF12F0F-EC1C-E929-7A5E-9E64ABB55F0B}"/>
                </a:ext>
              </a:extLst>
            </p:cNvPr>
            <p:cNvSpPr/>
            <p:nvPr/>
          </p:nvSpPr>
          <p:spPr>
            <a:xfrm rot="16200000">
              <a:off x="6989162" y="3421029"/>
              <a:ext cx="2849879" cy="3020759"/>
            </a:xfrm>
            <a:prstGeom prst="trapezoi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01A60EF6-5B85-9001-19F7-5D6AE7DAD652}"/>
                </a:ext>
              </a:extLst>
            </p:cNvPr>
            <p:cNvSpPr/>
            <p:nvPr/>
          </p:nvSpPr>
          <p:spPr>
            <a:xfrm rot="10800000">
              <a:off x="9328596" y="3834130"/>
              <a:ext cx="521208" cy="2194560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/>
                <a:t>Upsampling</a:t>
              </a:r>
              <a:endParaRPr lang="en-US" dirty="0"/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D70E8DC4-BB53-DDD2-E149-5A696A4A9A35}"/>
                </a:ext>
              </a:extLst>
            </p:cNvPr>
            <p:cNvSpPr/>
            <p:nvPr/>
          </p:nvSpPr>
          <p:spPr>
            <a:xfrm rot="10800000">
              <a:off x="8767849" y="3916424"/>
              <a:ext cx="521208" cy="2029969"/>
            </a:xfrm>
            <a:prstGeom prst="flowChartAlternateProces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/>
                <a:t>ReLU</a:t>
              </a:r>
              <a:endParaRPr lang="en-US" dirty="0"/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C959C0EA-B6F7-8FC1-A041-4D10FBCC9DAB}"/>
                </a:ext>
              </a:extLst>
            </p:cNvPr>
            <p:cNvSpPr/>
            <p:nvPr/>
          </p:nvSpPr>
          <p:spPr>
            <a:xfrm rot="10800000">
              <a:off x="8204636" y="4021879"/>
              <a:ext cx="521208" cy="1847088"/>
            </a:xfrm>
            <a:prstGeom prst="flowChartAlternateProcess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Batch Norm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0800E312-8FD8-0398-E0D5-5B9D8FF1CD44}"/>
                </a:ext>
              </a:extLst>
            </p:cNvPr>
            <p:cNvSpPr/>
            <p:nvPr/>
          </p:nvSpPr>
          <p:spPr>
            <a:xfrm rot="10800000">
              <a:off x="7531123" y="4167884"/>
              <a:ext cx="631507" cy="1527049"/>
            </a:xfrm>
            <a:prstGeom prst="flowChartAlternate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Conv</a:t>
              </a:r>
            </a:p>
          </p:txBody>
        </p: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FB4B419F-6744-673B-32DF-8D13B19C2DBA}"/>
                </a:ext>
              </a:extLst>
            </p:cNvPr>
            <p:cNvSpPr/>
            <p:nvPr/>
          </p:nvSpPr>
          <p:spPr>
            <a:xfrm rot="10800000">
              <a:off x="6967909" y="4351063"/>
              <a:ext cx="521208" cy="1188720"/>
            </a:xfrm>
            <a:prstGeom prst="flowChartAlternate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LSTM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365D27A-F9FD-3F26-2CE2-75F0C859FBB3}"/>
                  </a:ext>
                </a:extLst>
              </p:cNvPr>
              <p:cNvSpPr/>
              <p:nvPr/>
            </p:nvSpPr>
            <p:spPr>
              <a:xfrm>
                <a:off x="3953997" y="1021219"/>
                <a:ext cx="725424" cy="2240280"/>
              </a:xfrm>
              <a:prstGeom prst="rect">
                <a:avLst/>
              </a:prstGeom>
              <a:solidFill>
                <a:srgbClr val="B889D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365D27A-F9FD-3F26-2CE2-75F0C859FB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997" y="1021219"/>
                <a:ext cx="725424" cy="22402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3F8BC2E-FBF9-3B68-0D34-3165A8730850}"/>
              </a:ext>
            </a:extLst>
          </p:cNvPr>
          <p:cNvSpPr/>
          <p:nvPr/>
        </p:nvSpPr>
        <p:spPr>
          <a:xfrm rot="10800000">
            <a:off x="5013230" y="1129671"/>
            <a:ext cx="408753" cy="2023371"/>
          </a:xfrm>
          <a:prstGeom prst="roundRect">
            <a:avLst>
              <a:gd name="adj" fmla="val 2541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3D734D4-0D85-3C96-A425-64E3A2800E71}"/>
              </a:ext>
            </a:extLst>
          </p:cNvPr>
          <p:cNvSpPr/>
          <p:nvPr/>
        </p:nvSpPr>
        <p:spPr>
          <a:xfrm rot="10800000">
            <a:off x="5462595" y="1351220"/>
            <a:ext cx="408753" cy="1580276"/>
          </a:xfrm>
          <a:prstGeom prst="roundRect">
            <a:avLst>
              <a:gd name="adj" fmla="val 2541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CD26821-AD71-53BC-33EB-2618F6FA6271}"/>
              </a:ext>
            </a:extLst>
          </p:cNvPr>
          <p:cNvSpPr/>
          <p:nvPr/>
        </p:nvSpPr>
        <p:spPr>
          <a:xfrm rot="10800000">
            <a:off x="5907978" y="1516856"/>
            <a:ext cx="408753" cy="1249003"/>
          </a:xfrm>
          <a:prstGeom prst="roundRect">
            <a:avLst>
              <a:gd name="adj" fmla="val 2541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264B8D5-2CDB-AB7C-95B5-45B3014AAAAA}"/>
              </a:ext>
            </a:extLst>
          </p:cNvPr>
          <p:cNvSpPr/>
          <p:nvPr/>
        </p:nvSpPr>
        <p:spPr>
          <a:xfrm rot="10800000">
            <a:off x="8752733" y="1129671"/>
            <a:ext cx="408753" cy="2023371"/>
          </a:xfrm>
          <a:prstGeom prst="roundRect">
            <a:avLst>
              <a:gd name="adj" fmla="val 2541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2CDFD66-3712-AE0C-7D93-EB6A196CD76E}"/>
              </a:ext>
            </a:extLst>
          </p:cNvPr>
          <p:cNvSpPr/>
          <p:nvPr/>
        </p:nvSpPr>
        <p:spPr>
          <a:xfrm rot="10800000">
            <a:off x="8312850" y="1341259"/>
            <a:ext cx="408753" cy="1580276"/>
          </a:xfrm>
          <a:prstGeom prst="roundRect">
            <a:avLst>
              <a:gd name="adj" fmla="val 2541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A5872C8-125B-781E-DD68-35906329C349}"/>
              </a:ext>
            </a:extLst>
          </p:cNvPr>
          <p:cNvSpPr/>
          <p:nvPr/>
        </p:nvSpPr>
        <p:spPr>
          <a:xfrm rot="10800000">
            <a:off x="7875369" y="1513509"/>
            <a:ext cx="408753" cy="1249003"/>
          </a:xfrm>
          <a:prstGeom prst="roundRect">
            <a:avLst>
              <a:gd name="adj" fmla="val 2541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53D94AA-8EA1-354E-DBCB-7D13726B3984}"/>
              </a:ext>
            </a:extLst>
          </p:cNvPr>
          <p:cNvCxnSpPr>
            <a:cxnSpLocks/>
            <a:stCxn id="18" idx="0"/>
          </p:cNvCxnSpPr>
          <p:nvPr/>
        </p:nvCxnSpPr>
        <p:spPr>
          <a:xfrm flipH="1">
            <a:off x="3763134" y="3153042"/>
            <a:ext cx="1454472" cy="5359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8E78B01-5AAE-24C0-F6FB-57D8C23C164F}"/>
              </a:ext>
            </a:extLst>
          </p:cNvPr>
          <p:cNvCxnSpPr>
            <a:cxnSpLocks/>
            <a:stCxn id="18" idx="0"/>
          </p:cNvCxnSpPr>
          <p:nvPr/>
        </p:nvCxnSpPr>
        <p:spPr>
          <a:xfrm>
            <a:off x="5217606" y="3153042"/>
            <a:ext cx="1454471" cy="12726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4A8ED70-BC59-F043-0C3F-AD0614888BFB}"/>
              </a:ext>
            </a:extLst>
          </p:cNvPr>
          <p:cNvCxnSpPr>
            <a:cxnSpLocks/>
          </p:cNvCxnSpPr>
          <p:nvPr/>
        </p:nvCxnSpPr>
        <p:spPr>
          <a:xfrm flipH="1">
            <a:off x="6970574" y="3186140"/>
            <a:ext cx="1986535" cy="12395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D021819-7282-4253-9EA1-87D6276C10A7}"/>
              </a:ext>
            </a:extLst>
          </p:cNvPr>
          <p:cNvCxnSpPr>
            <a:cxnSpLocks/>
            <a:stCxn id="26" idx="0"/>
          </p:cNvCxnSpPr>
          <p:nvPr/>
        </p:nvCxnSpPr>
        <p:spPr>
          <a:xfrm>
            <a:off x="8957109" y="3153042"/>
            <a:ext cx="1045780" cy="5519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79E7B97-7435-2C71-7EAB-47AFBF91E158}"/>
              </a:ext>
            </a:extLst>
          </p:cNvPr>
          <p:cNvSpPr txBox="1"/>
          <p:nvPr/>
        </p:nvSpPr>
        <p:spPr>
          <a:xfrm rot="20653086">
            <a:off x="5215700" y="2970837"/>
            <a:ext cx="145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Encoder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6D59CF-0DA3-D271-4CC9-353FF8118FFC}"/>
              </a:ext>
            </a:extLst>
          </p:cNvPr>
          <p:cNvSpPr txBox="1"/>
          <p:nvPr/>
        </p:nvSpPr>
        <p:spPr>
          <a:xfrm rot="920035">
            <a:off x="7481919" y="2971303"/>
            <a:ext cx="145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Decoder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2E657A4-CE80-87A2-7023-ABCBD9D1C0E9}"/>
              </a:ext>
            </a:extLst>
          </p:cNvPr>
          <p:cNvSpPr/>
          <p:nvPr/>
        </p:nvSpPr>
        <p:spPr>
          <a:xfrm>
            <a:off x="6942120" y="1384319"/>
            <a:ext cx="299955" cy="1512610"/>
          </a:xfrm>
          <a:prstGeom prst="rect">
            <a:avLst/>
          </a:prstGeom>
          <a:solidFill>
            <a:srgbClr val="DAC2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5D7D3F9-6986-ECCA-2D38-02BC33D5EE32}"/>
                  </a:ext>
                </a:extLst>
              </p:cNvPr>
              <p:cNvSpPr txBox="1"/>
              <p:nvPr/>
            </p:nvSpPr>
            <p:spPr>
              <a:xfrm>
                <a:off x="6972945" y="1964869"/>
                <a:ext cx="299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𝑆𝑃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5D7D3F9-6986-ECCA-2D38-02BC33D5E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945" y="1964869"/>
                <a:ext cx="299956" cy="369332"/>
              </a:xfrm>
              <a:prstGeom prst="rect">
                <a:avLst/>
              </a:prstGeom>
              <a:blipFill>
                <a:blip r:embed="rId6"/>
                <a:stretch>
                  <a:fillRect l="-30612" r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1ED25DE-9735-288D-A222-F67C14E2005C}"/>
              </a:ext>
            </a:extLst>
          </p:cNvPr>
          <p:cNvCxnSpPr>
            <a:stCxn id="25" idx="2"/>
            <a:endCxn id="28" idx="2"/>
          </p:cNvCxnSpPr>
          <p:nvPr/>
        </p:nvCxnSpPr>
        <p:spPr>
          <a:xfrm rot="5400000" flipH="1" flipV="1">
            <a:off x="7094376" y="531488"/>
            <a:ext cx="3347" cy="1967391"/>
          </a:xfrm>
          <a:prstGeom prst="bentConnector3">
            <a:avLst>
              <a:gd name="adj1" fmla="val 12120795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8F929F44-A3E3-0EA2-0E82-B86CC7637482}"/>
              </a:ext>
            </a:extLst>
          </p:cNvPr>
          <p:cNvCxnSpPr>
            <a:cxnSpLocks/>
            <a:stCxn id="19" idx="2"/>
            <a:endCxn id="27" idx="2"/>
          </p:cNvCxnSpPr>
          <p:nvPr/>
        </p:nvCxnSpPr>
        <p:spPr>
          <a:xfrm rot="5400000" flipH="1" flipV="1">
            <a:off x="7087118" y="-78887"/>
            <a:ext cx="9961" cy="2850255"/>
          </a:xfrm>
          <a:prstGeom prst="bentConnector3">
            <a:avLst>
              <a:gd name="adj1" fmla="val 4781699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D69EE33-0EAD-2A98-ABD7-5B65D168E2A0}"/>
              </a:ext>
            </a:extLst>
          </p:cNvPr>
          <p:cNvCxnSpPr>
            <a:cxnSpLocks/>
            <a:stCxn id="18" idx="2"/>
            <a:endCxn id="26" idx="2"/>
          </p:cNvCxnSpPr>
          <p:nvPr/>
        </p:nvCxnSpPr>
        <p:spPr>
          <a:xfrm rot="5400000" flipH="1" flipV="1">
            <a:off x="7087357" y="-740080"/>
            <a:ext cx="12700" cy="3739503"/>
          </a:xfrm>
          <a:prstGeom prst="bentConnector3">
            <a:avLst>
              <a:gd name="adj1" fmla="val 3672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6869338-0AC9-3C24-D987-AC5F72A0FD27}"/>
              </a:ext>
            </a:extLst>
          </p:cNvPr>
          <p:cNvSpPr txBox="1"/>
          <p:nvPr/>
        </p:nvSpPr>
        <p:spPr>
          <a:xfrm>
            <a:off x="5760126" y="278035"/>
            <a:ext cx="265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Residual concatenation</a:t>
            </a:r>
          </a:p>
        </p:txBody>
      </p:sp>
    </p:spTree>
    <p:extLst>
      <p:ext uri="{BB962C8B-B14F-4D97-AF65-F5344CB8AC3E}">
        <p14:creationId xmlns:p14="http://schemas.microsoft.com/office/powerpoint/2010/main" val="355836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9C2EEA-6E24-38CC-784B-B10D748D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DAD226-28C6-B1D3-6181-C7195F5A757B}"/>
              </a:ext>
            </a:extLst>
          </p:cNvPr>
          <p:cNvSpPr txBox="1"/>
          <p:nvPr/>
        </p:nvSpPr>
        <p:spPr>
          <a:xfrm rot="5400000">
            <a:off x="8229849" y="3244337"/>
            <a:ext cx="685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Testing Set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862A62-6F61-22A5-660D-90D1870E4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84" y="-3"/>
            <a:ext cx="11478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1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7C07-7A21-9DAE-53A2-F825CBB1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Findings and future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14BF8E-96BC-9EF8-532D-4320E7F4EB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50307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Trained a NN,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en-US" dirty="0"/>
                  <a:t>, to predict the baseline-corrected well log,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from the raw log,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and its set of attributes,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  <a:p>
                <a:pPr lvl="1"/>
                <a:r>
                  <a:rPr lang="en-US" dirty="0"/>
                  <a:t>Using SP logs – ubiquitous, raw and corrected</a:t>
                </a:r>
                <a:endParaRPr lang="en-US" i="1" dirty="0"/>
              </a:p>
              <a:p>
                <a:pPr lvl="1"/>
                <a:endParaRPr lang="en-US" dirty="0"/>
              </a:p>
              <a:p>
                <a:r>
                  <a:rPr lang="en-US" dirty="0"/>
                  <a:t>Future Work</a:t>
                </a:r>
              </a:p>
              <a:p>
                <a:pPr lvl="1"/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quantify error and uncertainty</a:t>
                </a:r>
              </a:p>
              <a:p>
                <a:pPr lvl="1"/>
                <a:r>
                  <a:rPr lang="en-US" dirty="0"/>
                  <a:t>Transfer learning framework to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𝐺𝑅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𝐺𝑅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14BF8E-96BC-9EF8-532D-4320E7F4E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5030787"/>
              </a:xfrm>
              <a:blipFill>
                <a:blip r:embed="rId2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9701E-DB47-9698-9F4B-BFBF549A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00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3C2C-8BD9-99ED-EFD2-4587AE06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1. Automated Anisotropic Resistivity Inversion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FDF8C-DD54-CBBC-1994-EB4FB879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138EC1C-E38A-888D-F0E3-AF7FE8443E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34200" y="2170748"/>
                <a:ext cx="5257800" cy="46872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𝑠h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𝑠h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𝑠h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𝑠h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𝑠h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𝑠h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;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𝑠h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</m:fNam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func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. 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𝑠h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138EC1C-E38A-888D-F0E3-AF7FE8443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2170748"/>
                <a:ext cx="5257800" cy="4687252"/>
              </a:xfrm>
              <a:prstGeom prst="rect">
                <a:avLst/>
              </a:prstGeom>
              <a:blipFill>
                <a:blip r:embed="rId2"/>
                <a:stretch>
                  <a:fillRect t="-390" b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4B908FD-A0D9-44AD-E52B-7C3C4A221C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1679893"/>
            <a:ext cx="7286626" cy="517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703C7F-A1E8-27C0-4D4B-C9197FB59619}"/>
              </a:ext>
            </a:extLst>
          </p:cNvPr>
          <p:cNvSpPr txBox="1">
            <a:spLocks/>
          </p:cNvSpPr>
          <p:nvPr/>
        </p:nvSpPr>
        <p:spPr>
          <a:xfrm>
            <a:off x="838200" y="1107758"/>
            <a:ext cx="10515600" cy="572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(Nonlinear inversion with Automatic Differentiation framework for UQ)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A567BEE-5570-7A87-26D7-C37345B1F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8124" y="1679892"/>
            <a:ext cx="7286626" cy="517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81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EBEE8-8142-639B-CDBF-E6395F456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495"/>
            <a:ext cx="10515600" cy="5721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(Continuous rock classification based on core data)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FDF8C-DD54-CBBC-1994-EB4FB879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4EF2-159E-40B9-9280-8D857A02F939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D19EC6-521B-D8CE-692E-46341007DC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265" r="41551" b="6098"/>
          <a:stretch/>
        </p:blipFill>
        <p:spPr>
          <a:xfrm>
            <a:off x="91440" y="2323781"/>
            <a:ext cx="3291840" cy="22358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98116D-2FCD-2785-673A-C976E9DD13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334" r="41498" b="5323"/>
          <a:stretch/>
        </p:blipFill>
        <p:spPr>
          <a:xfrm>
            <a:off x="91440" y="4554602"/>
            <a:ext cx="3291839" cy="23033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2E7D85-CE1F-8D4B-C315-0D7614F68B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14718" r="41466"/>
          <a:stretch/>
        </p:blipFill>
        <p:spPr>
          <a:xfrm>
            <a:off x="3383280" y="2323781"/>
            <a:ext cx="3291839" cy="45342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BB95FE-BB28-29CC-69A8-E831C2035B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8316" y="2323781"/>
            <a:ext cx="5282244" cy="453421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7B3571A8-1DE8-28AA-9197-9EC6F3CDD0FC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2. Automated Core2Log Rock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05820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398</Words>
  <Application>Microsoft Office PowerPoint</Application>
  <PresentationFormat>Widescreen</PresentationFormat>
  <Paragraphs>106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Progress Meeting</vt:lpstr>
      <vt:lpstr>Executive Summary</vt:lpstr>
      <vt:lpstr>Automated Shale Baseline Correction</vt:lpstr>
      <vt:lpstr>Automated Shale Baseline Correction</vt:lpstr>
      <vt:lpstr>PowerPoint Presentation</vt:lpstr>
      <vt:lpstr>PowerPoint Presentation</vt:lpstr>
      <vt:lpstr>Findings and future work</vt:lpstr>
      <vt:lpstr>1. Automated Anisotropic Resistivity Inversion</vt:lpstr>
      <vt:lpstr>PowerPoint Presentation</vt:lpstr>
      <vt:lpstr>3. Automated Mineral Composition Estimation</vt:lpstr>
      <vt:lpstr>End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Meeting</dc:title>
  <dc:creator>Morales, Misael M</dc:creator>
  <cp:lastModifiedBy>Morales, Misael M</cp:lastModifiedBy>
  <cp:revision>19</cp:revision>
  <dcterms:created xsi:type="dcterms:W3CDTF">2023-08-29T16:54:58Z</dcterms:created>
  <dcterms:modified xsi:type="dcterms:W3CDTF">2024-03-06T05:22:29Z</dcterms:modified>
</cp:coreProperties>
</file>