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2" r:id="rId7"/>
    <p:sldId id="260" r:id="rId8"/>
    <p:sldId id="264" r:id="rId9"/>
    <p:sldId id="268" r:id="rId10"/>
    <p:sldId id="265" r:id="rId11"/>
    <p:sldId id="267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AC2EC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December 08, 2023</a:t>
            </a:r>
          </a:p>
          <a:p>
            <a:endParaRPr lang="en-US" dirty="0"/>
          </a:p>
          <a:p>
            <a:r>
              <a:rPr lang="en-US" dirty="0"/>
              <a:t>Misael M. Morales</a:t>
            </a:r>
          </a:p>
          <a:p>
            <a:r>
              <a:rPr lang="en-US" dirty="0"/>
              <a:t>Carlos Torres-Verdin,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0E224-6C12-210E-FD92-B222D23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C1062-9B0C-118A-D23F-C867810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26BA-5418-329A-2AB4-F9F28CDB5680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23039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31E470-FCE2-11BE-29F5-DC50D75528D9}"/>
              </a:ext>
            </a:extLst>
          </p:cNvPr>
          <p:cNvGrpSpPr/>
          <p:nvPr/>
        </p:nvGrpSpPr>
        <p:grpSpPr>
          <a:xfrm>
            <a:off x="1779287" y="0"/>
            <a:ext cx="9218641" cy="6442971"/>
            <a:chOff x="1614695" y="185794"/>
            <a:chExt cx="9218641" cy="64429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09EE2F-C36B-E31C-F757-4043580CAEEB}"/>
                </a:ext>
              </a:extLst>
            </p:cNvPr>
            <p:cNvGrpSpPr/>
            <p:nvPr/>
          </p:nvGrpSpPr>
          <p:grpSpPr>
            <a:xfrm>
              <a:off x="1614695" y="621156"/>
              <a:ext cx="9218641" cy="6007609"/>
              <a:chOff x="790994" y="850391"/>
              <a:chExt cx="9218641" cy="600760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E7CCD9-E1D8-DA83-1276-B8948919E6BA}"/>
                  </a:ext>
                </a:extLst>
              </p:cNvPr>
              <p:cNvGrpSpPr/>
              <p:nvPr/>
            </p:nvGrpSpPr>
            <p:grpSpPr>
              <a:xfrm>
                <a:off x="790994" y="850391"/>
                <a:ext cx="2173186" cy="2240280"/>
                <a:chOff x="711746" y="1399032"/>
                <a:chExt cx="2173186" cy="2240280"/>
              </a:xfrm>
              <a:solidFill>
                <a:srgbClr val="B889DB"/>
              </a:solidFill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FCDC3D-0A62-2CEB-8069-81D3C5A0494C}"/>
                    </a:ext>
                  </a:extLst>
                </p:cNvPr>
                <p:cNvSpPr/>
                <p:nvPr/>
              </p:nvSpPr>
              <p:spPr>
                <a:xfrm>
                  <a:off x="711746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8A1403-E81E-9B1B-8EAB-8334A1FD57A9}"/>
                    </a:ext>
                  </a:extLst>
                </p:cNvPr>
                <p:cNvSpPr/>
                <p:nvPr/>
              </p:nvSpPr>
              <p:spPr>
                <a:xfrm>
                  <a:off x="1438693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SP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E646FBB-0B5D-2431-54FD-B76DDE68376D}"/>
                  </a:ext>
                </a:extLst>
              </p:cNvPr>
              <p:cNvSpPr/>
              <p:nvPr/>
            </p:nvSpPr>
            <p:spPr>
              <a:xfrm rot="5400000">
                <a:off x="3558540" y="1243583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Encoder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/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solidFill>
                    <a:srgbClr val="DAC2E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B0F1045A-213F-B69D-AC35-F22B1519E13C}"/>
                  </a:ext>
                </a:extLst>
              </p:cNvPr>
              <p:cNvSpPr/>
              <p:nvPr/>
            </p:nvSpPr>
            <p:spPr>
              <a:xfrm rot="16200000">
                <a:off x="6393180" y="1243584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5DB193-F40B-2509-AD30-93746CB3B805}"/>
                  </a:ext>
                </a:extLst>
              </p:cNvPr>
              <p:cNvSpPr/>
              <p:nvPr/>
            </p:nvSpPr>
            <p:spPr>
              <a:xfrm>
                <a:off x="8507104" y="850391"/>
                <a:ext cx="1014984" cy="224028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  <a:r>
                  <a:rPr lang="en-US" baseline="30000" dirty="0"/>
                  <a:t>*</a:t>
                </a:r>
                <a:endParaRPr lang="en-US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A2DECC9-64E6-E1AF-EAF5-6F5128F5D5B1}"/>
                  </a:ext>
                </a:extLst>
              </p:cNvPr>
              <p:cNvGrpSpPr/>
              <p:nvPr/>
            </p:nvGrpSpPr>
            <p:grpSpPr>
              <a:xfrm>
                <a:off x="2182366" y="4008121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20" name="Trapezoid 19">
                  <a:extLst>
                    <a:ext uri="{FF2B5EF4-FFF2-40B4-BE49-F238E27FC236}">
                      <a16:creationId xmlns:a16="http://schemas.microsoft.com/office/drawing/2014/main" id="{5D0E73BF-FEC2-BBB4-F17F-FE102A995E80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40AE7C1A-E691-9AED-9E61-84265EA3A953}"/>
                    </a:ext>
                  </a:extLst>
                </p:cNvPr>
                <p:cNvSpPr/>
                <p:nvPr/>
              </p:nvSpPr>
              <p:spPr>
                <a:xfrm>
                  <a:off x="2731006" y="3834131"/>
                  <a:ext cx="625601" cy="219456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</a:t>
                  </a:r>
                </a:p>
              </p:txBody>
            </p:sp>
            <p:sp>
              <p:nvSpPr>
                <p:cNvPr id="22" name="Flowchart: Alternate Process 21">
                  <a:extLst>
                    <a:ext uri="{FF2B5EF4-FFF2-40B4-BE49-F238E27FC236}">
                      <a16:creationId xmlns:a16="http://schemas.microsoft.com/office/drawing/2014/main" id="{4CED80F4-1868-C382-91A3-2751F4C9718A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  <p:sp>
              <p:nvSpPr>
                <p:cNvPr id="23" name="Flowchart: Alternate Process 22">
                  <a:extLst>
                    <a:ext uri="{FF2B5EF4-FFF2-40B4-BE49-F238E27FC236}">
                      <a16:creationId xmlns:a16="http://schemas.microsoft.com/office/drawing/2014/main" id="{E6E6F606-16BB-D8DB-24D5-4C96AE484B82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24" name="Flowchart: Alternate Process 23">
                  <a:extLst>
                    <a:ext uri="{FF2B5EF4-FFF2-40B4-BE49-F238E27FC236}">
                      <a16:creationId xmlns:a16="http://schemas.microsoft.com/office/drawing/2014/main" id="{C67CFCA3-D0A2-FCF1-9EB1-8C83149BEAD9}"/>
                    </a:ext>
                  </a:extLst>
                </p:cNvPr>
                <p:cNvSpPr/>
                <p:nvPr/>
              </p:nvSpPr>
              <p:spPr>
                <a:xfrm>
                  <a:off x="4625531" y="4167883"/>
                  <a:ext cx="521208" cy="152704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2" name="Flowchart: Alternate Process 31">
                  <a:extLst>
                    <a:ext uri="{FF2B5EF4-FFF2-40B4-BE49-F238E27FC236}">
                      <a16:creationId xmlns:a16="http://schemas.microsoft.com/office/drawing/2014/main" id="{B56239F4-20C0-21A9-DA24-3F0067D2366C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Max Pool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BDBD15-786E-1368-59DE-2B3EFCD926A0}"/>
                  </a:ext>
                </a:extLst>
              </p:cNvPr>
              <p:cNvGrpSpPr/>
              <p:nvPr/>
            </p:nvGrpSpPr>
            <p:grpSpPr>
              <a:xfrm rot="10800000">
                <a:off x="6786373" y="4008116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35" name="Trapezoid 34">
                  <a:extLst>
                    <a:ext uri="{FF2B5EF4-FFF2-40B4-BE49-F238E27FC236}">
                      <a16:creationId xmlns:a16="http://schemas.microsoft.com/office/drawing/2014/main" id="{EBF12F0F-EC1C-E929-7A5E-9E64ABB55F0B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lowchart: Alternate Process 35">
                  <a:extLst>
                    <a:ext uri="{FF2B5EF4-FFF2-40B4-BE49-F238E27FC236}">
                      <a16:creationId xmlns:a16="http://schemas.microsoft.com/office/drawing/2014/main" id="{01A60EF6-5B85-9001-19F7-5D6AE7DAD652}"/>
                    </a:ext>
                  </a:extLst>
                </p:cNvPr>
                <p:cNvSpPr/>
                <p:nvPr/>
              </p:nvSpPr>
              <p:spPr>
                <a:xfrm>
                  <a:off x="2731007" y="3834131"/>
                  <a:ext cx="521208" cy="219456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Upsampling</a:t>
                  </a:r>
                  <a:endParaRPr lang="en-US" dirty="0"/>
                </a:p>
              </p:txBody>
            </p:sp>
            <p:sp>
              <p:nvSpPr>
                <p:cNvPr id="37" name="Flowchart: Alternate Process 36">
                  <a:extLst>
                    <a:ext uri="{FF2B5EF4-FFF2-40B4-BE49-F238E27FC236}">
                      <a16:creationId xmlns:a16="http://schemas.microsoft.com/office/drawing/2014/main" id="{D70E8DC4-BB53-DDD2-E149-5A696A4A9A35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8" name="Flowchart: Alternate Process 37">
                  <a:extLst>
                    <a:ext uri="{FF2B5EF4-FFF2-40B4-BE49-F238E27FC236}">
                      <a16:creationId xmlns:a16="http://schemas.microsoft.com/office/drawing/2014/main" id="{C959C0EA-B6F7-8FC1-A041-4D10FBCC9DAB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39" name="Flowchart: Alternate Process 38">
                  <a:extLst>
                    <a:ext uri="{FF2B5EF4-FFF2-40B4-BE49-F238E27FC236}">
                      <a16:creationId xmlns:a16="http://schemas.microsoft.com/office/drawing/2014/main" id="{0800E312-8FD8-0398-E0D5-5B9D8FF1CD44}"/>
                    </a:ext>
                  </a:extLst>
                </p:cNvPr>
                <p:cNvSpPr/>
                <p:nvPr/>
              </p:nvSpPr>
              <p:spPr>
                <a:xfrm>
                  <a:off x="4625531" y="4167884"/>
                  <a:ext cx="631507" cy="152704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 </a:t>
                  </a:r>
                  <a:r>
                    <a:rPr lang="en-US" dirty="0" err="1"/>
                    <a:t>Transp</a:t>
                  </a:r>
                  <a:endParaRPr lang="en-US" dirty="0"/>
                </a:p>
              </p:txBody>
            </p:sp>
            <p:sp>
              <p:nvSpPr>
                <p:cNvPr id="40" name="Flowchart: Alternate Process 39">
                  <a:extLst>
                    <a:ext uri="{FF2B5EF4-FFF2-40B4-BE49-F238E27FC236}">
                      <a16:creationId xmlns:a16="http://schemas.microsoft.com/office/drawing/2014/main" id="{FB4B419F-6744-673B-32DF-8D13B19C2DBA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BC3DC3-F432-B139-0D70-FF8637A55CE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H="1">
                <a:off x="2182365" y="2908934"/>
                <a:ext cx="2496315" cy="1099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338E93-4CD6-AC35-DC8F-17088709785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4678680" y="2908934"/>
                <a:ext cx="726947" cy="1810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15ABE3-B18B-B3C5-2419-A76303AA1242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6786371" y="2908935"/>
                <a:ext cx="726949" cy="18107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3723142-D7B9-F742-24FE-3839B3552154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7513320" y="2908935"/>
                <a:ext cx="2496315" cy="1099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/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solidFill>
                    <a:srgbClr val="B889D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A582C-5430-8B5B-A892-A49C85548D77}"/>
                </a:ext>
              </a:extLst>
            </p:cNvPr>
            <p:cNvSpPr txBox="1"/>
            <p:nvPr/>
          </p:nvSpPr>
          <p:spPr>
            <a:xfrm>
              <a:off x="4775432" y="185794"/>
              <a:ext cx="428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u="sng" dirty="0"/>
                <a:t>Spatiotemporal </a:t>
              </a:r>
              <a:r>
                <a:rPr lang="en-US" u="sng" dirty="0"/>
                <a:t>Encoder-Decoder model</a:t>
              </a:r>
              <a:endParaRPr lang="en-US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</a:t>
                </a:r>
                <a:r>
                  <a:rPr lang="en-US" i="1" dirty="0"/>
                  <a:t>spatiotemporal </a:t>
                </a:r>
                <a:r>
                  <a:rPr lang="en-US" dirty="0"/>
                  <a:t>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shows prediction of the baseline-corrected mean, but collapses to no variance</a:t>
                </a:r>
              </a:p>
              <a:p>
                <a:pPr lvl="1"/>
                <a:r>
                  <a:rPr lang="en-US" dirty="0"/>
                  <a:t>Predicts the correct baseline, but does not capture the data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Design a more robust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to predict correct baseline and data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B392-AB42-6D32-9DC3-50404A7E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B02D-F8FA-1BD1-5A42-0C3371C1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Raw well log data is often noisy, composed of multiple runs, and affected by environmental factors.</a:t>
            </a:r>
          </a:p>
          <a:p>
            <a:pPr lvl="1" algn="just"/>
            <a:r>
              <a:rPr lang="en-US" dirty="0"/>
              <a:t>e.g., temperature, salinity, wellbore effects, …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Petrophysical analysis and interpretation requires corrected well logs for accurate subsurface characterization.</a:t>
            </a:r>
          </a:p>
          <a:p>
            <a:pPr lvl="1" algn="just"/>
            <a:r>
              <a:rPr lang="en-US" dirty="0"/>
              <a:t>Sweet spot detection, reservoir-seal detection, …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Automatic well log baseline correction</a:t>
            </a:r>
          </a:p>
          <a:p>
            <a:pPr lvl="1" algn="just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5E1C-7298-EB9B-38E4-5F5122E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D49-4F8C-9737-E91D-E082825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CCS_Sand_wells1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20614-B313-95EE-48E0-8C4AD83E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9B276-7163-3C02-14E2-2E18A427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325563"/>
            <a:ext cx="9401175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4988C-A780-2C92-7E28-76FB0B514C22}"/>
              </a:ext>
            </a:extLst>
          </p:cNvPr>
          <p:cNvSpPr txBox="1"/>
          <p:nvPr/>
        </p:nvSpPr>
        <p:spPr>
          <a:xfrm>
            <a:off x="1395411" y="6190488"/>
            <a:ext cx="940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context of well log data in the Gulf of Mexico (data from S&amp;P Global)</a:t>
            </a:r>
          </a:p>
        </p:txBody>
      </p:sp>
    </p:spTree>
    <p:extLst>
      <p:ext uri="{BB962C8B-B14F-4D97-AF65-F5344CB8AC3E}">
        <p14:creationId xmlns:p14="http://schemas.microsoft.com/office/powerpoint/2010/main" val="329676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63-EE7C-F868-DBD4-DC875ADA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UT_dir_surveys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4AC78-2D34-9F26-A5A1-02EA65B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2E558-5289-A4D8-EEAE-7EA43435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003" y="1681162"/>
            <a:ext cx="4727465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4BB4E-56FA-A96F-4253-C9DC5583F9E4}"/>
              </a:ext>
            </a:extLst>
          </p:cNvPr>
          <p:cNvSpPr txBox="1"/>
          <p:nvPr/>
        </p:nvSpPr>
        <p:spPr>
          <a:xfrm>
            <a:off x="1401698" y="1496496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177004037400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70E3D-52E9-237F-F9D2-9FC7DEDAB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0336" y="1700212"/>
            <a:ext cx="4708926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EB0CB-0BA2-D6B6-355A-1C8AD2C1F0EC}"/>
              </a:ext>
            </a:extLst>
          </p:cNvPr>
          <p:cNvSpPr txBox="1"/>
          <p:nvPr/>
        </p:nvSpPr>
        <p:spPr>
          <a:xfrm>
            <a:off x="6485762" y="1501897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427064023000</a:t>
            </a:r>
          </a:p>
        </p:txBody>
      </p:sp>
    </p:spTree>
    <p:extLst>
      <p:ext uri="{BB962C8B-B14F-4D97-AF65-F5344CB8AC3E}">
        <p14:creationId xmlns:p14="http://schemas.microsoft.com/office/powerpoint/2010/main" val="15061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91BAA-B2F2-E47C-7963-2C0B7E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F1C7D-5199-CC47-9F0B-45445D5C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80" y="0"/>
            <a:ext cx="860731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C6E62-953A-D823-2EC4-6B807E575EB5}"/>
              </a:ext>
            </a:extLst>
          </p:cNvPr>
          <p:cNvSpPr txBox="1"/>
          <p:nvPr/>
        </p:nvSpPr>
        <p:spPr>
          <a:xfrm>
            <a:off x="164592" y="2828835"/>
            <a:ext cx="22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 </a:t>
            </a:r>
            <a:r>
              <a:rPr lang="en-US" b="1" u="sng" dirty="0"/>
              <a:t>typical</a:t>
            </a:r>
            <a:r>
              <a:rPr lang="en-US" dirty="0"/>
              <a:t> well log suite from the provided library</a:t>
            </a:r>
          </a:p>
        </p:txBody>
      </p:sp>
    </p:spTree>
    <p:extLst>
      <p:ext uri="{BB962C8B-B14F-4D97-AF65-F5344CB8AC3E}">
        <p14:creationId xmlns:p14="http://schemas.microsoft.com/office/powerpoint/2010/main" val="40590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04754-FED4-F88C-E459-AA261A1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80"/>
            <a:ext cx="6088274" cy="4857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4580"/>
            <a:ext cx="6096000" cy="48570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24FDCA-DD5F-467E-32D1-6A048C9FC65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88274" y="0"/>
            <a:ext cx="7726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5D6366-30A6-75AE-0506-5010E25B24D1}"/>
              </a:ext>
            </a:extLst>
          </p:cNvPr>
          <p:cNvSpPr txBox="1"/>
          <p:nvPr/>
        </p:nvSpPr>
        <p:spPr>
          <a:xfrm>
            <a:off x="0" y="61695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overcomplete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42929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971EB-52FC-6219-A216-0A6DE29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66DEA-ADFE-9D30-4CC6-AEC107AE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034"/>
            <a:ext cx="6100523" cy="4861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B7770-0DE7-6B3E-6F82-61A7626D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77" y="998034"/>
            <a:ext cx="6100523" cy="4861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CD4C92-CAB7-30EF-D7CA-2A2AF52298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1477" y="0"/>
            <a:ext cx="0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691F-BFDD-B5DC-3A0F-C3A1898F6FE0}"/>
              </a:ext>
            </a:extLst>
          </p:cNvPr>
          <p:cNvSpPr txBox="1"/>
          <p:nvPr/>
        </p:nvSpPr>
        <p:spPr>
          <a:xfrm>
            <a:off x="-4523" y="616958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undercomplete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174129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06ED0-D1DB-5386-D290-4A051042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6AA6FE-14F8-059E-5F00-C459DE5E51B7}"/>
              </a:ext>
            </a:extLst>
          </p:cNvPr>
          <p:cNvGrpSpPr/>
          <p:nvPr/>
        </p:nvGrpSpPr>
        <p:grpSpPr>
          <a:xfrm>
            <a:off x="6902604" y="404107"/>
            <a:ext cx="5155517" cy="6049786"/>
            <a:chOff x="713678" y="314116"/>
            <a:chExt cx="5155517" cy="604978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A7B511A-C0DA-9F55-01D2-0F32553AA097}"/>
                </a:ext>
              </a:extLst>
            </p:cNvPr>
            <p:cNvSpPr/>
            <p:nvPr/>
          </p:nvSpPr>
          <p:spPr>
            <a:xfrm>
              <a:off x="4282068" y="810595"/>
              <a:ext cx="1587127" cy="5553307"/>
            </a:xfrm>
            <a:custGeom>
              <a:avLst/>
              <a:gdLst>
                <a:gd name="connsiteX0" fmla="*/ 735980 w 1587127"/>
                <a:gd name="connsiteY0" fmla="*/ 0 h 5553307"/>
                <a:gd name="connsiteX1" fmla="*/ 345688 w 1587127"/>
                <a:gd name="connsiteY1" fmla="*/ 122663 h 5553307"/>
                <a:gd name="connsiteX2" fmla="*/ 211873 w 1587127"/>
                <a:gd name="connsiteY2" fmla="*/ 200722 h 5553307"/>
                <a:gd name="connsiteX3" fmla="*/ 33454 w 1587127"/>
                <a:gd name="connsiteY3" fmla="*/ 512956 h 5553307"/>
                <a:gd name="connsiteX4" fmla="*/ 0 w 1587127"/>
                <a:gd name="connsiteY4" fmla="*/ 747132 h 5553307"/>
                <a:gd name="connsiteX5" fmla="*/ 78058 w 1587127"/>
                <a:gd name="connsiteY5" fmla="*/ 936702 h 5553307"/>
                <a:gd name="connsiteX6" fmla="*/ 434897 w 1587127"/>
                <a:gd name="connsiteY6" fmla="*/ 1226634 h 5553307"/>
                <a:gd name="connsiteX7" fmla="*/ 657922 w 1587127"/>
                <a:gd name="connsiteY7" fmla="*/ 1349297 h 5553307"/>
                <a:gd name="connsiteX8" fmla="*/ 1126273 w 1587127"/>
                <a:gd name="connsiteY8" fmla="*/ 1683834 h 5553307"/>
                <a:gd name="connsiteX9" fmla="*/ 1516566 w 1587127"/>
                <a:gd name="connsiteY9" fmla="*/ 2129883 h 5553307"/>
                <a:gd name="connsiteX10" fmla="*/ 1572322 w 1587127"/>
                <a:gd name="connsiteY10" fmla="*/ 2274849 h 5553307"/>
                <a:gd name="connsiteX11" fmla="*/ 1550019 w 1587127"/>
                <a:gd name="connsiteY11" fmla="*/ 2642839 h 5553307"/>
                <a:gd name="connsiteX12" fmla="*/ 1483112 w 1587127"/>
                <a:gd name="connsiteY12" fmla="*/ 2776654 h 5553307"/>
                <a:gd name="connsiteX13" fmla="*/ 1282390 w 1587127"/>
                <a:gd name="connsiteY13" fmla="*/ 3033132 h 5553307"/>
                <a:gd name="connsiteX14" fmla="*/ 892097 w 1587127"/>
                <a:gd name="connsiteY14" fmla="*/ 3300761 h 5553307"/>
                <a:gd name="connsiteX15" fmla="*/ 747132 w 1587127"/>
                <a:gd name="connsiteY15" fmla="*/ 3479180 h 5553307"/>
                <a:gd name="connsiteX16" fmla="*/ 602166 w 1587127"/>
                <a:gd name="connsiteY16" fmla="*/ 3891775 h 5553307"/>
                <a:gd name="connsiteX17" fmla="*/ 579863 w 1587127"/>
                <a:gd name="connsiteY17" fmla="*/ 4282068 h 5553307"/>
                <a:gd name="connsiteX18" fmla="*/ 624468 w 1587127"/>
                <a:gd name="connsiteY18" fmla="*/ 4572000 h 5553307"/>
                <a:gd name="connsiteX19" fmla="*/ 780585 w 1587127"/>
                <a:gd name="connsiteY19" fmla="*/ 4917688 h 5553307"/>
                <a:gd name="connsiteX20" fmla="*/ 1003610 w 1587127"/>
                <a:gd name="connsiteY20" fmla="*/ 5285678 h 5553307"/>
                <a:gd name="connsiteX21" fmla="*/ 1081668 w 1587127"/>
                <a:gd name="connsiteY21" fmla="*/ 5408341 h 5553307"/>
                <a:gd name="connsiteX22" fmla="*/ 1126273 w 1587127"/>
                <a:gd name="connsiteY22" fmla="*/ 5475249 h 5553307"/>
                <a:gd name="connsiteX23" fmla="*/ 1148575 w 1587127"/>
                <a:gd name="connsiteY23" fmla="*/ 5519854 h 5553307"/>
                <a:gd name="connsiteX24" fmla="*/ 1159727 w 1587127"/>
                <a:gd name="connsiteY24" fmla="*/ 5553307 h 555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87127" h="5553307">
                  <a:moveTo>
                    <a:pt x="735980" y="0"/>
                  </a:moveTo>
                  <a:cubicBezTo>
                    <a:pt x="555938" y="42363"/>
                    <a:pt x="519096" y="41739"/>
                    <a:pt x="345688" y="122663"/>
                  </a:cubicBezTo>
                  <a:cubicBezTo>
                    <a:pt x="298893" y="144501"/>
                    <a:pt x="256478" y="174702"/>
                    <a:pt x="211873" y="200722"/>
                  </a:cubicBezTo>
                  <a:cubicBezTo>
                    <a:pt x="132839" y="309393"/>
                    <a:pt x="73393" y="374985"/>
                    <a:pt x="33454" y="512956"/>
                  </a:cubicBezTo>
                  <a:cubicBezTo>
                    <a:pt x="11529" y="588698"/>
                    <a:pt x="11151" y="669073"/>
                    <a:pt x="0" y="747132"/>
                  </a:cubicBezTo>
                  <a:cubicBezTo>
                    <a:pt x="26019" y="810322"/>
                    <a:pt x="41011" y="879278"/>
                    <a:pt x="78058" y="936702"/>
                  </a:cubicBezTo>
                  <a:cubicBezTo>
                    <a:pt x="170370" y="1079785"/>
                    <a:pt x="291773" y="1142227"/>
                    <a:pt x="434897" y="1226634"/>
                  </a:cubicBezTo>
                  <a:cubicBezTo>
                    <a:pt x="507979" y="1269733"/>
                    <a:pt x="584840" y="1306198"/>
                    <a:pt x="657922" y="1349297"/>
                  </a:cubicBezTo>
                  <a:cubicBezTo>
                    <a:pt x="855535" y="1465838"/>
                    <a:pt x="941840" y="1529425"/>
                    <a:pt x="1126273" y="1683834"/>
                  </a:cubicBezTo>
                  <a:cubicBezTo>
                    <a:pt x="1332321" y="1856339"/>
                    <a:pt x="1382555" y="1895365"/>
                    <a:pt x="1516566" y="2129883"/>
                  </a:cubicBezTo>
                  <a:cubicBezTo>
                    <a:pt x="1542253" y="2174834"/>
                    <a:pt x="1553737" y="2226527"/>
                    <a:pt x="1572322" y="2274849"/>
                  </a:cubicBezTo>
                  <a:cubicBezTo>
                    <a:pt x="1590949" y="2423866"/>
                    <a:pt x="1599951" y="2437563"/>
                    <a:pt x="1550019" y="2642839"/>
                  </a:cubicBezTo>
                  <a:cubicBezTo>
                    <a:pt x="1538232" y="2691296"/>
                    <a:pt x="1507651" y="2733239"/>
                    <a:pt x="1483112" y="2776654"/>
                  </a:cubicBezTo>
                  <a:cubicBezTo>
                    <a:pt x="1432944" y="2865413"/>
                    <a:pt x="1362420" y="2969660"/>
                    <a:pt x="1282390" y="3033132"/>
                  </a:cubicBezTo>
                  <a:cubicBezTo>
                    <a:pt x="1021022" y="3240423"/>
                    <a:pt x="1136618" y="3064391"/>
                    <a:pt x="892097" y="3300761"/>
                  </a:cubicBezTo>
                  <a:cubicBezTo>
                    <a:pt x="837002" y="3354020"/>
                    <a:pt x="786295" y="3413314"/>
                    <a:pt x="747132" y="3479180"/>
                  </a:cubicBezTo>
                  <a:cubicBezTo>
                    <a:pt x="657616" y="3629731"/>
                    <a:pt x="642109" y="3732005"/>
                    <a:pt x="602166" y="3891775"/>
                  </a:cubicBezTo>
                  <a:cubicBezTo>
                    <a:pt x="594732" y="4021873"/>
                    <a:pt x="575593" y="4151828"/>
                    <a:pt x="579863" y="4282068"/>
                  </a:cubicBezTo>
                  <a:cubicBezTo>
                    <a:pt x="583067" y="4379797"/>
                    <a:pt x="601298" y="4477004"/>
                    <a:pt x="624468" y="4572000"/>
                  </a:cubicBezTo>
                  <a:cubicBezTo>
                    <a:pt x="642552" y="4646143"/>
                    <a:pt x="745924" y="4857032"/>
                    <a:pt x="780585" y="4917688"/>
                  </a:cubicBezTo>
                  <a:cubicBezTo>
                    <a:pt x="851748" y="5042223"/>
                    <a:pt x="928592" y="5163427"/>
                    <a:pt x="1003610" y="5285678"/>
                  </a:cubicBezTo>
                  <a:cubicBezTo>
                    <a:pt x="1028958" y="5326985"/>
                    <a:pt x="1055340" y="5367652"/>
                    <a:pt x="1081668" y="5408341"/>
                  </a:cubicBezTo>
                  <a:cubicBezTo>
                    <a:pt x="1096229" y="5430845"/>
                    <a:pt x="1114286" y="5451274"/>
                    <a:pt x="1126273" y="5475249"/>
                  </a:cubicBezTo>
                  <a:cubicBezTo>
                    <a:pt x="1133707" y="5490117"/>
                    <a:pt x="1142027" y="5504575"/>
                    <a:pt x="1148575" y="5519854"/>
                  </a:cubicBezTo>
                  <a:cubicBezTo>
                    <a:pt x="1153205" y="5530658"/>
                    <a:pt x="1159727" y="5553307"/>
                    <a:pt x="1159727" y="55533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1D699F5-2216-9595-7418-2E43EF1459D7}"/>
                </a:ext>
              </a:extLst>
            </p:cNvPr>
            <p:cNvSpPr/>
            <p:nvPr/>
          </p:nvSpPr>
          <p:spPr>
            <a:xfrm>
              <a:off x="713678" y="810594"/>
              <a:ext cx="3211551" cy="5553307"/>
            </a:xfrm>
            <a:custGeom>
              <a:avLst/>
              <a:gdLst>
                <a:gd name="connsiteX0" fmla="*/ 1360448 w 3211551"/>
                <a:gd name="connsiteY0" fmla="*/ 6888 h 5783220"/>
                <a:gd name="connsiteX1" fmla="*/ 1706136 w 3211551"/>
                <a:gd name="connsiteY1" fmla="*/ 18039 h 5783220"/>
                <a:gd name="connsiteX2" fmla="*/ 1973765 w 3211551"/>
                <a:gd name="connsiteY2" fmla="*/ 29190 h 5783220"/>
                <a:gd name="connsiteX3" fmla="*/ 1839951 w 3211551"/>
                <a:gd name="connsiteY3" fmla="*/ 140702 h 5783220"/>
                <a:gd name="connsiteX4" fmla="*/ 1594624 w 3211551"/>
                <a:gd name="connsiteY4" fmla="*/ 296820 h 5783220"/>
                <a:gd name="connsiteX5" fmla="*/ 1516565 w 3211551"/>
                <a:gd name="connsiteY5" fmla="*/ 419483 h 5783220"/>
                <a:gd name="connsiteX6" fmla="*/ 1728439 w 3211551"/>
                <a:gd name="connsiteY6" fmla="*/ 475239 h 5783220"/>
                <a:gd name="connsiteX7" fmla="*/ 1639229 w 3211551"/>
                <a:gd name="connsiteY7" fmla="*/ 586751 h 5783220"/>
                <a:gd name="connsiteX8" fmla="*/ 1338146 w 3211551"/>
                <a:gd name="connsiteY8" fmla="*/ 731717 h 5783220"/>
                <a:gd name="connsiteX9" fmla="*/ 1081668 w 3211551"/>
                <a:gd name="connsiteY9" fmla="*/ 876683 h 5783220"/>
                <a:gd name="connsiteX10" fmla="*/ 1382751 w 3211551"/>
                <a:gd name="connsiteY10" fmla="*/ 999346 h 5783220"/>
                <a:gd name="connsiteX11" fmla="*/ 1862253 w 3211551"/>
                <a:gd name="connsiteY11" fmla="*/ 1099707 h 5783220"/>
                <a:gd name="connsiteX12" fmla="*/ 1739590 w 3211551"/>
                <a:gd name="connsiteY12" fmla="*/ 1155463 h 5783220"/>
                <a:gd name="connsiteX13" fmla="*/ 1650380 w 3211551"/>
                <a:gd name="connsiteY13" fmla="*/ 1222371 h 5783220"/>
                <a:gd name="connsiteX14" fmla="*/ 1851102 w 3211551"/>
                <a:gd name="connsiteY14" fmla="*/ 1300429 h 5783220"/>
                <a:gd name="connsiteX15" fmla="*/ 2263697 w 3211551"/>
                <a:gd name="connsiteY15" fmla="*/ 1356185 h 5783220"/>
                <a:gd name="connsiteX16" fmla="*/ 2207941 w 3211551"/>
                <a:gd name="connsiteY16" fmla="*/ 1456546 h 5783220"/>
                <a:gd name="connsiteX17" fmla="*/ 2408663 w 3211551"/>
                <a:gd name="connsiteY17" fmla="*/ 1590361 h 5783220"/>
                <a:gd name="connsiteX18" fmla="*/ 2687444 w 3211551"/>
                <a:gd name="connsiteY18" fmla="*/ 1657268 h 5783220"/>
                <a:gd name="connsiteX19" fmla="*/ 2966224 w 3211551"/>
                <a:gd name="connsiteY19" fmla="*/ 1757629 h 5783220"/>
                <a:gd name="connsiteX20" fmla="*/ 2988526 w 3211551"/>
                <a:gd name="connsiteY20" fmla="*/ 1813385 h 5783220"/>
                <a:gd name="connsiteX21" fmla="*/ 3211551 w 3211551"/>
                <a:gd name="connsiteY21" fmla="*/ 1969502 h 5783220"/>
                <a:gd name="connsiteX22" fmla="*/ 2877014 w 3211551"/>
                <a:gd name="connsiteY22" fmla="*/ 2114468 h 5783220"/>
                <a:gd name="connsiteX23" fmla="*/ 2977375 w 3211551"/>
                <a:gd name="connsiteY23" fmla="*/ 2181376 h 5783220"/>
                <a:gd name="connsiteX24" fmla="*/ 2787804 w 3211551"/>
                <a:gd name="connsiteY24" fmla="*/ 2270585 h 5783220"/>
                <a:gd name="connsiteX25" fmla="*/ 2687444 w 3211551"/>
                <a:gd name="connsiteY25" fmla="*/ 2449005 h 5783220"/>
                <a:gd name="connsiteX26" fmla="*/ 3111190 w 3211551"/>
                <a:gd name="connsiteY26" fmla="*/ 2672029 h 5783220"/>
                <a:gd name="connsiteX27" fmla="*/ 2832409 w 3211551"/>
                <a:gd name="connsiteY27" fmla="*/ 2861600 h 5783220"/>
                <a:gd name="connsiteX28" fmla="*/ 2899317 w 3211551"/>
                <a:gd name="connsiteY28" fmla="*/ 2928507 h 5783220"/>
                <a:gd name="connsiteX29" fmla="*/ 3010829 w 3211551"/>
                <a:gd name="connsiteY29" fmla="*/ 2973112 h 5783220"/>
                <a:gd name="connsiteX30" fmla="*/ 2999678 w 3211551"/>
                <a:gd name="connsiteY30" fmla="*/ 3017717 h 5783220"/>
                <a:gd name="connsiteX31" fmla="*/ 2932770 w 3211551"/>
                <a:gd name="connsiteY31" fmla="*/ 3151532 h 5783220"/>
                <a:gd name="connsiteX32" fmla="*/ 2787804 w 3211551"/>
                <a:gd name="connsiteY32" fmla="*/ 3441463 h 5783220"/>
                <a:gd name="connsiteX33" fmla="*/ 2286000 w 3211551"/>
                <a:gd name="connsiteY33" fmla="*/ 3753698 h 5783220"/>
                <a:gd name="connsiteX34" fmla="*/ 1973765 w 3211551"/>
                <a:gd name="connsiteY34" fmla="*/ 3954420 h 5783220"/>
                <a:gd name="connsiteX35" fmla="*/ 1371600 w 3211551"/>
                <a:gd name="connsiteY35" fmla="*/ 3999024 h 5783220"/>
                <a:gd name="connsiteX36" fmla="*/ 802887 w 3211551"/>
                <a:gd name="connsiteY36" fmla="*/ 4077083 h 5783220"/>
                <a:gd name="connsiteX37" fmla="*/ 245326 w 3211551"/>
                <a:gd name="connsiteY37" fmla="*/ 4166293 h 5783220"/>
                <a:gd name="connsiteX38" fmla="*/ 122663 w 3211551"/>
                <a:gd name="connsiteY38" fmla="*/ 4233200 h 5783220"/>
                <a:gd name="connsiteX39" fmla="*/ 211873 w 3211551"/>
                <a:gd name="connsiteY39" fmla="*/ 4288956 h 5783220"/>
                <a:gd name="connsiteX40" fmla="*/ 111512 w 3211551"/>
                <a:gd name="connsiteY40" fmla="*/ 4445073 h 5783220"/>
                <a:gd name="connsiteX41" fmla="*/ 0 w 3211551"/>
                <a:gd name="connsiteY41" fmla="*/ 4656946 h 5783220"/>
                <a:gd name="connsiteX42" fmla="*/ 78058 w 3211551"/>
                <a:gd name="connsiteY42" fmla="*/ 4723854 h 5783220"/>
                <a:gd name="connsiteX43" fmla="*/ 156117 w 3211551"/>
                <a:gd name="connsiteY43" fmla="*/ 4846517 h 5783220"/>
                <a:gd name="connsiteX44" fmla="*/ 144965 w 3211551"/>
                <a:gd name="connsiteY44" fmla="*/ 4969181 h 5783220"/>
                <a:gd name="connsiteX45" fmla="*/ 345687 w 3211551"/>
                <a:gd name="connsiteY45" fmla="*/ 5080693 h 5783220"/>
                <a:gd name="connsiteX46" fmla="*/ 133814 w 3211551"/>
                <a:gd name="connsiteY46" fmla="*/ 5270263 h 5783220"/>
                <a:gd name="connsiteX47" fmla="*/ 401444 w 3211551"/>
                <a:gd name="connsiteY47" fmla="*/ 5381776 h 5783220"/>
                <a:gd name="connsiteX48" fmla="*/ 356839 w 3211551"/>
                <a:gd name="connsiteY48" fmla="*/ 5448683 h 5783220"/>
                <a:gd name="connsiteX49" fmla="*/ 323385 w 3211551"/>
                <a:gd name="connsiteY49" fmla="*/ 5593649 h 5783220"/>
                <a:gd name="connsiteX50" fmla="*/ 278780 w 3211551"/>
                <a:gd name="connsiteY50" fmla="*/ 5682859 h 5783220"/>
                <a:gd name="connsiteX51" fmla="*/ 256478 w 3211551"/>
                <a:gd name="connsiteY51" fmla="*/ 5783220 h 578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11551" h="5783220">
                  <a:moveTo>
                    <a:pt x="1360448" y="6888"/>
                  </a:moveTo>
                  <a:lnTo>
                    <a:pt x="1706136" y="18039"/>
                  </a:lnTo>
                  <a:cubicBezTo>
                    <a:pt x="1795364" y="21284"/>
                    <a:pt x="1907946" y="-31143"/>
                    <a:pt x="1973765" y="29190"/>
                  </a:cubicBezTo>
                  <a:cubicBezTo>
                    <a:pt x="2016566" y="68424"/>
                    <a:pt x="1887386" y="107218"/>
                    <a:pt x="1839951" y="140702"/>
                  </a:cubicBezTo>
                  <a:cubicBezTo>
                    <a:pt x="1760763" y="196600"/>
                    <a:pt x="1676400" y="244781"/>
                    <a:pt x="1594624" y="296820"/>
                  </a:cubicBezTo>
                  <a:cubicBezTo>
                    <a:pt x="1568604" y="337708"/>
                    <a:pt x="1509711" y="371505"/>
                    <a:pt x="1516565" y="419483"/>
                  </a:cubicBezTo>
                  <a:cubicBezTo>
                    <a:pt x="1519238" y="438195"/>
                    <a:pt x="1726017" y="474755"/>
                    <a:pt x="1728439" y="475239"/>
                  </a:cubicBezTo>
                  <a:cubicBezTo>
                    <a:pt x="1698702" y="512410"/>
                    <a:pt x="1679010" y="560609"/>
                    <a:pt x="1639229" y="586751"/>
                  </a:cubicBezTo>
                  <a:cubicBezTo>
                    <a:pt x="1546141" y="647923"/>
                    <a:pt x="1436972" y="680328"/>
                    <a:pt x="1338146" y="731717"/>
                  </a:cubicBezTo>
                  <a:cubicBezTo>
                    <a:pt x="1251018" y="777024"/>
                    <a:pt x="1167161" y="828361"/>
                    <a:pt x="1081668" y="876683"/>
                  </a:cubicBezTo>
                  <a:cubicBezTo>
                    <a:pt x="1183344" y="978359"/>
                    <a:pt x="1132166" y="941174"/>
                    <a:pt x="1382751" y="999346"/>
                  </a:cubicBezTo>
                  <a:cubicBezTo>
                    <a:pt x="2090165" y="1163567"/>
                    <a:pt x="1537557" y="1002300"/>
                    <a:pt x="1862253" y="1099707"/>
                  </a:cubicBezTo>
                  <a:cubicBezTo>
                    <a:pt x="1821365" y="1118292"/>
                    <a:pt x="1778459" y="1132960"/>
                    <a:pt x="1739590" y="1155463"/>
                  </a:cubicBezTo>
                  <a:cubicBezTo>
                    <a:pt x="1707421" y="1174087"/>
                    <a:pt x="1627717" y="1192908"/>
                    <a:pt x="1650380" y="1222371"/>
                  </a:cubicBezTo>
                  <a:cubicBezTo>
                    <a:pt x="1694150" y="1279272"/>
                    <a:pt x="1780963" y="1285126"/>
                    <a:pt x="1851102" y="1300429"/>
                  </a:cubicBezTo>
                  <a:cubicBezTo>
                    <a:pt x="1986694" y="1330013"/>
                    <a:pt x="2126165" y="1337600"/>
                    <a:pt x="2263697" y="1356185"/>
                  </a:cubicBezTo>
                  <a:cubicBezTo>
                    <a:pt x="2580242" y="1451150"/>
                    <a:pt x="2182974" y="1306746"/>
                    <a:pt x="2207941" y="1456546"/>
                  </a:cubicBezTo>
                  <a:cubicBezTo>
                    <a:pt x="2221161" y="1535865"/>
                    <a:pt x="2334487" y="1559311"/>
                    <a:pt x="2408663" y="1590361"/>
                  </a:cubicBezTo>
                  <a:cubicBezTo>
                    <a:pt x="2496817" y="1627263"/>
                    <a:pt x="2595105" y="1632644"/>
                    <a:pt x="2687444" y="1657268"/>
                  </a:cubicBezTo>
                  <a:cubicBezTo>
                    <a:pt x="2906846" y="1715775"/>
                    <a:pt x="2850722" y="1688329"/>
                    <a:pt x="2966224" y="1757629"/>
                  </a:cubicBezTo>
                  <a:cubicBezTo>
                    <a:pt x="2973658" y="1776214"/>
                    <a:pt x="2974949" y="1798676"/>
                    <a:pt x="2988526" y="1813385"/>
                  </a:cubicBezTo>
                  <a:cubicBezTo>
                    <a:pt x="3048675" y="1878547"/>
                    <a:pt x="3136818" y="1924663"/>
                    <a:pt x="3211551" y="1969502"/>
                  </a:cubicBezTo>
                  <a:cubicBezTo>
                    <a:pt x="3185364" y="1976776"/>
                    <a:pt x="2893990" y="2035246"/>
                    <a:pt x="2877014" y="2114468"/>
                  </a:cubicBezTo>
                  <a:cubicBezTo>
                    <a:pt x="2868589" y="2153782"/>
                    <a:pt x="2977375" y="2181376"/>
                    <a:pt x="2977375" y="2181376"/>
                  </a:cubicBezTo>
                  <a:cubicBezTo>
                    <a:pt x="2914185" y="2211112"/>
                    <a:pt x="2839121" y="2223216"/>
                    <a:pt x="2787804" y="2270585"/>
                  </a:cubicBezTo>
                  <a:cubicBezTo>
                    <a:pt x="2737664" y="2316868"/>
                    <a:pt x="2663953" y="2384940"/>
                    <a:pt x="2687444" y="2449005"/>
                  </a:cubicBezTo>
                  <a:cubicBezTo>
                    <a:pt x="2730453" y="2566303"/>
                    <a:pt x="3009190" y="2638029"/>
                    <a:pt x="3111190" y="2672029"/>
                  </a:cubicBezTo>
                  <a:cubicBezTo>
                    <a:pt x="3000827" y="2708817"/>
                    <a:pt x="2882308" y="2726159"/>
                    <a:pt x="2832409" y="2861600"/>
                  </a:cubicBezTo>
                  <a:cubicBezTo>
                    <a:pt x="2821505" y="2891196"/>
                    <a:pt x="2872571" y="2911791"/>
                    <a:pt x="2899317" y="2928507"/>
                  </a:cubicBezTo>
                  <a:cubicBezTo>
                    <a:pt x="2933266" y="2949725"/>
                    <a:pt x="2973658" y="2958244"/>
                    <a:pt x="3010829" y="2973112"/>
                  </a:cubicBezTo>
                  <a:cubicBezTo>
                    <a:pt x="3007112" y="2987980"/>
                    <a:pt x="3005821" y="3003676"/>
                    <a:pt x="2999678" y="3017717"/>
                  </a:cubicBezTo>
                  <a:cubicBezTo>
                    <a:pt x="2979689" y="3063406"/>
                    <a:pt x="2947290" y="3103823"/>
                    <a:pt x="2932770" y="3151532"/>
                  </a:cubicBezTo>
                  <a:cubicBezTo>
                    <a:pt x="2877630" y="3332704"/>
                    <a:pt x="3012526" y="3264050"/>
                    <a:pt x="2787804" y="3441463"/>
                  </a:cubicBezTo>
                  <a:cubicBezTo>
                    <a:pt x="2248336" y="3867360"/>
                    <a:pt x="2724493" y="3380167"/>
                    <a:pt x="2286000" y="3753698"/>
                  </a:cubicBezTo>
                  <a:cubicBezTo>
                    <a:pt x="2121183" y="3894098"/>
                    <a:pt x="2284028" y="3904107"/>
                    <a:pt x="1973765" y="3954420"/>
                  </a:cubicBezTo>
                  <a:cubicBezTo>
                    <a:pt x="1775089" y="3986638"/>
                    <a:pt x="1571776" y="3978053"/>
                    <a:pt x="1371600" y="3999024"/>
                  </a:cubicBezTo>
                  <a:cubicBezTo>
                    <a:pt x="1181293" y="4018961"/>
                    <a:pt x="992159" y="4048973"/>
                    <a:pt x="802887" y="4077083"/>
                  </a:cubicBezTo>
                  <a:cubicBezTo>
                    <a:pt x="616711" y="4104733"/>
                    <a:pt x="245326" y="4166293"/>
                    <a:pt x="245326" y="4166293"/>
                  </a:cubicBezTo>
                  <a:cubicBezTo>
                    <a:pt x="204438" y="4188595"/>
                    <a:pt x="134917" y="4188266"/>
                    <a:pt x="122663" y="4233200"/>
                  </a:cubicBezTo>
                  <a:cubicBezTo>
                    <a:pt x="113436" y="4267031"/>
                    <a:pt x="213716" y="4253938"/>
                    <a:pt x="211873" y="4288956"/>
                  </a:cubicBezTo>
                  <a:cubicBezTo>
                    <a:pt x="208622" y="4350735"/>
                    <a:pt x="142380" y="4391460"/>
                    <a:pt x="111512" y="4445073"/>
                  </a:cubicBezTo>
                  <a:cubicBezTo>
                    <a:pt x="71690" y="4514237"/>
                    <a:pt x="37171" y="4586322"/>
                    <a:pt x="0" y="4656946"/>
                  </a:cubicBezTo>
                  <a:cubicBezTo>
                    <a:pt x="26019" y="4679249"/>
                    <a:pt x="46033" y="4711654"/>
                    <a:pt x="78058" y="4723854"/>
                  </a:cubicBezTo>
                  <a:cubicBezTo>
                    <a:pt x="247834" y="4788531"/>
                    <a:pt x="289261" y="4675330"/>
                    <a:pt x="156117" y="4846517"/>
                  </a:cubicBezTo>
                  <a:cubicBezTo>
                    <a:pt x="152400" y="4887405"/>
                    <a:pt x="128290" y="4931663"/>
                    <a:pt x="144965" y="4969181"/>
                  </a:cubicBezTo>
                  <a:cubicBezTo>
                    <a:pt x="174691" y="5036065"/>
                    <a:pt x="287052" y="5061148"/>
                    <a:pt x="345687" y="5080693"/>
                  </a:cubicBezTo>
                  <a:cubicBezTo>
                    <a:pt x="342732" y="5082512"/>
                    <a:pt x="107298" y="5199553"/>
                    <a:pt x="133814" y="5270263"/>
                  </a:cubicBezTo>
                  <a:cubicBezTo>
                    <a:pt x="157749" y="5334090"/>
                    <a:pt x="350725" y="5369096"/>
                    <a:pt x="401444" y="5381776"/>
                  </a:cubicBezTo>
                  <a:cubicBezTo>
                    <a:pt x="386576" y="5404078"/>
                    <a:pt x="368072" y="5424346"/>
                    <a:pt x="356839" y="5448683"/>
                  </a:cubicBezTo>
                  <a:cubicBezTo>
                    <a:pt x="294017" y="5584794"/>
                    <a:pt x="367649" y="5469708"/>
                    <a:pt x="323385" y="5593649"/>
                  </a:cubicBezTo>
                  <a:cubicBezTo>
                    <a:pt x="312203" y="5624959"/>
                    <a:pt x="278780" y="5682859"/>
                    <a:pt x="278780" y="5682859"/>
                  </a:cubicBezTo>
                  <a:cubicBezTo>
                    <a:pt x="264623" y="5753643"/>
                    <a:pt x="272226" y="5720227"/>
                    <a:pt x="256478" y="57832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C607D9-3A38-CC6A-8343-5D8B1D029F56}"/>
                </a:ext>
              </a:extLst>
            </p:cNvPr>
            <p:cNvCxnSpPr>
              <a:stCxn id="4" idx="2"/>
            </p:cNvCxnSpPr>
            <p:nvPr/>
          </p:nvCxnSpPr>
          <p:spPr>
            <a:xfrm flipV="1">
              <a:off x="2687443" y="810594"/>
              <a:ext cx="2341757" cy="2803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0963FC-3799-851A-9115-B25108D73809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>
              <a:off x="2442117" y="1266940"/>
              <a:ext cx="1873405" cy="566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E0545A-14EB-BAD4-727B-0DACD0B4B104}"/>
                </a:ext>
              </a:extLst>
            </p:cNvPr>
            <p:cNvCxnSpPr>
              <a:cxnSpLocks/>
              <a:stCxn id="4" idx="13"/>
              <a:endCxn id="3" idx="6"/>
            </p:cNvCxnSpPr>
            <p:nvPr/>
          </p:nvCxnSpPr>
          <p:spPr>
            <a:xfrm>
              <a:off x="2364058" y="1984369"/>
              <a:ext cx="2352907" cy="5286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9D8A34-D8D7-AE59-6A76-5B36C547FA7E}"/>
                </a:ext>
              </a:extLst>
            </p:cNvPr>
            <p:cNvCxnSpPr>
              <a:cxnSpLocks/>
              <a:stCxn id="4" idx="19"/>
              <a:endCxn id="3" idx="8"/>
            </p:cNvCxnSpPr>
            <p:nvPr/>
          </p:nvCxnSpPr>
          <p:spPr>
            <a:xfrm flipV="1">
              <a:off x="3679902" y="2494429"/>
              <a:ext cx="1728439" cy="391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472E37-2390-AE4A-7902-C07F83EE64AD}"/>
                </a:ext>
              </a:extLst>
            </p:cNvPr>
            <p:cNvCxnSpPr>
              <a:cxnSpLocks/>
              <a:stCxn id="4" idx="25"/>
              <a:endCxn id="3" idx="10"/>
            </p:cNvCxnSpPr>
            <p:nvPr/>
          </p:nvCxnSpPr>
          <p:spPr>
            <a:xfrm flipV="1">
              <a:off x="3401122" y="3085444"/>
              <a:ext cx="2453268" cy="767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865BF-FF9E-8FF9-FBF8-946C0ACBF72B}"/>
                </a:ext>
              </a:extLst>
            </p:cNvPr>
            <p:cNvCxnSpPr>
              <a:cxnSpLocks/>
              <a:stCxn id="4" idx="32"/>
              <a:endCxn id="3" idx="14"/>
            </p:cNvCxnSpPr>
            <p:nvPr/>
          </p:nvCxnSpPr>
          <p:spPr>
            <a:xfrm flipV="1">
              <a:off x="3501482" y="4111356"/>
              <a:ext cx="1672683" cy="3885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72C63-36A2-EE66-1088-FFA39BF22E68}"/>
                </a:ext>
              </a:extLst>
            </p:cNvPr>
            <p:cNvCxnSpPr>
              <a:cxnSpLocks/>
              <a:stCxn id="4" idx="40"/>
              <a:endCxn id="3" idx="17"/>
            </p:cNvCxnSpPr>
            <p:nvPr/>
          </p:nvCxnSpPr>
          <p:spPr>
            <a:xfrm>
              <a:off x="825190" y="5078952"/>
              <a:ext cx="4036741" cy="137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3CA71A-A3BE-F8F1-9540-64A9F0BB4022}"/>
                </a:ext>
              </a:extLst>
            </p:cNvPr>
            <p:cNvCxnSpPr>
              <a:cxnSpLocks/>
              <a:stCxn id="4" idx="47"/>
              <a:endCxn id="3" idx="20"/>
            </p:cNvCxnSpPr>
            <p:nvPr/>
          </p:nvCxnSpPr>
          <p:spPr>
            <a:xfrm>
              <a:off x="1115122" y="5978416"/>
              <a:ext cx="4170556" cy="11785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B25660-D930-9043-6F56-5DF5CCA6142A}"/>
                </a:ext>
              </a:extLst>
            </p:cNvPr>
            <p:cNvCxnSpPr>
              <a:cxnSpLocks/>
              <a:stCxn id="4" idx="51"/>
              <a:endCxn id="3" idx="23"/>
            </p:cNvCxnSpPr>
            <p:nvPr/>
          </p:nvCxnSpPr>
          <p:spPr>
            <a:xfrm flipV="1">
              <a:off x="970156" y="6330449"/>
              <a:ext cx="4460487" cy="3345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/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/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/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/>
                        <m:t>Train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NN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to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automatically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correct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SP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based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on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raw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and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its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attributes</m:t>
                      </m:r>
                      <m:r>
                        <m:rPr>
                          <m:nor/>
                        </m:rPr>
                        <a:rPr lang="en-US" b="0" i="1" dirty="0" smtClean="0"/>
                        <m:t>: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Learn the baseline correction mapping operator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  <a:blipFill>
                <a:blip r:embed="rId5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829D22-89F5-4EA9-289E-86D2314C4D77}"/>
              </a:ext>
            </a:extLst>
          </p:cNvPr>
          <p:cNvSpPr/>
          <p:nvPr/>
        </p:nvSpPr>
        <p:spPr>
          <a:xfrm>
            <a:off x="6665976" y="905256"/>
            <a:ext cx="3367892" cy="5623560"/>
          </a:xfrm>
          <a:custGeom>
            <a:avLst/>
            <a:gdLst>
              <a:gd name="connsiteX0" fmla="*/ 2029968 w 3367892"/>
              <a:gd name="connsiteY0" fmla="*/ 0 h 5623560"/>
              <a:gd name="connsiteX1" fmla="*/ 2148840 w 3367892"/>
              <a:gd name="connsiteY1" fmla="*/ 73152 h 5623560"/>
              <a:gd name="connsiteX2" fmla="*/ 1865376 w 3367892"/>
              <a:gd name="connsiteY2" fmla="*/ 283464 h 5623560"/>
              <a:gd name="connsiteX3" fmla="*/ 1380744 w 3367892"/>
              <a:gd name="connsiteY3" fmla="*/ 502920 h 5623560"/>
              <a:gd name="connsiteX4" fmla="*/ 1591056 w 3367892"/>
              <a:gd name="connsiteY4" fmla="*/ 612648 h 5623560"/>
              <a:gd name="connsiteX5" fmla="*/ 2084832 w 3367892"/>
              <a:gd name="connsiteY5" fmla="*/ 685800 h 5623560"/>
              <a:gd name="connsiteX6" fmla="*/ 2029968 w 3367892"/>
              <a:gd name="connsiteY6" fmla="*/ 841248 h 5623560"/>
              <a:gd name="connsiteX7" fmla="*/ 1645920 w 3367892"/>
              <a:gd name="connsiteY7" fmla="*/ 1115568 h 5623560"/>
              <a:gd name="connsiteX8" fmla="*/ 1581912 w 3367892"/>
              <a:gd name="connsiteY8" fmla="*/ 1197864 h 5623560"/>
              <a:gd name="connsiteX9" fmla="*/ 1627632 w 3367892"/>
              <a:gd name="connsiteY9" fmla="*/ 1243584 h 5623560"/>
              <a:gd name="connsiteX10" fmla="*/ 2029968 w 3367892"/>
              <a:gd name="connsiteY10" fmla="*/ 1389888 h 5623560"/>
              <a:gd name="connsiteX11" fmla="*/ 2807208 w 3367892"/>
              <a:gd name="connsiteY11" fmla="*/ 1472184 h 5623560"/>
              <a:gd name="connsiteX12" fmla="*/ 3035808 w 3367892"/>
              <a:gd name="connsiteY12" fmla="*/ 1499616 h 5623560"/>
              <a:gd name="connsiteX13" fmla="*/ 2953512 w 3367892"/>
              <a:gd name="connsiteY13" fmla="*/ 1627632 h 5623560"/>
              <a:gd name="connsiteX14" fmla="*/ 2478024 w 3367892"/>
              <a:gd name="connsiteY14" fmla="*/ 1929384 h 5623560"/>
              <a:gd name="connsiteX15" fmla="*/ 2423160 w 3367892"/>
              <a:gd name="connsiteY15" fmla="*/ 2020824 h 5623560"/>
              <a:gd name="connsiteX16" fmla="*/ 2468880 w 3367892"/>
              <a:gd name="connsiteY16" fmla="*/ 2066544 h 5623560"/>
              <a:gd name="connsiteX17" fmla="*/ 2606040 w 3367892"/>
              <a:gd name="connsiteY17" fmla="*/ 2121408 h 5623560"/>
              <a:gd name="connsiteX18" fmla="*/ 3273552 w 3367892"/>
              <a:gd name="connsiteY18" fmla="*/ 2350008 h 5623560"/>
              <a:gd name="connsiteX19" fmla="*/ 3364992 w 3367892"/>
              <a:gd name="connsiteY19" fmla="*/ 2551176 h 5623560"/>
              <a:gd name="connsiteX20" fmla="*/ 3099816 w 3367892"/>
              <a:gd name="connsiteY20" fmla="*/ 2734056 h 5623560"/>
              <a:gd name="connsiteX21" fmla="*/ 2651760 w 3367892"/>
              <a:gd name="connsiteY21" fmla="*/ 2971800 h 5623560"/>
              <a:gd name="connsiteX22" fmla="*/ 2624328 w 3367892"/>
              <a:gd name="connsiteY22" fmla="*/ 3054096 h 5623560"/>
              <a:gd name="connsiteX23" fmla="*/ 2916936 w 3367892"/>
              <a:gd name="connsiteY23" fmla="*/ 3310128 h 5623560"/>
              <a:gd name="connsiteX24" fmla="*/ 2990088 w 3367892"/>
              <a:gd name="connsiteY24" fmla="*/ 3401568 h 5623560"/>
              <a:gd name="connsiteX25" fmla="*/ 2980944 w 3367892"/>
              <a:gd name="connsiteY25" fmla="*/ 3465576 h 5623560"/>
              <a:gd name="connsiteX26" fmla="*/ 2606040 w 3367892"/>
              <a:gd name="connsiteY26" fmla="*/ 3703320 h 5623560"/>
              <a:gd name="connsiteX27" fmla="*/ 1847088 w 3367892"/>
              <a:gd name="connsiteY27" fmla="*/ 3794760 h 5623560"/>
              <a:gd name="connsiteX28" fmla="*/ 1261872 w 3367892"/>
              <a:gd name="connsiteY28" fmla="*/ 3831336 h 5623560"/>
              <a:gd name="connsiteX29" fmla="*/ 813816 w 3367892"/>
              <a:gd name="connsiteY29" fmla="*/ 4005072 h 5623560"/>
              <a:gd name="connsiteX30" fmla="*/ 484632 w 3367892"/>
              <a:gd name="connsiteY30" fmla="*/ 4197096 h 5623560"/>
              <a:gd name="connsiteX31" fmla="*/ 448056 w 3367892"/>
              <a:gd name="connsiteY31" fmla="*/ 4242816 h 5623560"/>
              <a:gd name="connsiteX32" fmla="*/ 429768 w 3367892"/>
              <a:gd name="connsiteY32" fmla="*/ 4288536 h 5623560"/>
              <a:gd name="connsiteX33" fmla="*/ 493776 w 3367892"/>
              <a:gd name="connsiteY33" fmla="*/ 4370832 h 5623560"/>
              <a:gd name="connsiteX34" fmla="*/ 1243584 w 3367892"/>
              <a:gd name="connsiteY34" fmla="*/ 4471416 h 5623560"/>
              <a:gd name="connsiteX35" fmla="*/ 676656 w 3367892"/>
              <a:gd name="connsiteY35" fmla="*/ 4562856 h 5623560"/>
              <a:gd name="connsiteX36" fmla="*/ 64008 w 3367892"/>
              <a:gd name="connsiteY36" fmla="*/ 4754880 h 5623560"/>
              <a:gd name="connsiteX37" fmla="*/ 0 w 3367892"/>
              <a:gd name="connsiteY37" fmla="*/ 4791456 h 5623560"/>
              <a:gd name="connsiteX38" fmla="*/ 329184 w 3367892"/>
              <a:gd name="connsiteY38" fmla="*/ 4910328 h 5623560"/>
              <a:gd name="connsiteX39" fmla="*/ 941832 w 3367892"/>
              <a:gd name="connsiteY39" fmla="*/ 5056632 h 5623560"/>
              <a:gd name="connsiteX40" fmla="*/ 841248 w 3367892"/>
              <a:gd name="connsiteY40" fmla="*/ 5102352 h 5623560"/>
              <a:gd name="connsiteX41" fmla="*/ 649224 w 3367892"/>
              <a:gd name="connsiteY41" fmla="*/ 5175504 h 5623560"/>
              <a:gd name="connsiteX42" fmla="*/ 283464 w 3367892"/>
              <a:gd name="connsiteY42" fmla="*/ 5486400 h 5623560"/>
              <a:gd name="connsiteX43" fmla="*/ 347472 w 3367892"/>
              <a:gd name="connsiteY43" fmla="*/ 5522976 h 5623560"/>
              <a:gd name="connsiteX44" fmla="*/ 621792 w 3367892"/>
              <a:gd name="connsiteY44" fmla="*/ 5596128 h 5623560"/>
              <a:gd name="connsiteX45" fmla="*/ 777240 w 3367892"/>
              <a:gd name="connsiteY45" fmla="*/ 5623560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67892" h="5623560">
                <a:moveTo>
                  <a:pt x="2029968" y="0"/>
                </a:moveTo>
                <a:cubicBezTo>
                  <a:pt x="2148593" y="49427"/>
                  <a:pt x="2127166" y="8129"/>
                  <a:pt x="2148840" y="73152"/>
                </a:cubicBezTo>
                <a:cubicBezTo>
                  <a:pt x="2074606" y="221620"/>
                  <a:pt x="2120748" y="163758"/>
                  <a:pt x="1865376" y="283464"/>
                </a:cubicBezTo>
                <a:cubicBezTo>
                  <a:pt x="1211556" y="589942"/>
                  <a:pt x="1754332" y="292777"/>
                  <a:pt x="1380744" y="502920"/>
                </a:cubicBezTo>
                <a:cubicBezTo>
                  <a:pt x="1435878" y="534425"/>
                  <a:pt x="1547500" y="599779"/>
                  <a:pt x="1591056" y="612648"/>
                </a:cubicBezTo>
                <a:cubicBezTo>
                  <a:pt x="1708455" y="647334"/>
                  <a:pt x="1960795" y="671488"/>
                  <a:pt x="2084832" y="685800"/>
                </a:cubicBezTo>
                <a:cubicBezTo>
                  <a:pt x="2110221" y="774663"/>
                  <a:pt x="2123353" y="754780"/>
                  <a:pt x="2029968" y="841248"/>
                </a:cubicBezTo>
                <a:cubicBezTo>
                  <a:pt x="1768370" y="1083468"/>
                  <a:pt x="1943183" y="877757"/>
                  <a:pt x="1645920" y="1115568"/>
                </a:cubicBezTo>
                <a:cubicBezTo>
                  <a:pt x="1618783" y="1137278"/>
                  <a:pt x="1603248" y="1170432"/>
                  <a:pt x="1581912" y="1197864"/>
                </a:cubicBezTo>
                <a:cubicBezTo>
                  <a:pt x="1597152" y="1213104"/>
                  <a:pt x="1609975" y="1231224"/>
                  <a:pt x="1627632" y="1243584"/>
                </a:cubicBezTo>
                <a:cubicBezTo>
                  <a:pt x="1780187" y="1350372"/>
                  <a:pt x="1819684" y="1351385"/>
                  <a:pt x="2029968" y="1389888"/>
                </a:cubicBezTo>
                <a:cubicBezTo>
                  <a:pt x="2426051" y="1462410"/>
                  <a:pt x="2404928" y="1436689"/>
                  <a:pt x="2807208" y="1472184"/>
                </a:cubicBezTo>
                <a:cubicBezTo>
                  <a:pt x="2883658" y="1478930"/>
                  <a:pt x="2959608" y="1490472"/>
                  <a:pt x="3035808" y="1499616"/>
                </a:cubicBezTo>
                <a:cubicBezTo>
                  <a:pt x="3052028" y="1580718"/>
                  <a:pt x="3059052" y="1547678"/>
                  <a:pt x="2953512" y="1627632"/>
                </a:cubicBezTo>
                <a:cubicBezTo>
                  <a:pt x="2765478" y="1770082"/>
                  <a:pt x="2689230" y="1805574"/>
                  <a:pt x="2478024" y="1929384"/>
                </a:cubicBezTo>
                <a:cubicBezTo>
                  <a:pt x="2459736" y="1959864"/>
                  <a:pt x="2425524" y="1985357"/>
                  <a:pt x="2423160" y="2020824"/>
                </a:cubicBezTo>
                <a:cubicBezTo>
                  <a:pt x="2421726" y="2042329"/>
                  <a:pt x="2449995" y="2056157"/>
                  <a:pt x="2468880" y="2066544"/>
                </a:cubicBezTo>
                <a:cubicBezTo>
                  <a:pt x="2512027" y="2090275"/>
                  <a:pt x="2559195" y="2106233"/>
                  <a:pt x="2606040" y="2121408"/>
                </a:cubicBezTo>
                <a:cubicBezTo>
                  <a:pt x="3251651" y="2330550"/>
                  <a:pt x="2931421" y="2189005"/>
                  <a:pt x="3273552" y="2350008"/>
                </a:cubicBezTo>
                <a:cubicBezTo>
                  <a:pt x="3304434" y="2394126"/>
                  <a:pt x="3384012" y="2484605"/>
                  <a:pt x="3364992" y="2551176"/>
                </a:cubicBezTo>
                <a:cubicBezTo>
                  <a:pt x="3345061" y="2620936"/>
                  <a:pt x="3116625" y="2725480"/>
                  <a:pt x="3099816" y="2734056"/>
                </a:cubicBezTo>
                <a:cubicBezTo>
                  <a:pt x="2670002" y="2953349"/>
                  <a:pt x="2991681" y="2767847"/>
                  <a:pt x="2651760" y="2971800"/>
                </a:cubicBezTo>
                <a:cubicBezTo>
                  <a:pt x="2642616" y="2999232"/>
                  <a:pt x="2609321" y="3029379"/>
                  <a:pt x="2624328" y="3054096"/>
                </a:cubicBezTo>
                <a:cubicBezTo>
                  <a:pt x="2717722" y="3207922"/>
                  <a:pt x="2806623" y="3205331"/>
                  <a:pt x="2916936" y="3310128"/>
                </a:cubicBezTo>
                <a:cubicBezTo>
                  <a:pt x="2945235" y="3337012"/>
                  <a:pt x="2965704" y="3371088"/>
                  <a:pt x="2990088" y="3401568"/>
                </a:cubicBezTo>
                <a:cubicBezTo>
                  <a:pt x="2987040" y="3422904"/>
                  <a:pt x="2993304" y="3447919"/>
                  <a:pt x="2980944" y="3465576"/>
                </a:cubicBezTo>
                <a:cubicBezTo>
                  <a:pt x="2891144" y="3593862"/>
                  <a:pt x="2752362" y="3656763"/>
                  <a:pt x="2606040" y="3703320"/>
                </a:cubicBezTo>
                <a:cubicBezTo>
                  <a:pt x="2309999" y="3797515"/>
                  <a:pt x="2161316" y="3779616"/>
                  <a:pt x="1847088" y="3794760"/>
                </a:cubicBezTo>
                <a:cubicBezTo>
                  <a:pt x="1486191" y="3812153"/>
                  <a:pt x="1570066" y="3807629"/>
                  <a:pt x="1261872" y="3831336"/>
                </a:cubicBezTo>
                <a:cubicBezTo>
                  <a:pt x="1072474" y="3897213"/>
                  <a:pt x="1001450" y="3916773"/>
                  <a:pt x="813816" y="4005072"/>
                </a:cubicBezTo>
                <a:cubicBezTo>
                  <a:pt x="705520" y="4056035"/>
                  <a:pt x="578851" y="4115440"/>
                  <a:pt x="484632" y="4197096"/>
                </a:cubicBezTo>
                <a:cubicBezTo>
                  <a:pt x="469883" y="4209878"/>
                  <a:pt x="458097" y="4226081"/>
                  <a:pt x="448056" y="4242816"/>
                </a:cubicBezTo>
                <a:cubicBezTo>
                  <a:pt x="439611" y="4256891"/>
                  <a:pt x="435864" y="4273296"/>
                  <a:pt x="429768" y="4288536"/>
                </a:cubicBezTo>
                <a:cubicBezTo>
                  <a:pt x="451104" y="4315968"/>
                  <a:pt x="461413" y="4358168"/>
                  <a:pt x="493776" y="4370832"/>
                </a:cubicBezTo>
                <a:cubicBezTo>
                  <a:pt x="752673" y="4472139"/>
                  <a:pt x="971120" y="4458743"/>
                  <a:pt x="1243584" y="4471416"/>
                </a:cubicBezTo>
                <a:cubicBezTo>
                  <a:pt x="919357" y="4484385"/>
                  <a:pt x="1058121" y="4463774"/>
                  <a:pt x="676656" y="4562856"/>
                </a:cubicBezTo>
                <a:cubicBezTo>
                  <a:pt x="414864" y="4630854"/>
                  <a:pt x="298584" y="4658290"/>
                  <a:pt x="64008" y="4754880"/>
                </a:cubicBezTo>
                <a:cubicBezTo>
                  <a:pt x="41285" y="4764236"/>
                  <a:pt x="21336" y="4779264"/>
                  <a:pt x="0" y="4791456"/>
                </a:cubicBezTo>
                <a:cubicBezTo>
                  <a:pt x="142812" y="4862862"/>
                  <a:pt x="114318" y="4854879"/>
                  <a:pt x="329184" y="4910328"/>
                </a:cubicBezTo>
                <a:cubicBezTo>
                  <a:pt x="532482" y="4962792"/>
                  <a:pt x="941832" y="5056632"/>
                  <a:pt x="941832" y="5056632"/>
                </a:cubicBezTo>
                <a:cubicBezTo>
                  <a:pt x="908304" y="5071872"/>
                  <a:pt x="875369" y="5088490"/>
                  <a:pt x="841248" y="5102352"/>
                </a:cubicBezTo>
                <a:cubicBezTo>
                  <a:pt x="777789" y="5128132"/>
                  <a:pt x="708193" y="5140658"/>
                  <a:pt x="649224" y="5175504"/>
                </a:cubicBezTo>
                <a:cubicBezTo>
                  <a:pt x="528647" y="5246754"/>
                  <a:pt x="387218" y="5388749"/>
                  <a:pt x="283464" y="5486400"/>
                </a:cubicBezTo>
                <a:cubicBezTo>
                  <a:pt x="304800" y="5498592"/>
                  <a:pt x="324097" y="5515395"/>
                  <a:pt x="347472" y="5522976"/>
                </a:cubicBezTo>
                <a:cubicBezTo>
                  <a:pt x="437491" y="5552171"/>
                  <a:pt x="528257" y="5581738"/>
                  <a:pt x="621792" y="5596128"/>
                </a:cubicBezTo>
                <a:cubicBezTo>
                  <a:pt x="753085" y="5616327"/>
                  <a:pt x="701771" y="5604693"/>
                  <a:pt x="777240" y="56235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28169-B3B0-F461-7790-7BEEAEA42BF4}"/>
              </a:ext>
            </a:extLst>
          </p:cNvPr>
          <p:cNvSpPr/>
          <p:nvPr/>
        </p:nvSpPr>
        <p:spPr>
          <a:xfrm>
            <a:off x="7006953" y="950976"/>
            <a:ext cx="2758854" cy="5477330"/>
          </a:xfrm>
          <a:custGeom>
            <a:avLst/>
            <a:gdLst>
              <a:gd name="connsiteX0" fmla="*/ 1533543 w 2758854"/>
              <a:gd name="connsiteY0" fmla="*/ 0 h 5477330"/>
              <a:gd name="connsiteX1" fmla="*/ 1780431 w 2758854"/>
              <a:gd name="connsiteY1" fmla="*/ 64008 h 5477330"/>
              <a:gd name="connsiteX2" fmla="*/ 1908447 w 2758854"/>
              <a:gd name="connsiteY2" fmla="*/ 109728 h 5477330"/>
              <a:gd name="connsiteX3" fmla="*/ 2018175 w 2758854"/>
              <a:gd name="connsiteY3" fmla="*/ 192024 h 5477330"/>
              <a:gd name="connsiteX4" fmla="*/ 2054751 w 2758854"/>
              <a:gd name="connsiteY4" fmla="*/ 265176 h 5477330"/>
              <a:gd name="connsiteX5" fmla="*/ 2118759 w 2758854"/>
              <a:gd name="connsiteY5" fmla="*/ 429768 h 5477330"/>
              <a:gd name="connsiteX6" fmla="*/ 2100471 w 2758854"/>
              <a:gd name="connsiteY6" fmla="*/ 658368 h 5477330"/>
              <a:gd name="connsiteX7" fmla="*/ 1917591 w 2758854"/>
              <a:gd name="connsiteY7" fmla="*/ 923544 h 5477330"/>
              <a:gd name="connsiteX8" fmla="*/ 1789575 w 2758854"/>
              <a:gd name="connsiteY8" fmla="*/ 1051560 h 5477330"/>
              <a:gd name="connsiteX9" fmla="*/ 1679847 w 2758854"/>
              <a:gd name="connsiteY9" fmla="*/ 1216152 h 5477330"/>
              <a:gd name="connsiteX10" fmla="*/ 1652415 w 2758854"/>
              <a:gd name="connsiteY10" fmla="*/ 1298448 h 5477330"/>
              <a:gd name="connsiteX11" fmla="*/ 1661559 w 2758854"/>
              <a:gd name="connsiteY11" fmla="*/ 1389888 h 5477330"/>
              <a:gd name="connsiteX12" fmla="*/ 1707279 w 2758854"/>
              <a:gd name="connsiteY12" fmla="*/ 1463040 h 5477330"/>
              <a:gd name="connsiteX13" fmla="*/ 1881015 w 2758854"/>
              <a:gd name="connsiteY13" fmla="*/ 1664208 h 5477330"/>
              <a:gd name="connsiteX14" fmla="*/ 1972455 w 2758854"/>
              <a:gd name="connsiteY14" fmla="*/ 1737360 h 5477330"/>
              <a:gd name="connsiteX15" fmla="*/ 2082183 w 2758854"/>
              <a:gd name="connsiteY15" fmla="*/ 1847088 h 5477330"/>
              <a:gd name="connsiteX16" fmla="*/ 2191911 w 2758854"/>
              <a:gd name="connsiteY16" fmla="*/ 1938528 h 5477330"/>
              <a:gd name="connsiteX17" fmla="*/ 2374791 w 2758854"/>
              <a:gd name="connsiteY17" fmla="*/ 2130552 h 5477330"/>
              <a:gd name="connsiteX18" fmla="*/ 2566815 w 2758854"/>
              <a:gd name="connsiteY18" fmla="*/ 2368296 h 5477330"/>
              <a:gd name="connsiteX19" fmla="*/ 2722263 w 2758854"/>
              <a:gd name="connsiteY19" fmla="*/ 2706624 h 5477330"/>
              <a:gd name="connsiteX20" fmla="*/ 2758839 w 2758854"/>
              <a:gd name="connsiteY20" fmla="*/ 2916936 h 5477330"/>
              <a:gd name="connsiteX21" fmla="*/ 2685687 w 2758854"/>
              <a:gd name="connsiteY21" fmla="*/ 3273552 h 5477330"/>
              <a:gd name="connsiteX22" fmla="*/ 2621679 w 2758854"/>
              <a:gd name="connsiteY22" fmla="*/ 3374136 h 5477330"/>
              <a:gd name="connsiteX23" fmla="*/ 2356503 w 2758854"/>
              <a:gd name="connsiteY23" fmla="*/ 3465576 h 5477330"/>
              <a:gd name="connsiteX24" fmla="*/ 2100471 w 2758854"/>
              <a:gd name="connsiteY24" fmla="*/ 3511296 h 5477330"/>
              <a:gd name="connsiteX25" fmla="*/ 1506111 w 2758854"/>
              <a:gd name="connsiteY25" fmla="*/ 3566160 h 5477330"/>
              <a:gd name="connsiteX26" fmla="*/ 1277511 w 2758854"/>
              <a:gd name="connsiteY26" fmla="*/ 3602736 h 5477330"/>
              <a:gd name="connsiteX27" fmla="*/ 847743 w 2758854"/>
              <a:gd name="connsiteY27" fmla="*/ 3703320 h 5477330"/>
              <a:gd name="connsiteX28" fmla="*/ 481983 w 2758854"/>
              <a:gd name="connsiteY28" fmla="*/ 3886200 h 5477330"/>
              <a:gd name="connsiteX29" fmla="*/ 107079 w 2758854"/>
              <a:gd name="connsiteY29" fmla="*/ 4169664 h 5477330"/>
              <a:gd name="connsiteX30" fmla="*/ 43071 w 2758854"/>
              <a:gd name="connsiteY30" fmla="*/ 4261104 h 5477330"/>
              <a:gd name="connsiteX31" fmla="*/ 24783 w 2758854"/>
              <a:gd name="connsiteY31" fmla="*/ 4325112 h 5477330"/>
              <a:gd name="connsiteX32" fmla="*/ 33927 w 2758854"/>
              <a:gd name="connsiteY32" fmla="*/ 4828032 h 5477330"/>
              <a:gd name="connsiteX33" fmla="*/ 79647 w 2758854"/>
              <a:gd name="connsiteY33" fmla="*/ 4937760 h 5477330"/>
              <a:gd name="connsiteX34" fmla="*/ 97935 w 2758854"/>
              <a:gd name="connsiteY34" fmla="*/ 4965192 h 5477330"/>
              <a:gd name="connsiteX35" fmla="*/ 125367 w 2758854"/>
              <a:gd name="connsiteY35" fmla="*/ 4974336 h 5477330"/>
              <a:gd name="connsiteX36" fmla="*/ 189375 w 2758854"/>
              <a:gd name="connsiteY36" fmla="*/ 5129784 h 5477330"/>
              <a:gd name="connsiteX37" fmla="*/ 189375 w 2758854"/>
              <a:gd name="connsiteY37" fmla="*/ 5266944 h 5477330"/>
              <a:gd name="connsiteX38" fmla="*/ 180231 w 2758854"/>
              <a:gd name="connsiteY38" fmla="*/ 5340096 h 5477330"/>
              <a:gd name="connsiteX39" fmla="*/ 143655 w 2758854"/>
              <a:gd name="connsiteY39" fmla="*/ 5431536 h 5477330"/>
              <a:gd name="connsiteX40" fmla="*/ 107079 w 2758854"/>
              <a:gd name="connsiteY40" fmla="*/ 5449824 h 5477330"/>
              <a:gd name="connsiteX41" fmla="*/ 107079 w 2758854"/>
              <a:gd name="connsiteY41" fmla="*/ 5477256 h 547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58854" h="5477330">
                <a:moveTo>
                  <a:pt x="1533543" y="0"/>
                </a:moveTo>
                <a:cubicBezTo>
                  <a:pt x="1712581" y="59679"/>
                  <a:pt x="1358877" y="-56436"/>
                  <a:pt x="1780431" y="64008"/>
                </a:cubicBezTo>
                <a:cubicBezTo>
                  <a:pt x="1823999" y="76456"/>
                  <a:pt x="1866799" y="91879"/>
                  <a:pt x="1908447" y="109728"/>
                </a:cubicBezTo>
                <a:cubicBezTo>
                  <a:pt x="1948061" y="126706"/>
                  <a:pt x="1992886" y="155495"/>
                  <a:pt x="2018175" y="192024"/>
                </a:cubicBezTo>
                <a:cubicBezTo>
                  <a:pt x="2033693" y="214439"/>
                  <a:pt x="2043222" y="240472"/>
                  <a:pt x="2054751" y="265176"/>
                </a:cubicBezTo>
                <a:cubicBezTo>
                  <a:pt x="2083221" y="326184"/>
                  <a:pt x="2094253" y="362377"/>
                  <a:pt x="2118759" y="429768"/>
                </a:cubicBezTo>
                <a:cubicBezTo>
                  <a:pt x="2128425" y="516759"/>
                  <a:pt x="2141902" y="565148"/>
                  <a:pt x="2100471" y="658368"/>
                </a:cubicBezTo>
                <a:cubicBezTo>
                  <a:pt x="2085068" y="693024"/>
                  <a:pt x="1967726" y="868634"/>
                  <a:pt x="1917591" y="923544"/>
                </a:cubicBezTo>
                <a:cubicBezTo>
                  <a:pt x="1876901" y="968110"/>
                  <a:pt x="1824182" y="1002122"/>
                  <a:pt x="1789575" y="1051560"/>
                </a:cubicBezTo>
                <a:cubicBezTo>
                  <a:pt x="1772906" y="1075373"/>
                  <a:pt x="1695955" y="1181922"/>
                  <a:pt x="1679847" y="1216152"/>
                </a:cubicBezTo>
                <a:cubicBezTo>
                  <a:pt x="1667535" y="1242316"/>
                  <a:pt x="1661559" y="1271016"/>
                  <a:pt x="1652415" y="1298448"/>
                </a:cubicBezTo>
                <a:cubicBezTo>
                  <a:pt x="1655463" y="1328928"/>
                  <a:pt x="1651872" y="1360828"/>
                  <a:pt x="1661559" y="1389888"/>
                </a:cubicBezTo>
                <a:cubicBezTo>
                  <a:pt x="1670652" y="1417167"/>
                  <a:pt x="1690789" y="1439483"/>
                  <a:pt x="1707279" y="1463040"/>
                </a:cubicBezTo>
                <a:cubicBezTo>
                  <a:pt x="1771114" y="1554233"/>
                  <a:pt x="1799035" y="1590426"/>
                  <a:pt x="1881015" y="1664208"/>
                </a:cubicBezTo>
                <a:cubicBezTo>
                  <a:pt x="1910028" y="1690320"/>
                  <a:pt x="1943573" y="1711103"/>
                  <a:pt x="1972455" y="1737360"/>
                </a:cubicBezTo>
                <a:cubicBezTo>
                  <a:pt x="2010729" y="1772155"/>
                  <a:pt x="2044053" y="1812135"/>
                  <a:pt x="2082183" y="1847088"/>
                </a:cubicBezTo>
                <a:cubicBezTo>
                  <a:pt x="2117280" y="1879260"/>
                  <a:pt x="2157715" y="1905400"/>
                  <a:pt x="2191911" y="1938528"/>
                </a:cubicBezTo>
                <a:cubicBezTo>
                  <a:pt x="2255398" y="2000031"/>
                  <a:pt x="2313435" y="2066924"/>
                  <a:pt x="2374791" y="2130552"/>
                </a:cubicBezTo>
                <a:cubicBezTo>
                  <a:pt x="2451252" y="2209845"/>
                  <a:pt x="2512479" y="2255096"/>
                  <a:pt x="2566815" y="2368296"/>
                </a:cubicBezTo>
                <a:cubicBezTo>
                  <a:pt x="2693690" y="2632618"/>
                  <a:pt x="2644034" y="2518874"/>
                  <a:pt x="2722263" y="2706624"/>
                </a:cubicBezTo>
                <a:cubicBezTo>
                  <a:pt x="2729961" y="2745113"/>
                  <a:pt x="2759624" y="2886337"/>
                  <a:pt x="2758839" y="2916936"/>
                </a:cubicBezTo>
                <a:cubicBezTo>
                  <a:pt x="2755285" y="3055531"/>
                  <a:pt x="2744747" y="3155432"/>
                  <a:pt x="2685687" y="3273552"/>
                </a:cubicBezTo>
                <a:cubicBezTo>
                  <a:pt x="2667914" y="3309097"/>
                  <a:pt x="2649780" y="3346035"/>
                  <a:pt x="2621679" y="3374136"/>
                </a:cubicBezTo>
                <a:cubicBezTo>
                  <a:pt x="2552786" y="3443029"/>
                  <a:pt x="2442991" y="3449015"/>
                  <a:pt x="2356503" y="3465576"/>
                </a:cubicBezTo>
                <a:cubicBezTo>
                  <a:pt x="2271356" y="3481881"/>
                  <a:pt x="2186320" y="3499223"/>
                  <a:pt x="2100471" y="3511296"/>
                </a:cubicBezTo>
                <a:cubicBezTo>
                  <a:pt x="1855074" y="3545805"/>
                  <a:pt x="1743516" y="3549787"/>
                  <a:pt x="1506111" y="3566160"/>
                </a:cubicBezTo>
                <a:lnTo>
                  <a:pt x="1277511" y="3602736"/>
                </a:lnTo>
                <a:cubicBezTo>
                  <a:pt x="1122371" y="3630661"/>
                  <a:pt x="997218" y="3656117"/>
                  <a:pt x="847743" y="3703320"/>
                </a:cubicBezTo>
                <a:cubicBezTo>
                  <a:pt x="709109" y="3747099"/>
                  <a:pt x="605023" y="3798314"/>
                  <a:pt x="481983" y="3886200"/>
                </a:cubicBezTo>
                <a:cubicBezTo>
                  <a:pt x="427788" y="3924911"/>
                  <a:pt x="185221" y="4087615"/>
                  <a:pt x="107079" y="4169664"/>
                </a:cubicBezTo>
                <a:cubicBezTo>
                  <a:pt x="81420" y="4196606"/>
                  <a:pt x="64407" y="4230624"/>
                  <a:pt x="43071" y="4261104"/>
                </a:cubicBezTo>
                <a:cubicBezTo>
                  <a:pt x="36975" y="4282440"/>
                  <a:pt x="30622" y="4303704"/>
                  <a:pt x="24783" y="4325112"/>
                </a:cubicBezTo>
                <a:cubicBezTo>
                  <a:pt x="-21349" y="4494262"/>
                  <a:pt x="5952" y="4576260"/>
                  <a:pt x="33927" y="4828032"/>
                </a:cubicBezTo>
                <a:cubicBezTo>
                  <a:pt x="38303" y="4867414"/>
                  <a:pt x="62891" y="4901853"/>
                  <a:pt x="79647" y="4937760"/>
                </a:cubicBezTo>
                <a:cubicBezTo>
                  <a:pt x="84294" y="4947719"/>
                  <a:pt x="89353" y="4958327"/>
                  <a:pt x="97935" y="4965192"/>
                </a:cubicBezTo>
                <a:cubicBezTo>
                  <a:pt x="105461" y="4971213"/>
                  <a:pt x="116223" y="4971288"/>
                  <a:pt x="125367" y="4974336"/>
                </a:cubicBezTo>
                <a:cubicBezTo>
                  <a:pt x="181011" y="5085623"/>
                  <a:pt x="161725" y="5033009"/>
                  <a:pt x="189375" y="5129784"/>
                </a:cubicBezTo>
                <a:cubicBezTo>
                  <a:pt x="201839" y="5241964"/>
                  <a:pt x="202201" y="5177159"/>
                  <a:pt x="189375" y="5266944"/>
                </a:cubicBezTo>
                <a:cubicBezTo>
                  <a:pt x="185900" y="5291271"/>
                  <a:pt x="186808" y="5316419"/>
                  <a:pt x="180231" y="5340096"/>
                </a:cubicBezTo>
                <a:cubicBezTo>
                  <a:pt x="171445" y="5371726"/>
                  <a:pt x="173017" y="5416855"/>
                  <a:pt x="143655" y="5431536"/>
                </a:cubicBezTo>
                <a:lnTo>
                  <a:pt x="107079" y="5449824"/>
                </a:lnTo>
                <a:cubicBezTo>
                  <a:pt x="96971" y="5480148"/>
                  <a:pt x="88296" y="5477256"/>
                  <a:pt x="107079" y="547725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BFEB0C-22D7-57FF-3DAE-99436CB98476}"/>
              </a:ext>
            </a:extLst>
          </p:cNvPr>
          <p:cNvSpPr/>
          <p:nvPr/>
        </p:nvSpPr>
        <p:spPr>
          <a:xfrm>
            <a:off x="7158738" y="877824"/>
            <a:ext cx="2625342" cy="5577840"/>
          </a:xfrm>
          <a:custGeom>
            <a:avLst/>
            <a:gdLst>
              <a:gd name="connsiteX0" fmla="*/ 1473198 w 2625342"/>
              <a:gd name="connsiteY0" fmla="*/ 0 h 5577840"/>
              <a:gd name="connsiteX1" fmla="*/ 1445766 w 2625342"/>
              <a:gd name="connsiteY1" fmla="*/ 356616 h 5577840"/>
              <a:gd name="connsiteX2" fmla="*/ 1409190 w 2625342"/>
              <a:gd name="connsiteY2" fmla="*/ 585216 h 5577840"/>
              <a:gd name="connsiteX3" fmla="*/ 1381758 w 2625342"/>
              <a:gd name="connsiteY3" fmla="*/ 795528 h 5577840"/>
              <a:gd name="connsiteX4" fmla="*/ 1390902 w 2625342"/>
              <a:gd name="connsiteY4" fmla="*/ 950976 h 5577840"/>
              <a:gd name="connsiteX5" fmla="*/ 1400046 w 2625342"/>
              <a:gd name="connsiteY5" fmla="*/ 1042416 h 5577840"/>
              <a:gd name="connsiteX6" fmla="*/ 1381758 w 2625342"/>
              <a:gd name="connsiteY6" fmla="*/ 1280160 h 5577840"/>
              <a:gd name="connsiteX7" fmla="*/ 1482342 w 2625342"/>
              <a:gd name="connsiteY7" fmla="*/ 1426464 h 5577840"/>
              <a:gd name="connsiteX8" fmla="*/ 1665222 w 2625342"/>
              <a:gd name="connsiteY8" fmla="*/ 1453896 h 5577840"/>
              <a:gd name="connsiteX9" fmla="*/ 1884678 w 2625342"/>
              <a:gd name="connsiteY9" fmla="*/ 1481328 h 5577840"/>
              <a:gd name="connsiteX10" fmla="*/ 2140710 w 2625342"/>
              <a:gd name="connsiteY10" fmla="*/ 1508760 h 5577840"/>
              <a:gd name="connsiteX11" fmla="*/ 2451606 w 2625342"/>
              <a:gd name="connsiteY11" fmla="*/ 1563624 h 5577840"/>
              <a:gd name="connsiteX12" fmla="*/ 2543046 w 2625342"/>
              <a:gd name="connsiteY12" fmla="*/ 1618488 h 5577840"/>
              <a:gd name="connsiteX13" fmla="*/ 2588766 w 2625342"/>
              <a:gd name="connsiteY13" fmla="*/ 1847088 h 5577840"/>
              <a:gd name="connsiteX14" fmla="*/ 2597910 w 2625342"/>
              <a:gd name="connsiteY14" fmla="*/ 2048256 h 5577840"/>
              <a:gd name="connsiteX15" fmla="*/ 2607054 w 2625342"/>
              <a:gd name="connsiteY15" fmla="*/ 2340864 h 5577840"/>
              <a:gd name="connsiteX16" fmla="*/ 2625342 w 2625342"/>
              <a:gd name="connsiteY16" fmla="*/ 2697480 h 5577840"/>
              <a:gd name="connsiteX17" fmla="*/ 2597910 w 2625342"/>
              <a:gd name="connsiteY17" fmla="*/ 3081528 h 5577840"/>
              <a:gd name="connsiteX18" fmla="*/ 2579622 w 2625342"/>
              <a:gd name="connsiteY18" fmla="*/ 3273552 h 5577840"/>
              <a:gd name="connsiteX19" fmla="*/ 2543046 w 2625342"/>
              <a:gd name="connsiteY19" fmla="*/ 3383280 h 5577840"/>
              <a:gd name="connsiteX20" fmla="*/ 2515614 w 2625342"/>
              <a:gd name="connsiteY20" fmla="*/ 3474720 h 5577840"/>
              <a:gd name="connsiteX21" fmla="*/ 2469894 w 2625342"/>
              <a:gd name="connsiteY21" fmla="*/ 3493008 h 5577840"/>
              <a:gd name="connsiteX22" fmla="*/ 2085846 w 2625342"/>
              <a:gd name="connsiteY22" fmla="*/ 3557016 h 5577840"/>
              <a:gd name="connsiteX23" fmla="*/ 1838958 w 2625342"/>
              <a:gd name="connsiteY23" fmla="*/ 3602736 h 5577840"/>
              <a:gd name="connsiteX24" fmla="*/ 1573782 w 2625342"/>
              <a:gd name="connsiteY24" fmla="*/ 3639312 h 5577840"/>
              <a:gd name="connsiteX25" fmla="*/ 933702 w 2625342"/>
              <a:gd name="connsiteY25" fmla="*/ 3785616 h 5577840"/>
              <a:gd name="connsiteX26" fmla="*/ 778254 w 2625342"/>
              <a:gd name="connsiteY26" fmla="*/ 3822192 h 5577840"/>
              <a:gd name="connsiteX27" fmla="*/ 595374 w 2625342"/>
              <a:gd name="connsiteY27" fmla="*/ 3867912 h 5577840"/>
              <a:gd name="connsiteX28" fmla="*/ 110742 w 2625342"/>
              <a:gd name="connsiteY28" fmla="*/ 3877056 h 5577840"/>
              <a:gd name="connsiteX29" fmla="*/ 138174 w 2625342"/>
              <a:gd name="connsiteY29" fmla="*/ 4215384 h 5577840"/>
              <a:gd name="connsiteX30" fmla="*/ 147318 w 2625342"/>
              <a:gd name="connsiteY30" fmla="*/ 4370832 h 5577840"/>
              <a:gd name="connsiteX31" fmla="*/ 92454 w 2625342"/>
              <a:gd name="connsiteY31" fmla="*/ 4709160 h 5577840"/>
              <a:gd name="connsiteX32" fmla="*/ 37590 w 2625342"/>
              <a:gd name="connsiteY32" fmla="*/ 4992624 h 5577840"/>
              <a:gd name="connsiteX33" fmla="*/ 19302 w 2625342"/>
              <a:gd name="connsiteY33" fmla="*/ 5276088 h 5577840"/>
              <a:gd name="connsiteX34" fmla="*/ 10158 w 2625342"/>
              <a:gd name="connsiteY34" fmla="*/ 5394960 h 5577840"/>
              <a:gd name="connsiteX35" fmla="*/ 1014 w 2625342"/>
              <a:gd name="connsiteY35" fmla="*/ 5440680 h 5577840"/>
              <a:gd name="connsiteX36" fmla="*/ 1014 w 2625342"/>
              <a:gd name="connsiteY36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25342" h="5577840">
                <a:moveTo>
                  <a:pt x="1473198" y="0"/>
                </a:moveTo>
                <a:cubicBezTo>
                  <a:pt x="1465993" y="129681"/>
                  <a:pt x="1462821" y="225863"/>
                  <a:pt x="1445766" y="356616"/>
                </a:cubicBezTo>
                <a:cubicBezTo>
                  <a:pt x="1435785" y="433137"/>
                  <a:pt x="1420326" y="508855"/>
                  <a:pt x="1409190" y="585216"/>
                </a:cubicBezTo>
                <a:cubicBezTo>
                  <a:pt x="1398988" y="655174"/>
                  <a:pt x="1390902" y="725424"/>
                  <a:pt x="1381758" y="795528"/>
                </a:cubicBezTo>
                <a:cubicBezTo>
                  <a:pt x="1384806" y="847344"/>
                  <a:pt x="1387068" y="899212"/>
                  <a:pt x="1390902" y="950976"/>
                </a:cubicBezTo>
                <a:cubicBezTo>
                  <a:pt x="1393165" y="981524"/>
                  <a:pt x="1400046" y="1011784"/>
                  <a:pt x="1400046" y="1042416"/>
                </a:cubicBezTo>
                <a:cubicBezTo>
                  <a:pt x="1400046" y="1165737"/>
                  <a:pt x="1395284" y="1185478"/>
                  <a:pt x="1381758" y="1280160"/>
                </a:cubicBezTo>
                <a:cubicBezTo>
                  <a:pt x="1415286" y="1328928"/>
                  <a:pt x="1431884" y="1395538"/>
                  <a:pt x="1482342" y="1426464"/>
                </a:cubicBezTo>
                <a:cubicBezTo>
                  <a:pt x="1534898" y="1458676"/>
                  <a:pt x="1604145" y="1445567"/>
                  <a:pt x="1665222" y="1453896"/>
                </a:cubicBezTo>
                <a:cubicBezTo>
                  <a:pt x="1738267" y="1463857"/>
                  <a:pt x="1811443" y="1472878"/>
                  <a:pt x="1884678" y="1481328"/>
                </a:cubicBezTo>
                <a:cubicBezTo>
                  <a:pt x="1969945" y="1491166"/>
                  <a:pt x="2055768" y="1496430"/>
                  <a:pt x="2140710" y="1508760"/>
                </a:cubicBezTo>
                <a:cubicBezTo>
                  <a:pt x="2244852" y="1523877"/>
                  <a:pt x="2451606" y="1563624"/>
                  <a:pt x="2451606" y="1563624"/>
                </a:cubicBezTo>
                <a:cubicBezTo>
                  <a:pt x="2482086" y="1581912"/>
                  <a:pt x="2521454" y="1590252"/>
                  <a:pt x="2543046" y="1618488"/>
                </a:cubicBezTo>
                <a:cubicBezTo>
                  <a:pt x="2565751" y="1648180"/>
                  <a:pt x="2585494" y="1824181"/>
                  <a:pt x="2588766" y="1847088"/>
                </a:cubicBezTo>
                <a:cubicBezTo>
                  <a:pt x="2591814" y="1914144"/>
                  <a:pt x="2595426" y="1981177"/>
                  <a:pt x="2597910" y="2048256"/>
                </a:cubicBezTo>
                <a:cubicBezTo>
                  <a:pt x="2601522" y="2145773"/>
                  <a:pt x="2602934" y="2243367"/>
                  <a:pt x="2607054" y="2340864"/>
                </a:cubicBezTo>
                <a:cubicBezTo>
                  <a:pt x="2612079" y="2459786"/>
                  <a:pt x="2619246" y="2578608"/>
                  <a:pt x="2625342" y="2697480"/>
                </a:cubicBezTo>
                <a:cubicBezTo>
                  <a:pt x="2616198" y="2825496"/>
                  <a:pt x="2608064" y="2953588"/>
                  <a:pt x="2597910" y="3081528"/>
                </a:cubicBezTo>
                <a:cubicBezTo>
                  <a:pt x="2592823" y="3145624"/>
                  <a:pt x="2591124" y="3210291"/>
                  <a:pt x="2579622" y="3273552"/>
                </a:cubicBezTo>
                <a:cubicBezTo>
                  <a:pt x="2572725" y="3311485"/>
                  <a:pt x="2554546" y="3346481"/>
                  <a:pt x="2543046" y="3383280"/>
                </a:cubicBezTo>
                <a:cubicBezTo>
                  <a:pt x="2538755" y="3397012"/>
                  <a:pt x="2523261" y="3471661"/>
                  <a:pt x="2515614" y="3474720"/>
                </a:cubicBezTo>
                <a:cubicBezTo>
                  <a:pt x="2500374" y="3480816"/>
                  <a:pt x="2485818" y="3489027"/>
                  <a:pt x="2469894" y="3493008"/>
                </a:cubicBezTo>
                <a:cubicBezTo>
                  <a:pt x="2345906" y="3524005"/>
                  <a:pt x="2209791" y="3536359"/>
                  <a:pt x="2085846" y="3557016"/>
                </a:cubicBezTo>
                <a:cubicBezTo>
                  <a:pt x="2003290" y="3570775"/>
                  <a:pt x="1921593" y="3589455"/>
                  <a:pt x="1838958" y="3602736"/>
                </a:cubicBezTo>
                <a:cubicBezTo>
                  <a:pt x="1750860" y="3616895"/>
                  <a:pt x="1661840" y="3624903"/>
                  <a:pt x="1573782" y="3639312"/>
                </a:cubicBezTo>
                <a:cubicBezTo>
                  <a:pt x="1316480" y="3681416"/>
                  <a:pt x="1215288" y="3716374"/>
                  <a:pt x="933702" y="3785616"/>
                </a:cubicBezTo>
                <a:cubicBezTo>
                  <a:pt x="882011" y="3798327"/>
                  <a:pt x="829240" y="3806896"/>
                  <a:pt x="778254" y="3822192"/>
                </a:cubicBezTo>
                <a:cubicBezTo>
                  <a:pt x="732850" y="3835813"/>
                  <a:pt x="643969" y="3865598"/>
                  <a:pt x="595374" y="3867912"/>
                </a:cubicBezTo>
                <a:cubicBezTo>
                  <a:pt x="433984" y="3875597"/>
                  <a:pt x="272286" y="3874008"/>
                  <a:pt x="110742" y="3877056"/>
                </a:cubicBezTo>
                <a:cubicBezTo>
                  <a:pt x="139633" y="4310428"/>
                  <a:pt x="93301" y="3632035"/>
                  <a:pt x="138174" y="4215384"/>
                </a:cubicBezTo>
                <a:cubicBezTo>
                  <a:pt x="142155" y="4267137"/>
                  <a:pt x="144270" y="4319016"/>
                  <a:pt x="147318" y="4370832"/>
                </a:cubicBezTo>
                <a:cubicBezTo>
                  <a:pt x="68850" y="4763174"/>
                  <a:pt x="181000" y="4187724"/>
                  <a:pt x="92454" y="4709160"/>
                </a:cubicBezTo>
                <a:cubicBezTo>
                  <a:pt x="76342" y="4804043"/>
                  <a:pt x="37590" y="4992624"/>
                  <a:pt x="37590" y="4992624"/>
                </a:cubicBezTo>
                <a:cubicBezTo>
                  <a:pt x="31494" y="5087112"/>
                  <a:pt x="26564" y="5181682"/>
                  <a:pt x="19302" y="5276088"/>
                </a:cubicBezTo>
                <a:cubicBezTo>
                  <a:pt x="16254" y="5315712"/>
                  <a:pt x="14547" y="5355462"/>
                  <a:pt x="10158" y="5394960"/>
                </a:cubicBezTo>
                <a:cubicBezTo>
                  <a:pt x="8442" y="5410407"/>
                  <a:pt x="1790" y="5425158"/>
                  <a:pt x="1014" y="5440680"/>
                </a:cubicBezTo>
                <a:cubicBezTo>
                  <a:pt x="-1269" y="5486343"/>
                  <a:pt x="1014" y="5532120"/>
                  <a:pt x="1014" y="557784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409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CCS_Sand_wells1</vt:lpstr>
      <vt:lpstr>UT_dir_surveys</vt:lpstr>
      <vt:lpstr>PowerPoint Presentation</vt:lpstr>
      <vt:lpstr>PowerPoint Presentation</vt:lpstr>
      <vt:lpstr>PowerPoint Presentation</vt:lpstr>
      <vt:lpstr>Baseline Correction</vt:lpstr>
      <vt:lpstr>PowerPoint Presentation</vt:lpstr>
      <vt:lpstr>PowerPoint Presentation</vt:lpstr>
      <vt:lpstr>PowerPoint Presentation</vt:lpstr>
      <vt:lpstr>PowerPoint Presentation</vt:lpstr>
      <vt:lpstr>Findings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8</cp:revision>
  <dcterms:created xsi:type="dcterms:W3CDTF">2023-08-29T16:54:58Z</dcterms:created>
  <dcterms:modified xsi:type="dcterms:W3CDTF">2023-12-08T16:07:32Z</dcterms:modified>
</cp:coreProperties>
</file>