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280" dt="2023-11-30T05:07:2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1-30T05:07:53.182" v="1003" actId="4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new mod">
        <pc:chgData name="Morales, Misael M" userId="1d0ead06-f695-4fa0-9a14-d29dc7a06678" providerId="ADAL" clId="{F10F0C4B-1D2D-4121-BDC4-782DDA355896}" dt="2023-11-30T02:04:24.506" v="95" actId="22"/>
        <pc:sldMkLst>
          <pc:docMk/>
          <pc:sldMk cId="1741293462" sldId="260"/>
        </pc:sldMkLst>
        <pc:picChg chg="add">
          <ac:chgData name="Morales, Misael M" userId="1d0ead06-f695-4fa0-9a14-d29dc7a06678" providerId="ADAL" clId="{F10F0C4B-1D2D-4121-BDC4-782DDA355896}" dt="2023-11-30T02:04:24.506" v="95" actId="22"/>
          <ac:picMkLst>
            <pc:docMk/>
            <pc:sldMk cId="1741293462" sldId="260"/>
            <ac:picMk id="4" creationId="{A2766DEA-ADFE-9D30-4CC6-AEC107AEBF67}"/>
          </ac:picMkLst>
        </pc:picChg>
      </pc:sldChg>
      <pc:sldChg chg="addSp new mod">
        <pc:chgData name="Morales, Misael M" userId="1d0ead06-f695-4fa0-9a14-d29dc7a06678" providerId="ADAL" clId="{F10F0C4B-1D2D-4121-BDC4-782DDA355896}" dt="2023-11-30T02:05:48.041" v="97" actId="22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new mod">
        <pc:chgData name="Morales, Misael M" userId="1d0ead06-f695-4fa0-9a14-d29dc7a06678" providerId="ADAL" clId="{F10F0C4B-1D2D-4121-BDC4-782DDA355896}" dt="2023-11-30T02:11:17.092" v="99" actId="22"/>
        <pc:sldMkLst>
          <pc:docMk/>
          <pc:sldMk cId="4292982981" sldId="262"/>
        </pc:sldMkLst>
        <pc:picChg chg="add">
          <ac:chgData name="Morales, Misael M" userId="1d0ead06-f695-4fa0-9a14-d29dc7a06678" providerId="ADAL" clId="{F10F0C4B-1D2D-4121-BDC4-782DDA355896}" dt="2023-11-30T02:11:17.092" v="99" actId="22"/>
          <ac:picMkLst>
            <pc:docMk/>
            <pc:sldMk cId="4292982981" sldId="262"/>
            <ac:picMk id="4" creationId="{A5FA38BB-241C-A09D-6C10-79406CC4D82F}"/>
          </ac:picMkLst>
        </pc:picChg>
      </pc:sldChg>
      <pc:sldChg chg="addSp new mod">
        <pc:chgData name="Morales, Misael M" userId="1d0ead06-f695-4fa0-9a14-d29dc7a06678" providerId="ADAL" clId="{F10F0C4B-1D2D-4121-BDC4-782DDA355896}" dt="2023-11-30T02:13:13.584" v="101" actId="22"/>
        <pc:sldMkLst>
          <pc:docMk/>
          <pc:sldMk cId="1851771391" sldId="263"/>
        </pc:sldMkLst>
        <pc:picChg chg="add">
          <ac:chgData name="Morales, Misael M" userId="1d0ead06-f695-4fa0-9a14-d29dc7a06678" providerId="ADAL" clId="{F10F0C4B-1D2D-4121-BDC4-782DDA355896}" dt="2023-11-30T02:13:13.584" v="101" actId="22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1-30T03:28:35.209" v="584" actId="20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1-30T03:28:35.209" v="584" actId="20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1-30T04:15:59.726" v="995" actId="20577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1-30T04:08:23.261" v="695" actId="165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1-30T04:08:23.261" v="695" actId="165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1-30T04:15:09.385" v="978" actId="20577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1-30T04:08:30.610" v="698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1-30T04:15:27.624" v="987" actId="20577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1-30T04:08:30.610" v="698" actId="164"/>
          <ac:spMkLst>
            <pc:docMk/>
            <pc:sldMk cId="3558366493" sldId="267"/>
            <ac:spMk id="9" creationId="{B0F1045A-213F-B69D-AC35-F22B1519E13C}"/>
          </ac:spMkLst>
        </pc:spChg>
        <pc:spChg chg="mod topLvl">
          <ac:chgData name="Morales, Misael M" userId="1d0ead06-f695-4fa0-9a14-d29dc7a06678" providerId="ADAL" clId="{F10F0C4B-1D2D-4121-BDC4-782DDA355896}" dt="2023-11-30T04:08:30.610" v="698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1-30T04:13:11.998" v="927" actId="2057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1-30T04:13:04.595" v="907" actId="2057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1-30T04:13:08.226" v="917" actId="2057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1-30T04:08:30.610" v="698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1-30T04:08:36.646" v="700" actId="1076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1-30T04:14:25.204" v="948" actId="1076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1-30T04:14:25.204" v="948" actId="1076"/>
          <ac:grpSpMkLst>
            <pc:docMk/>
            <pc:sldMk cId="3558366493" sldId="267"/>
            <ac:grpSpMk id="34" creationId="{04BDBD15-786E-1368-59DE-2B3EFCD926A0}"/>
          </ac:grpSpMkLst>
        </pc:grpChg>
        <pc:cxnChg chg="add mod">
          <ac:chgData name="Morales, Misael M" userId="1d0ead06-f695-4fa0-9a14-d29dc7a06678" providerId="ADAL" clId="{F10F0C4B-1D2D-4121-BDC4-782DDA355896}" dt="2023-11-30T04:14:45.363" v="952" actId="14100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1-30T04:14:42.622" v="951" actId="14100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1-30T04:14:37.798" v="950" actId="14100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1-30T04:14:35.108" v="949" actId="14100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</pc:docChg>
  </pc:docChgLst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08,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8" y="0"/>
            <a:ext cx="1147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AACC7-A2FE-6697-B3AB-997ACBB0FEE9}"/>
              </a:ext>
            </a:extLst>
          </p:cNvPr>
          <p:cNvGrpSpPr/>
          <p:nvPr/>
        </p:nvGrpSpPr>
        <p:grpSpPr>
          <a:xfrm>
            <a:off x="646176" y="850391"/>
            <a:ext cx="8869680" cy="2240281"/>
            <a:chOff x="646176" y="850391"/>
            <a:chExt cx="8869680" cy="22402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E7CCD9-E1D8-DA83-1276-B8948919E6BA}"/>
                </a:ext>
              </a:extLst>
            </p:cNvPr>
            <p:cNvGrpSpPr/>
            <p:nvPr/>
          </p:nvGrpSpPr>
          <p:grpSpPr>
            <a:xfrm>
              <a:off x="646176" y="850391"/>
              <a:ext cx="3044952" cy="2240280"/>
              <a:chOff x="566928" y="1399032"/>
              <a:chExt cx="3044952" cy="2240280"/>
            </a:xfrm>
            <a:solidFill>
              <a:srgbClr val="B889DB"/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FCDC3D-0A62-2CEB-8069-81D3C5A0494C}"/>
                  </a:ext>
                </a:extLst>
              </p:cNvPr>
              <p:cNvSpPr/>
              <p:nvPr/>
            </p:nvSpPr>
            <p:spPr>
              <a:xfrm>
                <a:off x="566928" y="1399032"/>
                <a:ext cx="101498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8A1403-E81E-9B1B-8EAB-8334A1FD57A9}"/>
                  </a:ext>
                </a:extLst>
              </p:cNvPr>
              <p:cNvSpPr/>
              <p:nvPr/>
            </p:nvSpPr>
            <p:spPr>
              <a:xfrm>
                <a:off x="1581912" y="1399032"/>
                <a:ext cx="1014984" cy="22402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/>
                  <p:nvPr/>
                </p:nvSpPr>
                <p:spPr>
                  <a:xfrm>
                    <a:off x="2596896" y="1399032"/>
                    <a:ext cx="1014984" cy="2240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752F91B-7397-0813-943E-4ED10379BF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896" y="1399032"/>
                    <a:ext cx="1014984" cy="22402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67" t="-23243" r="-4733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FE646FBB-0B5D-2431-54FD-B76DDE68376D}"/>
                </a:ext>
              </a:extLst>
            </p:cNvPr>
            <p:cNvSpPr/>
            <p:nvPr/>
          </p:nvSpPr>
          <p:spPr>
            <a:xfrm rot="5400000">
              <a:off x="3558540" y="1243583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/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D9A58B2-ABC9-C443-C11D-99BC3C0DD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32" y="1170431"/>
                  <a:ext cx="859536" cy="1600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B0F1045A-213F-B69D-AC35-F22B1519E13C}"/>
                </a:ext>
              </a:extLst>
            </p:cNvPr>
            <p:cNvSpPr/>
            <p:nvPr/>
          </p:nvSpPr>
          <p:spPr>
            <a:xfrm rot="16200000">
              <a:off x="6393180" y="1243584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Decoder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5DB193-F40B-2509-AD30-93746CB3B805}"/>
                </a:ext>
              </a:extLst>
            </p:cNvPr>
            <p:cNvSpPr/>
            <p:nvPr/>
          </p:nvSpPr>
          <p:spPr>
            <a:xfrm>
              <a:off x="8500872" y="850391"/>
              <a:ext cx="1014984" cy="22402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  <a:r>
                <a:rPr lang="en-US" baseline="30000" dirty="0"/>
                <a:t>*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2DECC9-64E6-E1AF-EAF5-6F5128F5D5B1}"/>
              </a:ext>
            </a:extLst>
          </p:cNvPr>
          <p:cNvGrpSpPr/>
          <p:nvPr/>
        </p:nvGrpSpPr>
        <p:grpSpPr>
          <a:xfrm>
            <a:off x="2182366" y="4008121"/>
            <a:ext cx="3223262" cy="2849879"/>
            <a:chOff x="2656330" y="3506472"/>
            <a:chExt cx="3223262" cy="2849879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5D0E73BF-FEC2-BBB4-F17F-FE102A995E80}"/>
                </a:ext>
              </a:extLst>
            </p:cNvPr>
            <p:cNvSpPr/>
            <p:nvPr/>
          </p:nvSpPr>
          <p:spPr>
            <a:xfrm rot="5400000">
              <a:off x="2843021" y="3319781"/>
              <a:ext cx="2849879" cy="3223262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40AE7C1A-E691-9AED-9E61-84265EA3A953}"/>
                </a:ext>
              </a:extLst>
            </p:cNvPr>
            <p:cNvSpPr/>
            <p:nvPr/>
          </p:nvSpPr>
          <p:spPr>
            <a:xfrm>
              <a:off x="2731007" y="3834131"/>
              <a:ext cx="521208" cy="219456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4CED80F4-1868-C382-91A3-2751F4C9718A}"/>
                </a:ext>
              </a:extLst>
            </p:cNvPr>
            <p:cNvSpPr/>
            <p:nvPr/>
          </p:nvSpPr>
          <p:spPr>
            <a:xfrm>
              <a:off x="3362515" y="3916424"/>
              <a:ext cx="521208" cy="202996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E6E6F606-16BB-D8DB-24D5-4C96AE484B82}"/>
                </a:ext>
              </a:extLst>
            </p:cNvPr>
            <p:cNvSpPr/>
            <p:nvPr/>
          </p:nvSpPr>
          <p:spPr>
            <a:xfrm>
              <a:off x="3994023" y="4007865"/>
              <a:ext cx="521208" cy="1847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C67CFCA3-D0A2-FCF1-9EB1-8C83149BEAD9}"/>
                </a:ext>
              </a:extLst>
            </p:cNvPr>
            <p:cNvSpPr/>
            <p:nvPr/>
          </p:nvSpPr>
          <p:spPr>
            <a:xfrm>
              <a:off x="4625531" y="4167883"/>
              <a:ext cx="521208" cy="152704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LeakyReLU</a:t>
              </a:r>
              <a:endParaRPr lang="en-US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B56239F4-20C0-21A9-DA24-3F0067D2366C}"/>
                </a:ext>
              </a:extLst>
            </p:cNvPr>
            <p:cNvSpPr/>
            <p:nvPr/>
          </p:nvSpPr>
          <p:spPr>
            <a:xfrm>
              <a:off x="5257038" y="4337047"/>
              <a:ext cx="521208" cy="118872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Max Pool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BDBD15-786E-1368-59DE-2B3EFCD926A0}"/>
              </a:ext>
            </a:extLst>
          </p:cNvPr>
          <p:cNvGrpSpPr/>
          <p:nvPr/>
        </p:nvGrpSpPr>
        <p:grpSpPr>
          <a:xfrm rot="10800000">
            <a:off x="6786373" y="4008116"/>
            <a:ext cx="3223262" cy="2849879"/>
            <a:chOff x="2656330" y="3506472"/>
            <a:chExt cx="3223262" cy="2849879"/>
          </a:xfrm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EBF12F0F-EC1C-E929-7A5E-9E64ABB55F0B}"/>
                </a:ext>
              </a:extLst>
            </p:cNvPr>
            <p:cNvSpPr/>
            <p:nvPr/>
          </p:nvSpPr>
          <p:spPr>
            <a:xfrm rot="5400000">
              <a:off x="2843021" y="3319781"/>
              <a:ext cx="2849879" cy="3223262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01A60EF6-5B85-9001-19F7-5D6AE7DAD652}"/>
                </a:ext>
              </a:extLst>
            </p:cNvPr>
            <p:cNvSpPr/>
            <p:nvPr/>
          </p:nvSpPr>
          <p:spPr>
            <a:xfrm>
              <a:off x="2731007" y="3834131"/>
              <a:ext cx="521208" cy="219456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Upsampling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70E8DC4-BB53-DDD2-E149-5A696A4A9A35}"/>
                </a:ext>
              </a:extLst>
            </p:cNvPr>
            <p:cNvSpPr/>
            <p:nvPr/>
          </p:nvSpPr>
          <p:spPr>
            <a:xfrm>
              <a:off x="3362515" y="3916424"/>
              <a:ext cx="521208" cy="202996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LeakyReLU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C959C0EA-B6F7-8FC1-A041-4D10FBCC9DAB}"/>
                </a:ext>
              </a:extLst>
            </p:cNvPr>
            <p:cNvSpPr/>
            <p:nvPr/>
          </p:nvSpPr>
          <p:spPr>
            <a:xfrm>
              <a:off x="3994023" y="4007865"/>
              <a:ext cx="521208" cy="1847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800E312-8FD8-0398-E0D5-5B9D8FF1CD44}"/>
                </a:ext>
              </a:extLst>
            </p:cNvPr>
            <p:cNvSpPr/>
            <p:nvPr/>
          </p:nvSpPr>
          <p:spPr>
            <a:xfrm>
              <a:off x="4625531" y="4167883"/>
              <a:ext cx="521208" cy="152704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 </a:t>
              </a:r>
              <a:r>
                <a:rPr lang="en-US" dirty="0" err="1"/>
                <a:t>Transp</a:t>
              </a:r>
              <a:endParaRPr lang="en-US" dirty="0"/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B4B419F-6744-673B-32DF-8D13B19C2DBA}"/>
                </a:ext>
              </a:extLst>
            </p:cNvPr>
            <p:cNvSpPr/>
            <p:nvPr/>
          </p:nvSpPr>
          <p:spPr>
            <a:xfrm>
              <a:off x="5257038" y="4337047"/>
              <a:ext cx="521208" cy="118872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BC3DC3-F432-B139-0D70-FF8637A55CE3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182365" y="2908934"/>
            <a:ext cx="2496315" cy="109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338E93-4CD6-AC35-DC8F-17088709785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78680" y="2908934"/>
            <a:ext cx="726947" cy="181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15ABE3-B18B-B3C5-2419-A76303AA124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86371" y="2908935"/>
            <a:ext cx="726949" cy="181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723142-D7B9-F742-24FE-3839B355215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7513320" y="2908935"/>
            <a:ext cx="2496315" cy="109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8" y="0"/>
            <a:ext cx="11474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D49-4F8C-9737-E91D-E082825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CCS_Sand_wells1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20614-B313-95EE-48E0-8C4AD83E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B276-7163-3C02-14E2-2E18A427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871662"/>
            <a:ext cx="94011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63-EE7C-F868-DBD4-DC875ADA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UT </a:t>
            </a:r>
            <a:r>
              <a:rPr lang="en-US" dirty="0" err="1"/>
              <a:t>dir</a:t>
            </a:r>
            <a:r>
              <a:rPr lang="en-US" dirty="0"/>
              <a:t> surveys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AC78-2D34-9F26-A5A1-02EA65B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E558-5289-A4D8-EEAE-7EA43435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3" y="1681162"/>
            <a:ext cx="500062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4BB4E-56FA-A96F-4253-C9DC5583F9E4}"/>
              </a:ext>
            </a:extLst>
          </p:cNvPr>
          <p:cNvSpPr txBox="1"/>
          <p:nvPr/>
        </p:nvSpPr>
        <p:spPr>
          <a:xfrm>
            <a:off x="1401698" y="1496496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177004037400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70E3D-52E9-237F-F9D2-9FC7DEDA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87" y="1700212"/>
            <a:ext cx="5000625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EB0CB-0BA2-D6B6-355A-1C8AD2C1F0EC}"/>
              </a:ext>
            </a:extLst>
          </p:cNvPr>
          <p:cNvSpPr txBox="1"/>
          <p:nvPr/>
        </p:nvSpPr>
        <p:spPr>
          <a:xfrm>
            <a:off x="6485762" y="1501897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427064023000</a:t>
            </a:r>
          </a:p>
        </p:txBody>
      </p:sp>
    </p:spTree>
    <p:extLst>
      <p:ext uri="{BB962C8B-B14F-4D97-AF65-F5344CB8AC3E}">
        <p14:creationId xmlns:p14="http://schemas.microsoft.com/office/powerpoint/2010/main" val="150619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44" y="0"/>
            <a:ext cx="860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2" y="0"/>
            <a:ext cx="8605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A8A33-F6F6-DD23-771B-A7AFA1B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4EEEB-651E-89BE-2920-17E85420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2" y="0"/>
            <a:ext cx="8605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98" y="0"/>
            <a:ext cx="8596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475E3-D4A0-31B0-95E9-414DEC23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8E25D-BB14-521A-BCE3-A04329BC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44" y="0"/>
            <a:ext cx="860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7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FF0000"/>
                    </a:solidFill>
                  </a:rPr>
                  <a:t>Correction</a:t>
                </a:r>
                <a:r>
                  <a:rPr lang="en-US" dirty="0"/>
                  <a:t> present in most wells</a:t>
                </a:r>
              </a:p>
              <a:p>
                <a:pPr lvl="1"/>
                <a:r>
                  <a:rPr lang="en-US" dirty="0"/>
                  <a:t>GR/Correction present in some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Train an RNN to automatically correct the SP log based on the other logs???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2"/>
                <a:stretch>
                  <a:fillRect l="-1706" t="-2985" r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90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Progress Meeting</vt:lpstr>
      <vt:lpstr>CCS_Sand_wells1</vt:lpstr>
      <vt:lpstr>UT dir surveys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3</cp:revision>
  <dcterms:created xsi:type="dcterms:W3CDTF">2023-08-29T16:54:58Z</dcterms:created>
  <dcterms:modified xsi:type="dcterms:W3CDTF">2023-11-30T05:07:58Z</dcterms:modified>
</cp:coreProperties>
</file>