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270" r:id="rId2"/>
    <p:sldId id="506" r:id="rId3"/>
    <p:sldId id="507" r:id="rId4"/>
    <p:sldId id="501" r:id="rId5"/>
    <p:sldId id="508" r:id="rId6"/>
    <p:sldId id="394" r:id="rId7"/>
    <p:sldId id="395" r:id="rId8"/>
    <p:sldId id="396" r:id="rId9"/>
    <p:sldId id="456" r:id="rId10"/>
    <p:sldId id="400" r:id="rId11"/>
    <p:sldId id="437" r:id="rId12"/>
    <p:sldId id="475" r:id="rId13"/>
    <p:sldId id="486" r:id="rId14"/>
    <p:sldId id="509" r:id="rId15"/>
    <p:sldId id="502" r:id="rId16"/>
    <p:sldId id="503" r:id="rId17"/>
    <p:sldId id="510" r:id="rId18"/>
    <p:sldId id="497" r:id="rId19"/>
    <p:sldId id="505" r:id="rId20"/>
    <p:sldId id="511" r:id="rId21"/>
    <p:sldId id="504"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presentation" id="{300C0901-58B2-4030-975A-CE4B70195255}">
          <p14:sldIdLst>
            <p14:sldId id="270"/>
            <p14:sldId id="506"/>
            <p14:sldId id="507"/>
            <p14:sldId id="501"/>
            <p14:sldId id="508"/>
            <p14:sldId id="394"/>
            <p14:sldId id="395"/>
            <p14:sldId id="396"/>
            <p14:sldId id="456"/>
            <p14:sldId id="400"/>
            <p14:sldId id="437"/>
            <p14:sldId id="475"/>
            <p14:sldId id="486"/>
            <p14:sldId id="509"/>
            <p14:sldId id="502"/>
            <p14:sldId id="503"/>
            <p14:sldId id="510"/>
            <p14:sldId id="497"/>
            <p14:sldId id="505"/>
            <p14:sldId id="511"/>
            <p14:sldId id="504"/>
            <p14:sldId id="286"/>
          </p14:sldIdLst>
        </p14:section>
        <p14:section name="Backup" id="{F275DC0F-351D-4AB4-A87F-E250BBDD9A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F8971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9D948D-EEF7-47AD-B61A-2D3A4F655486}" v="445" dt="2023-05-05T05:41:01.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4" autoAdjust="0"/>
    <p:restoredTop sz="82933" autoAdjust="0"/>
  </p:normalViewPr>
  <p:slideViewPr>
    <p:cSldViewPr snapToGrid="0" snapToObjects="1" showGuides="1">
      <p:cViewPr varScale="1">
        <p:scale>
          <a:sx n="93" d="100"/>
          <a:sy n="93" d="100"/>
        </p:scale>
        <p:origin x="1608" y="72"/>
      </p:cViewPr>
      <p:guideLst>
        <p:guide orient="horz" pos="2160"/>
        <p:guide pos="3840"/>
      </p:guideLst>
    </p:cSldViewPr>
  </p:slideViewPr>
  <p:notesTextViewPr>
    <p:cViewPr>
      <p:scale>
        <a:sx n="3" d="2"/>
        <a:sy n="3" d="2"/>
      </p:scale>
      <p:origin x="0" y="0"/>
    </p:cViewPr>
  </p:notesTextViewPr>
  <p:notesViewPr>
    <p:cSldViewPr snapToGrid="0" snapToObjects="1">
      <p:cViewPr varScale="1">
        <p:scale>
          <a:sx n="87" d="100"/>
          <a:sy n="87" d="100"/>
        </p:scale>
        <p:origin x="95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56d9bf98b5fc7b9" providerId="LiveId" clId="{E1F5B800-B07C-4FAC-A0D0-30A6ABC97377}"/>
    <pc:docChg chg="undo custSel addSld delSld modSld modSection">
      <pc:chgData name="" userId="e56d9bf98b5fc7b9" providerId="LiveId" clId="{E1F5B800-B07C-4FAC-A0D0-30A6ABC97377}" dt="2023-05-04T22:02:37.467" v="765" actId="20577"/>
      <pc:docMkLst>
        <pc:docMk/>
      </pc:docMkLst>
      <pc:sldChg chg="modSp">
        <pc:chgData name="" userId="e56d9bf98b5fc7b9" providerId="LiveId" clId="{E1F5B800-B07C-4FAC-A0D0-30A6ABC97377}" dt="2023-05-04T07:05:05.316" v="46" actId="20577"/>
        <pc:sldMkLst>
          <pc:docMk/>
          <pc:sldMk cId="1822116204" sldId="270"/>
        </pc:sldMkLst>
        <pc:spChg chg="mod">
          <ac:chgData name="" userId="e56d9bf98b5fc7b9" providerId="LiveId" clId="{E1F5B800-B07C-4FAC-A0D0-30A6ABC97377}" dt="2023-05-04T07:04:51.810" v="4" actId="20577"/>
          <ac:spMkLst>
            <pc:docMk/>
            <pc:sldMk cId="1822116204" sldId="270"/>
            <ac:spMk id="6" creationId="{02769251-D619-494A-A7D4-8411E5D669FE}"/>
          </ac:spMkLst>
        </pc:spChg>
        <pc:spChg chg="mod">
          <ac:chgData name="" userId="e56d9bf98b5fc7b9" providerId="LiveId" clId="{E1F5B800-B07C-4FAC-A0D0-30A6ABC97377}" dt="2023-05-04T07:05:05.316" v="46" actId="20577"/>
          <ac:spMkLst>
            <pc:docMk/>
            <pc:sldMk cId="1822116204" sldId="270"/>
            <ac:spMk id="17" creationId="{EA5F3287-689D-D046-9A1E-5DF70D5A7DB2}"/>
          </ac:spMkLst>
        </pc:spChg>
      </pc:sldChg>
      <pc:sldChg chg="add">
        <pc:chgData name="" userId="e56d9bf98b5fc7b9" providerId="LiveId" clId="{E1F5B800-B07C-4FAC-A0D0-30A6ABC97377}" dt="2023-05-04T07:06:04.206" v="48"/>
        <pc:sldMkLst>
          <pc:docMk/>
          <pc:sldMk cId="3751390920" sldId="394"/>
        </pc:sldMkLst>
      </pc:sldChg>
      <pc:sldChg chg="add">
        <pc:chgData name="" userId="e56d9bf98b5fc7b9" providerId="LiveId" clId="{E1F5B800-B07C-4FAC-A0D0-30A6ABC97377}" dt="2023-05-04T07:06:04.206" v="48"/>
        <pc:sldMkLst>
          <pc:docMk/>
          <pc:sldMk cId="3833162845" sldId="395"/>
        </pc:sldMkLst>
      </pc:sldChg>
      <pc:sldChg chg="add">
        <pc:chgData name="" userId="e56d9bf98b5fc7b9" providerId="LiveId" clId="{E1F5B800-B07C-4FAC-A0D0-30A6ABC97377}" dt="2023-05-04T07:06:04.206" v="48"/>
        <pc:sldMkLst>
          <pc:docMk/>
          <pc:sldMk cId="2872970390" sldId="396"/>
        </pc:sldMkLst>
      </pc:sldChg>
      <pc:sldChg chg="add">
        <pc:chgData name="" userId="e56d9bf98b5fc7b9" providerId="LiveId" clId="{E1F5B800-B07C-4FAC-A0D0-30A6ABC97377}" dt="2023-05-04T07:06:04.206" v="48"/>
        <pc:sldMkLst>
          <pc:docMk/>
          <pc:sldMk cId="1444464203" sldId="400"/>
        </pc:sldMkLst>
      </pc:sldChg>
      <pc:sldChg chg="del">
        <pc:chgData name="" userId="e56d9bf98b5fc7b9" providerId="LiveId" clId="{E1F5B800-B07C-4FAC-A0D0-30A6ABC97377}" dt="2023-05-04T07:06:03.069" v="47" actId="2696"/>
        <pc:sldMkLst>
          <pc:docMk/>
          <pc:sldMk cId="2142711728" sldId="409"/>
        </pc:sldMkLst>
      </pc:sldChg>
      <pc:sldChg chg="add">
        <pc:chgData name="" userId="e56d9bf98b5fc7b9" providerId="LiveId" clId="{E1F5B800-B07C-4FAC-A0D0-30A6ABC97377}" dt="2023-05-04T07:09:04.449" v="50"/>
        <pc:sldMkLst>
          <pc:docMk/>
          <pc:sldMk cId="874322692" sldId="437"/>
        </pc:sldMkLst>
      </pc:sldChg>
      <pc:sldChg chg="add">
        <pc:chgData name="" userId="e56d9bf98b5fc7b9" providerId="LiveId" clId="{E1F5B800-B07C-4FAC-A0D0-30A6ABC97377}" dt="2023-05-04T07:06:04.206" v="48"/>
        <pc:sldMkLst>
          <pc:docMk/>
          <pc:sldMk cId="4173522580" sldId="456"/>
        </pc:sldMkLst>
      </pc:sldChg>
      <pc:sldChg chg="add">
        <pc:chgData name="" userId="e56d9bf98b5fc7b9" providerId="LiveId" clId="{E1F5B800-B07C-4FAC-A0D0-30A6ABC97377}" dt="2023-05-04T07:09:04.449" v="50"/>
        <pc:sldMkLst>
          <pc:docMk/>
          <pc:sldMk cId="3064530813" sldId="475"/>
        </pc:sldMkLst>
      </pc:sldChg>
      <pc:sldChg chg="add">
        <pc:chgData name="" userId="e56d9bf98b5fc7b9" providerId="LiveId" clId="{E1F5B800-B07C-4FAC-A0D0-30A6ABC97377}" dt="2023-05-04T07:09:20.012" v="51"/>
        <pc:sldMkLst>
          <pc:docMk/>
          <pc:sldMk cId="141664079" sldId="486"/>
        </pc:sldMkLst>
      </pc:sldChg>
      <pc:sldChg chg="addSp delSp modSp">
        <pc:chgData name="" userId="e56d9bf98b5fc7b9" providerId="LiveId" clId="{E1F5B800-B07C-4FAC-A0D0-30A6ABC97377}" dt="2023-05-04T22:02:37.467" v="765" actId="20577"/>
        <pc:sldMkLst>
          <pc:docMk/>
          <pc:sldMk cId="2510907463" sldId="497"/>
        </pc:sldMkLst>
        <pc:spChg chg="del mod">
          <ac:chgData name="" userId="e56d9bf98b5fc7b9" providerId="LiveId" clId="{E1F5B800-B07C-4FAC-A0D0-30A6ABC97377}" dt="2023-05-04T21:29:27.413" v="670" actId="478"/>
          <ac:spMkLst>
            <pc:docMk/>
            <pc:sldMk cId="2510907463" sldId="497"/>
            <ac:spMk id="3" creationId="{0FC164EA-90A4-4F7E-9A95-D852E87275A9}"/>
          </ac:spMkLst>
        </pc:spChg>
        <pc:spChg chg="mod">
          <ac:chgData name="" userId="e56d9bf98b5fc7b9" providerId="LiveId" clId="{E1F5B800-B07C-4FAC-A0D0-30A6ABC97377}" dt="2023-05-04T21:37:30.150" v="726" actId="20577"/>
          <ac:spMkLst>
            <pc:docMk/>
            <pc:sldMk cId="2510907463" sldId="497"/>
            <ac:spMk id="4" creationId="{659ADF13-AC76-65C7-815E-2572A222E239}"/>
          </ac:spMkLst>
        </pc:spChg>
        <pc:spChg chg="mod">
          <ac:chgData name="" userId="e56d9bf98b5fc7b9" providerId="LiveId" clId="{E1F5B800-B07C-4FAC-A0D0-30A6ABC97377}" dt="2023-05-04T21:29:41.241" v="700" actId="20577"/>
          <ac:spMkLst>
            <pc:docMk/>
            <pc:sldMk cId="2510907463" sldId="497"/>
            <ac:spMk id="5" creationId="{55DC078D-D2BE-7B2C-0649-57F256286D71}"/>
          </ac:spMkLst>
        </pc:spChg>
        <pc:spChg chg="add del">
          <ac:chgData name="" userId="e56d9bf98b5fc7b9" providerId="LiveId" clId="{E1F5B800-B07C-4FAC-A0D0-30A6ABC97377}" dt="2023-05-04T21:37:49.623" v="730"/>
          <ac:spMkLst>
            <pc:docMk/>
            <pc:sldMk cId="2510907463" sldId="497"/>
            <ac:spMk id="6" creationId="{15C4C2AD-CDEB-4EBD-9644-4CDDA013045D}"/>
          </ac:spMkLst>
        </pc:spChg>
        <pc:spChg chg="add del">
          <ac:chgData name="" userId="e56d9bf98b5fc7b9" providerId="LiveId" clId="{E1F5B800-B07C-4FAC-A0D0-30A6ABC97377}" dt="2023-05-04T21:37:49.623" v="730"/>
          <ac:spMkLst>
            <pc:docMk/>
            <pc:sldMk cId="2510907463" sldId="497"/>
            <ac:spMk id="7" creationId="{211FEAD2-37F0-4328-875E-6AF7C2BEE367}"/>
          </ac:spMkLst>
        </pc:spChg>
        <pc:spChg chg="add del">
          <ac:chgData name="" userId="e56d9bf98b5fc7b9" providerId="LiveId" clId="{E1F5B800-B07C-4FAC-A0D0-30A6ABC97377}" dt="2023-05-04T21:37:49.623" v="730"/>
          <ac:spMkLst>
            <pc:docMk/>
            <pc:sldMk cId="2510907463" sldId="497"/>
            <ac:spMk id="8" creationId="{EBDC93CF-6B4A-4639-9163-51E2F49ABD0C}"/>
          </ac:spMkLst>
        </pc:spChg>
        <pc:spChg chg="add del">
          <ac:chgData name="" userId="e56d9bf98b5fc7b9" providerId="LiveId" clId="{E1F5B800-B07C-4FAC-A0D0-30A6ABC97377}" dt="2023-05-04T21:37:49.623" v="730"/>
          <ac:spMkLst>
            <pc:docMk/>
            <pc:sldMk cId="2510907463" sldId="497"/>
            <ac:spMk id="9" creationId="{38736D5F-2AFA-4D0F-9DDD-412ACA806117}"/>
          </ac:spMkLst>
        </pc:spChg>
        <pc:spChg chg="add del">
          <ac:chgData name="" userId="e56d9bf98b5fc7b9" providerId="LiveId" clId="{E1F5B800-B07C-4FAC-A0D0-30A6ABC97377}" dt="2023-05-04T21:37:49.623" v="730"/>
          <ac:spMkLst>
            <pc:docMk/>
            <pc:sldMk cId="2510907463" sldId="497"/>
            <ac:spMk id="14" creationId="{94AFC33B-700D-4A85-BCE6-C5E5EC9558C3}"/>
          </ac:spMkLst>
        </pc:spChg>
        <pc:spChg chg="add del">
          <ac:chgData name="" userId="e56d9bf98b5fc7b9" providerId="LiveId" clId="{E1F5B800-B07C-4FAC-A0D0-30A6ABC97377}" dt="2023-05-04T21:37:49.623" v="730"/>
          <ac:spMkLst>
            <pc:docMk/>
            <pc:sldMk cId="2510907463" sldId="497"/>
            <ac:spMk id="15" creationId="{26841406-E638-46BB-B1F8-203FB769C894}"/>
          </ac:spMkLst>
        </pc:spChg>
        <pc:spChg chg="add mod">
          <ac:chgData name="" userId="e56d9bf98b5fc7b9" providerId="LiveId" clId="{E1F5B800-B07C-4FAC-A0D0-30A6ABC97377}" dt="2023-05-04T21:39:08.106" v="735" actId="14100"/>
          <ac:spMkLst>
            <pc:docMk/>
            <pc:sldMk cId="2510907463" sldId="497"/>
            <ac:spMk id="16" creationId="{98B3A1F6-4F95-4F35-A6EB-EB2695F7DA12}"/>
          </ac:spMkLst>
        </pc:spChg>
        <pc:spChg chg="add mod">
          <ac:chgData name="" userId="e56d9bf98b5fc7b9" providerId="LiveId" clId="{E1F5B800-B07C-4FAC-A0D0-30A6ABC97377}" dt="2023-05-04T21:38:38.548" v="732" actId="1076"/>
          <ac:spMkLst>
            <pc:docMk/>
            <pc:sldMk cId="2510907463" sldId="497"/>
            <ac:spMk id="17" creationId="{7DF5C6FB-F1D4-4BB1-949D-3F7F1EBF111C}"/>
          </ac:spMkLst>
        </pc:spChg>
        <pc:spChg chg="add mod">
          <ac:chgData name="" userId="e56d9bf98b5fc7b9" providerId="LiveId" clId="{E1F5B800-B07C-4FAC-A0D0-30A6ABC97377}" dt="2023-05-04T21:38:38.548" v="732" actId="1076"/>
          <ac:spMkLst>
            <pc:docMk/>
            <pc:sldMk cId="2510907463" sldId="497"/>
            <ac:spMk id="18" creationId="{8622A026-F72F-4E8D-A282-ACFA51E87776}"/>
          </ac:spMkLst>
        </pc:spChg>
        <pc:spChg chg="add mod">
          <ac:chgData name="" userId="e56d9bf98b5fc7b9" providerId="LiveId" clId="{E1F5B800-B07C-4FAC-A0D0-30A6ABC97377}" dt="2023-05-04T22:02:37.467" v="765" actId="20577"/>
          <ac:spMkLst>
            <pc:docMk/>
            <pc:sldMk cId="2510907463" sldId="497"/>
            <ac:spMk id="19" creationId="{E0604FC9-599C-4BD3-8592-99568E0C06E4}"/>
          </ac:spMkLst>
        </pc:spChg>
        <pc:spChg chg="add mod">
          <ac:chgData name="" userId="e56d9bf98b5fc7b9" providerId="LiveId" clId="{E1F5B800-B07C-4FAC-A0D0-30A6ABC97377}" dt="2023-05-04T22:02:00.272" v="747" actId="20577"/>
          <ac:spMkLst>
            <pc:docMk/>
            <pc:sldMk cId="2510907463" sldId="497"/>
            <ac:spMk id="20" creationId="{F749E300-527B-4A10-BDF1-5D7237B3CD7D}"/>
          </ac:spMkLst>
        </pc:spChg>
        <pc:spChg chg="add mod">
          <ac:chgData name="" userId="e56d9bf98b5fc7b9" providerId="LiveId" clId="{E1F5B800-B07C-4FAC-A0D0-30A6ABC97377}" dt="2023-05-04T21:38:38.548" v="732" actId="1076"/>
          <ac:spMkLst>
            <pc:docMk/>
            <pc:sldMk cId="2510907463" sldId="497"/>
            <ac:spMk id="25" creationId="{8EFFB412-C6C0-46E4-AAF6-32946D4841A1}"/>
          </ac:spMkLst>
        </pc:spChg>
        <pc:spChg chg="add mod">
          <ac:chgData name="" userId="e56d9bf98b5fc7b9" providerId="LiveId" clId="{E1F5B800-B07C-4FAC-A0D0-30A6ABC97377}" dt="2023-05-04T21:38:38.548" v="732" actId="1076"/>
          <ac:spMkLst>
            <pc:docMk/>
            <pc:sldMk cId="2510907463" sldId="497"/>
            <ac:spMk id="26" creationId="{25AA468F-9249-41C6-8806-0A61B53A1188}"/>
          </ac:spMkLst>
        </pc:spChg>
        <pc:spChg chg="add mod">
          <ac:chgData name="" userId="e56d9bf98b5fc7b9" providerId="LiveId" clId="{E1F5B800-B07C-4FAC-A0D0-30A6ABC97377}" dt="2023-05-04T21:38:38.548" v="732" actId="1076"/>
          <ac:spMkLst>
            <pc:docMk/>
            <pc:sldMk cId="2510907463" sldId="497"/>
            <ac:spMk id="27" creationId="{36D0AE7B-0584-45F8-967B-57CBDB3B30F5}"/>
          </ac:spMkLst>
        </pc:spChg>
        <pc:spChg chg="add mod">
          <ac:chgData name="" userId="e56d9bf98b5fc7b9" providerId="LiveId" clId="{E1F5B800-B07C-4FAC-A0D0-30A6ABC97377}" dt="2023-05-04T21:38:38.548" v="732" actId="1076"/>
          <ac:spMkLst>
            <pc:docMk/>
            <pc:sldMk cId="2510907463" sldId="497"/>
            <ac:spMk id="28" creationId="{948A7254-C702-4BF2-905B-1346ED6150D5}"/>
          </ac:spMkLst>
        </pc:spChg>
        <pc:cxnChg chg="add del">
          <ac:chgData name="" userId="e56d9bf98b5fc7b9" providerId="LiveId" clId="{E1F5B800-B07C-4FAC-A0D0-30A6ABC97377}" dt="2023-05-04T21:37:49.623" v="730"/>
          <ac:cxnSpMkLst>
            <pc:docMk/>
            <pc:sldMk cId="2510907463" sldId="497"/>
            <ac:cxnSpMk id="10" creationId="{A53A75A7-13D2-4AF6-9DF8-5F2D6BC36E6A}"/>
          </ac:cxnSpMkLst>
        </pc:cxnChg>
        <pc:cxnChg chg="add del">
          <ac:chgData name="" userId="e56d9bf98b5fc7b9" providerId="LiveId" clId="{E1F5B800-B07C-4FAC-A0D0-30A6ABC97377}" dt="2023-05-04T21:37:49.623" v="730"/>
          <ac:cxnSpMkLst>
            <pc:docMk/>
            <pc:sldMk cId="2510907463" sldId="497"/>
            <ac:cxnSpMk id="11" creationId="{3716760B-4564-4634-B949-B1AD8604A7B7}"/>
          </ac:cxnSpMkLst>
        </pc:cxnChg>
        <pc:cxnChg chg="add del">
          <ac:chgData name="" userId="e56d9bf98b5fc7b9" providerId="LiveId" clId="{E1F5B800-B07C-4FAC-A0D0-30A6ABC97377}" dt="2023-05-04T21:37:49.623" v="730"/>
          <ac:cxnSpMkLst>
            <pc:docMk/>
            <pc:sldMk cId="2510907463" sldId="497"/>
            <ac:cxnSpMk id="12" creationId="{5BDCA146-F251-4BC4-8138-F415EB1C8994}"/>
          </ac:cxnSpMkLst>
        </pc:cxnChg>
        <pc:cxnChg chg="add del">
          <ac:chgData name="" userId="e56d9bf98b5fc7b9" providerId="LiveId" clId="{E1F5B800-B07C-4FAC-A0D0-30A6ABC97377}" dt="2023-05-04T21:37:49.623" v="730"/>
          <ac:cxnSpMkLst>
            <pc:docMk/>
            <pc:sldMk cId="2510907463" sldId="497"/>
            <ac:cxnSpMk id="13" creationId="{C3667415-297A-441D-8513-99790A63BECB}"/>
          </ac:cxnSpMkLst>
        </pc:cxnChg>
        <pc:cxnChg chg="add mod">
          <ac:chgData name="" userId="e56d9bf98b5fc7b9" providerId="LiveId" clId="{E1F5B800-B07C-4FAC-A0D0-30A6ABC97377}" dt="2023-05-04T21:39:08.106" v="735" actId="14100"/>
          <ac:cxnSpMkLst>
            <pc:docMk/>
            <pc:sldMk cId="2510907463" sldId="497"/>
            <ac:cxnSpMk id="21" creationId="{97861111-B5BF-41B1-9AC1-B049F3A6A933}"/>
          </ac:cxnSpMkLst>
        </pc:cxnChg>
        <pc:cxnChg chg="add mod">
          <ac:chgData name="" userId="e56d9bf98b5fc7b9" providerId="LiveId" clId="{E1F5B800-B07C-4FAC-A0D0-30A6ABC97377}" dt="2023-05-04T21:38:38.548" v="732" actId="1076"/>
          <ac:cxnSpMkLst>
            <pc:docMk/>
            <pc:sldMk cId="2510907463" sldId="497"/>
            <ac:cxnSpMk id="22" creationId="{2266CEEF-414B-41DF-8AFF-2EFEFE3CE2E9}"/>
          </ac:cxnSpMkLst>
        </pc:cxnChg>
        <pc:cxnChg chg="add mod">
          <ac:chgData name="" userId="e56d9bf98b5fc7b9" providerId="LiveId" clId="{E1F5B800-B07C-4FAC-A0D0-30A6ABC97377}" dt="2023-05-04T21:38:38.548" v="732" actId="1076"/>
          <ac:cxnSpMkLst>
            <pc:docMk/>
            <pc:sldMk cId="2510907463" sldId="497"/>
            <ac:cxnSpMk id="23" creationId="{E6AE226B-1497-4E63-AF04-B44B774654A6}"/>
          </ac:cxnSpMkLst>
        </pc:cxnChg>
        <pc:cxnChg chg="add mod">
          <ac:chgData name="" userId="e56d9bf98b5fc7b9" providerId="LiveId" clId="{E1F5B800-B07C-4FAC-A0D0-30A6ABC97377}" dt="2023-05-04T21:38:38.548" v="732" actId="1076"/>
          <ac:cxnSpMkLst>
            <pc:docMk/>
            <pc:sldMk cId="2510907463" sldId="497"/>
            <ac:cxnSpMk id="24" creationId="{AEDEB3BD-D944-482A-B307-24764C1B9BC6}"/>
          </ac:cxnSpMkLst>
        </pc:cxnChg>
        <pc:cxnChg chg="add mod">
          <ac:chgData name="" userId="e56d9bf98b5fc7b9" providerId="LiveId" clId="{E1F5B800-B07C-4FAC-A0D0-30A6ABC97377}" dt="2023-05-04T21:38:38.548" v="732" actId="1076"/>
          <ac:cxnSpMkLst>
            <pc:docMk/>
            <pc:sldMk cId="2510907463" sldId="497"/>
            <ac:cxnSpMk id="29" creationId="{0C6D320A-0708-4842-AA1B-BB826C718B3F}"/>
          </ac:cxnSpMkLst>
        </pc:cxnChg>
        <pc:cxnChg chg="add mod">
          <ac:chgData name="" userId="e56d9bf98b5fc7b9" providerId="LiveId" clId="{E1F5B800-B07C-4FAC-A0D0-30A6ABC97377}" dt="2023-05-04T21:38:38.548" v="732" actId="1076"/>
          <ac:cxnSpMkLst>
            <pc:docMk/>
            <pc:sldMk cId="2510907463" sldId="497"/>
            <ac:cxnSpMk id="30" creationId="{0A92EED7-4D58-4AA8-ACB5-8680B5C528D4}"/>
          </ac:cxnSpMkLst>
        </pc:cxnChg>
        <pc:cxnChg chg="add mod">
          <ac:chgData name="" userId="e56d9bf98b5fc7b9" providerId="LiveId" clId="{E1F5B800-B07C-4FAC-A0D0-30A6ABC97377}" dt="2023-05-04T21:38:38.548" v="732" actId="1076"/>
          <ac:cxnSpMkLst>
            <pc:docMk/>
            <pc:sldMk cId="2510907463" sldId="497"/>
            <ac:cxnSpMk id="31" creationId="{54E701A8-CD55-4EB5-B480-DEE3F63AD3BD}"/>
          </ac:cxnSpMkLst>
        </pc:cxnChg>
      </pc:sldChg>
      <pc:sldChg chg="del">
        <pc:chgData name="" userId="e56d9bf98b5fc7b9" providerId="LiveId" clId="{E1F5B800-B07C-4FAC-A0D0-30A6ABC97377}" dt="2023-05-04T07:08:51.464" v="49" actId="2696"/>
        <pc:sldMkLst>
          <pc:docMk/>
          <pc:sldMk cId="2364634036" sldId="498"/>
        </pc:sldMkLst>
      </pc:sldChg>
      <pc:sldChg chg="del">
        <pc:chgData name="" userId="e56d9bf98b5fc7b9" providerId="LiveId" clId="{E1F5B800-B07C-4FAC-A0D0-30A6ABC97377}" dt="2023-05-04T21:37:36.807" v="727" actId="2696"/>
        <pc:sldMkLst>
          <pc:docMk/>
          <pc:sldMk cId="2404954539" sldId="499"/>
        </pc:sldMkLst>
      </pc:sldChg>
      <pc:sldChg chg="del">
        <pc:chgData name="" userId="e56d9bf98b5fc7b9" providerId="LiveId" clId="{E1F5B800-B07C-4FAC-A0D0-30A6ABC97377}" dt="2023-05-04T21:37:39.843" v="728" actId="2696"/>
        <pc:sldMkLst>
          <pc:docMk/>
          <pc:sldMk cId="1015074640" sldId="500"/>
        </pc:sldMkLst>
      </pc:sldChg>
      <pc:sldChg chg="modSp add">
        <pc:chgData name="" userId="e56d9bf98b5fc7b9" providerId="LiveId" clId="{E1F5B800-B07C-4FAC-A0D0-30A6ABC97377}" dt="2023-05-04T07:40:43.475" v="372" actId="20577"/>
        <pc:sldMkLst>
          <pc:docMk/>
          <pc:sldMk cId="2136526544" sldId="501"/>
        </pc:sldMkLst>
        <pc:spChg chg="mod">
          <ac:chgData name="" userId="e56d9bf98b5fc7b9" providerId="LiveId" clId="{E1F5B800-B07C-4FAC-A0D0-30A6ABC97377}" dt="2023-05-04T07:28:54.644" v="69" actId="20577"/>
          <ac:spMkLst>
            <pc:docMk/>
            <pc:sldMk cId="2136526544" sldId="501"/>
            <ac:spMk id="2" creationId="{CDBC753A-EB5C-44AB-8028-E7780F55821D}"/>
          </ac:spMkLst>
        </pc:spChg>
        <pc:spChg chg="mod">
          <ac:chgData name="" userId="e56d9bf98b5fc7b9" providerId="LiveId" clId="{E1F5B800-B07C-4FAC-A0D0-30A6ABC97377}" dt="2023-05-04T07:40:43.475" v="372" actId="20577"/>
          <ac:spMkLst>
            <pc:docMk/>
            <pc:sldMk cId="2136526544" sldId="501"/>
            <ac:spMk id="3" creationId="{5F2066BE-1D55-418B-AA91-F225EF823B71}"/>
          </ac:spMkLst>
        </pc:spChg>
      </pc:sldChg>
      <pc:sldChg chg="addSp delSp modSp add">
        <pc:chgData name="" userId="e56d9bf98b5fc7b9" providerId="LiveId" clId="{E1F5B800-B07C-4FAC-A0D0-30A6ABC97377}" dt="2023-05-04T21:29:54.366" v="714" actId="20577"/>
        <pc:sldMkLst>
          <pc:docMk/>
          <pc:sldMk cId="3025252450" sldId="502"/>
        </pc:sldMkLst>
        <pc:spChg chg="mod">
          <ac:chgData name="" userId="e56d9bf98b5fc7b9" providerId="LiveId" clId="{E1F5B800-B07C-4FAC-A0D0-30A6ABC97377}" dt="2023-05-04T21:29:54.366" v="714" actId="20577"/>
          <ac:spMkLst>
            <pc:docMk/>
            <pc:sldMk cId="3025252450" sldId="502"/>
            <ac:spMk id="2" creationId="{95FC2476-1FA1-4CF4-8685-2E7355EBB8F4}"/>
          </ac:spMkLst>
        </pc:spChg>
        <pc:spChg chg="mod">
          <ac:chgData name="" userId="e56d9bf98b5fc7b9" providerId="LiveId" clId="{E1F5B800-B07C-4FAC-A0D0-30A6ABC97377}" dt="2023-05-04T07:41:41.924" v="416" actId="14100"/>
          <ac:spMkLst>
            <pc:docMk/>
            <pc:sldMk cId="3025252450" sldId="502"/>
            <ac:spMk id="3" creationId="{FA4B177C-325E-49C6-B169-407010687160}"/>
          </ac:spMkLst>
        </pc:spChg>
        <pc:spChg chg="add mod">
          <ac:chgData name="" userId="e56d9bf98b5fc7b9" providerId="LiveId" clId="{E1F5B800-B07C-4FAC-A0D0-30A6ABC97377}" dt="2023-05-04T07:50:41.683" v="669" actId="1035"/>
          <ac:spMkLst>
            <pc:docMk/>
            <pc:sldMk cId="3025252450" sldId="502"/>
            <ac:spMk id="4" creationId="{FBA32D79-E54B-48E0-A79A-2E433CBE6927}"/>
          </ac:spMkLst>
        </pc:spChg>
        <pc:spChg chg="add del mod">
          <ac:chgData name="" userId="e56d9bf98b5fc7b9" providerId="LiveId" clId="{E1F5B800-B07C-4FAC-A0D0-30A6ABC97377}" dt="2023-05-04T07:49:05.945" v="434" actId="478"/>
          <ac:spMkLst>
            <pc:docMk/>
            <pc:sldMk cId="3025252450" sldId="502"/>
            <ac:spMk id="5" creationId="{D15EBEDE-5744-4FAD-8CC0-C85D19707C39}"/>
          </ac:spMkLst>
        </pc:spChg>
        <pc:spChg chg="add mod">
          <ac:chgData name="" userId="e56d9bf98b5fc7b9" providerId="LiveId" clId="{E1F5B800-B07C-4FAC-A0D0-30A6ABC97377}" dt="2023-05-04T07:49:23.679" v="468" actId="20577"/>
          <ac:spMkLst>
            <pc:docMk/>
            <pc:sldMk cId="3025252450" sldId="502"/>
            <ac:spMk id="6" creationId="{305F86DC-45EB-4A30-B82F-ABFD863F8740}"/>
          </ac:spMkLst>
        </pc:spChg>
        <pc:spChg chg="add mod">
          <ac:chgData name="" userId="e56d9bf98b5fc7b9" providerId="LiveId" clId="{E1F5B800-B07C-4FAC-A0D0-30A6ABC97377}" dt="2023-05-04T07:50:22.704" v="607" actId="20577"/>
          <ac:spMkLst>
            <pc:docMk/>
            <pc:sldMk cId="3025252450" sldId="502"/>
            <ac:spMk id="7" creationId="{C64463E4-39A9-4119-ACD3-47C2DC873DE9}"/>
          </ac:spMkLst>
        </pc:spChg>
        <pc:spChg chg="add mod">
          <ac:chgData name="" userId="e56d9bf98b5fc7b9" providerId="LiveId" clId="{E1F5B800-B07C-4FAC-A0D0-30A6ABC97377}" dt="2023-05-04T07:49:48.354" v="490" actId="20577"/>
          <ac:spMkLst>
            <pc:docMk/>
            <pc:sldMk cId="3025252450" sldId="502"/>
            <ac:spMk id="8" creationId="{DB7CC6F1-41EA-493B-AEB7-826363F60CD1}"/>
          </ac:spMkLst>
        </pc:spChg>
        <pc:spChg chg="add">
          <ac:chgData name="" userId="e56d9bf98b5fc7b9" providerId="LiveId" clId="{E1F5B800-B07C-4FAC-A0D0-30A6ABC97377}" dt="2023-05-04T07:47:51.994" v="417"/>
          <ac:spMkLst>
            <pc:docMk/>
            <pc:sldMk cId="3025252450" sldId="502"/>
            <ac:spMk id="14" creationId="{10F9223F-23BA-4921-8A8D-8F063E9B31F8}"/>
          </ac:spMkLst>
        </pc:spChg>
        <pc:spChg chg="add">
          <ac:chgData name="" userId="e56d9bf98b5fc7b9" providerId="LiveId" clId="{E1F5B800-B07C-4FAC-A0D0-30A6ABC97377}" dt="2023-05-04T07:47:51.994" v="417"/>
          <ac:spMkLst>
            <pc:docMk/>
            <pc:sldMk cId="3025252450" sldId="502"/>
            <ac:spMk id="15" creationId="{048CA1C6-0F2E-432D-8359-CEC7CB363AC0}"/>
          </ac:spMkLst>
        </pc:spChg>
        <pc:cxnChg chg="add del mod">
          <ac:chgData name="" userId="e56d9bf98b5fc7b9" providerId="LiveId" clId="{E1F5B800-B07C-4FAC-A0D0-30A6ABC97377}" dt="2023-05-04T07:50:32.245" v="608" actId="478"/>
          <ac:cxnSpMkLst>
            <pc:docMk/>
            <pc:sldMk cId="3025252450" sldId="502"/>
            <ac:cxnSpMk id="9" creationId="{9FCCB605-4B32-4627-94E2-30BCF750A7F7}"/>
          </ac:cxnSpMkLst>
        </pc:cxnChg>
        <pc:cxnChg chg="add mod">
          <ac:chgData name="" userId="e56d9bf98b5fc7b9" providerId="LiveId" clId="{E1F5B800-B07C-4FAC-A0D0-30A6ABC97377}" dt="2023-05-04T07:49:05.945" v="434" actId="478"/>
          <ac:cxnSpMkLst>
            <pc:docMk/>
            <pc:sldMk cId="3025252450" sldId="502"/>
            <ac:cxnSpMk id="10" creationId="{DFFB2939-3216-4F77-83EF-F7A19CF272C8}"/>
          </ac:cxnSpMkLst>
        </pc:cxnChg>
        <pc:cxnChg chg="add">
          <ac:chgData name="" userId="e56d9bf98b5fc7b9" providerId="LiveId" clId="{E1F5B800-B07C-4FAC-A0D0-30A6ABC97377}" dt="2023-05-04T07:47:51.994" v="417"/>
          <ac:cxnSpMkLst>
            <pc:docMk/>
            <pc:sldMk cId="3025252450" sldId="502"/>
            <ac:cxnSpMk id="11" creationId="{F79AF83E-ACDC-4A28-BCF5-0B991329426E}"/>
          </ac:cxnSpMkLst>
        </pc:cxnChg>
        <pc:cxnChg chg="add">
          <ac:chgData name="" userId="e56d9bf98b5fc7b9" providerId="LiveId" clId="{E1F5B800-B07C-4FAC-A0D0-30A6ABC97377}" dt="2023-05-04T07:47:51.994" v="417"/>
          <ac:cxnSpMkLst>
            <pc:docMk/>
            <pc:sldMk cId="3025252450" sldId="502"/>
            <ac:cxnSpMk id="12" creationId="{4634B129-870E-4922-A951-997F3464FB12}"/>
          </ac:cxnSpMkLst>
        </pc:cxnChg>
        <pc:cxnChg chg="add">
          <ac:chgData name="" userId="e56d9bf98b5fc7b9" providerId="LiveId" clId="{E1F5B800-B07C-4FAC-A0D0-30A6ABC97377}" dt="2023-05-04T07:47:51.994" v="417"/>
          <ac:cxnSpMkLst>
            <pc:docMk/>
            <pc:sldMk cId="3025252450" sldId="502"/>
            <ac:cxnSpMk id="13" creationId="{A7D7A3F5-B590-478D-8CDA-7114F1641A49}"/>
          </ac:cxnSpMkLst>
        </pc:cxnChg>
      </pc:sldChg>
    </pc:docChg>
  </pc:docChgLst>
  <pc:docChgLst>
    <pc:chgData name="Eduardo Maldonado" userId="e56d9bf98b5fc7b9" providerId="LiveId" clId="{D6C78E2B-6C73-42A5-8144-0D7B45BCFE25}"/>
    <pc:docChg chg="modSld">
      <pc:chgData name="Eduardo Maldonado" userId="e56d9bf98b5fc7b9" providerId="LiveId" clId="{D6C78E2B-6C73-42A5-8144-0D7B45BCFE25}" dt="2023-05-05T05:42:18.244" v="9" actId="6549"/>
      <pc:docMkLst>
        <pc:docMk/>
      </pc:docMkLst>
      <pc:sldChg chg="modNotesTx">
        <pc:chgData name="Eduardo Maldonado" userId="e56d9bf98b5fc7b9" providerId="LiveId" clId="{D6C78E2B-6C73-42A5-8144-0D7B45BCFE25}" dt="2023-05-05T05:41:52.373" v="0" actId="6549"/>
        <pc:sldMkLst>
          <pc:docMk/>
          <pc:sldMk cId="1822116204" sldId="270"/>
        </pc:sldMkLst>
      </pc:sldChg>
      <pc:sldChg chg="modNotesTx">
        <pc:chgData name="Eduardo Maldonado" userId="e56d9bf98b5fc7b9" providerId="LiveId" clId="{D6C78E2B-6C73-42A5-8144-0D7B45BCFE25}" dt="2023-05-05T05:42:00.773" v="2" actId="6549"/>
        <pc:sldMkLst>
          <pc:docMk/>
          <pc:sldMk cId="3751390920" sldId="394"/>
        </pc:sldMkLst>
      </pc:sldChg>
      <pc:sldChg chg="modNotesTx">
        <pc:chgData name="Eduardo Maldonado" userId="e56d9bf98b5fc7b9" providerId="LiveId" clId="{D6C78E2B-6C73-42A5-8144-0D7B45BCFE25}" dt="2023-05-05T05:42:03.973" v="3" actId="6549"/>
        <pc:sldMkLst>
          <pc:docMk/>
          <pc:sldMk cId="3833162845" sldId="395"/>
        </pc:sldMkLst>
      </pc:sldChg>
      <pc:sldChg chg="modNotesTx">
        <pc:chgData name="Eduardo Maldonado" userId="e56d9bf98b5fc7b9" providerId="LiveId" clId="{D6C78E2B-6C73-42A5-8144-0D7B45BCFE25}" dt="2023-05-05T05:42:06.133" v="4" actId="6549"/>
        <pc:sldMkLst>
          <pc:docMk/>
          <pc:sldMk cId="2872970390" sldId="396"/>
        </pc:sldMkLst>
      </pc:sldChg>
      <pc:sldChg chg="modNotesTx">
        <pc:chgData name="Eduardo Maldonado" userId="e56d9bf98b5fc7b9" providerId="LiveId" clId="{D6C78E2B-6C73-42A5-8144-0D7B45BCFE25}" dt="2023-05-05T05:42:10.922" v="6" actId="6549"/>
        <pc:sldMkLst>
          <pc:docMk/>
          <pc:sldMk cId="1444464203" sldId="400"/>
        </pc:sldMkLst>
      </pc:sldChg>
      <pc:sldChg chg="modNotesTx">
        <pc:chgData name="Eduardo Maldonado" userId="e56d9bf98b5fc7b9" providerId="LiveId" clId="{D6C78E2B-6C73-42A5-8144-0D7B45BCFE25}" dt="2023-05-05T05:42:13.509" v="7" actId="6549"/>
        <pc:sldMkLst>
          <pc:docMk/>
          <pc:sldMk cId="874322692" sldId="437"/>
        </pc:sldMkLst>
      </pc:sldChg>
      <pc:sldChg chg="modNotesTx">
        <pc:chgData name="Eduardo Maldonado" userId="e56d9bf98b5fc7b9" providerId="LiveId" clId="{D6C78E2B-6C73-42A5-8144-0D7B45BCFE25}" dt="2023-05-05T05:42:08.613" v="5" actId="6549"/>
        <pc:sldMkLst>
          <pc:docMk/>
          <pc:sldMk cId="4173522580" sldId="456"/>
        </pc:sldMkLst>
      </pc:sldChg>
      <pc:sldChg chg="modNotesTx">
        <pc:chgData name="Eduardo Maldonado" userId="e56d9bf98b5fc7b9" providerId="LiveId" clId="{D6C78E2B-6C73-42A5-8144-0D7B45BCFE25}" dt="2023-05-05T05:42:15.763" v="8" actId="6549"/>
        <pc:sldMkLst>
          <pc:docMk/>
          <pc:sldMk cId="3064530813" sldId="475"/>
        </pc:sldMkLst>
      </pc:sldChg>
      <pc:sldChg chg="modNotesTx">
        <pc:chgData name="Eduardo Maldonado" userId="e56d9bf98b5fc7b9" providerId="LiveId" clId="{D6C78E2B-6C73-42A5-8144-0D7B45BCFE25}" dt="2023-05-05T05:42:18.244" v="9" actId="6549"/>
        <pc:sldMkLst>
          <pc:docMk/>
          <pc:sldMk cId="141664079" sldId="486"/>
        </pc:sldMkLst>
      </pc:sldChg>
      <pc:sldChg chg="modNotesTx">
        <pc:chgData name="Eduardo Maldonado" userId="e56d9bf98b5fc7b9" providerId="LiveId" clId="{D6C78E2B-6C73-42A5-8144-0D7B45BCFE25}" dt="2023-05-05T05:41:57.813" v="1" actId="6549"/>
        <pc:sldMkLst>
          <pc:docMk/>
          <pc:sldMk cId="2136526544" sldId="501"/>
        </pc:sldMkLst>
      </pc:sldChg>
    </pc:docChg>
  </pc:docChgLst>
  <pc:docChgLst>
    <pc:chgData name="Eduardo Maldonado" userId="e56d9bf98b5fc7b9" providerId="LiveId" clId="{CA9D948D-EEF7-47AD-B61A-2D3A4F655486}"/>
    <pc:docChg chg="undo custSel addSld delSld modSld modSection">
      <pc:chgData name="Eduardo Maldonado" userId="e56d9bf98b5fc7b9" providerId="LiveId" clId="{CA9D948D-EEF7-47AD-B61A-2D3A4F655486}" dt="2023-05-05T05:41:10.460" v="3788" actId="108"/>
      <pc:docMkLst>
        <pc:docMk/>
      </pc:docMkLst>
      <pc:sldChg chg="addSp delSp modSp mod chgLayout modNotesTx">
        <pc:chgData name="Eduardo Maldonado" userId="e56d9bf98b5fc7b9" providerId="LiveId" clId="{CA9D948D-EEF7-47AD-B61A-2D3A4F655486}" dt="2023-05-05T05:38:34.894" v="3707" actId="700"/>
        <pc:sldMkLst>
          <pc:docMk/>
          <pc:sldMk cId="1822116204" sldId="270"/>
        </pc:sldMkLst>
        <pc:spChg chg="add del mod ord">
          <ac:chgData name="Eduardo Maldonado" userId="e56d9bf98b5fc7b9" providerId="LiveId" clId="{CA9D948D-EEF7-47AD-B61A-2D3A4F655486}" dt="2023-05-05T05:38:34.894" v="3707" actId="700"/>
          <ac:spMkLst>
            <pc:docMk/>
            <pc:sldMk cId="1822116204" sldId="270"/>
            <ac:spMk id="2" creationId="{192B02C1-35B4-EEE4-775A-A95D886DD7AC}"/>
          </ac:spMkLst>
        </pc:spChg>
        <pc:spChg chg="add del mod ord">
          <ac:chgData name="Eduardo Maldonado" userId="e56d9bf98b5fc7b9" providerId="LiveId" clId="{CA9D948D-EEF7-47AD-B61A-2D3A4F655486}" dt="2023-05-05T05:38:34.894" v="3707" actId="700"/>
          <ac:spMkLst>
            <pc:docMk/>
            <pc:sldMk cId="1822116204" sldId="270"/>
            <ac:spMk id="3" creationId="{1F173DEB-842A-1DCF-A6DF-193DADD27E1B}"/>
          </ac:spMkLst>
        </pc:spChg>
        <pc:spChg chg="mod">
          <ac:chgData name="Eduardo Maldonado" userId="e56d9bf98b5fc7b9" providerId="LiveId" clId="{CA9D948D-EEF7-47AD-B61A-2D3A4F655486}" dt="2023-05-05T04:40:33.772" v="3014" actId="20577"/>
          <ac:spMkLst>
            <pc:docMk/>
            <pc:sldMk cId="1822116204" sldId="270"/>
            <ac:spMk id="7" creationId="{ADEAA7FA-1330-5142-BD3F-58817D796B04}"/>
          </ac:spMkLst>
        </pc:spChg>
      </pc:sldChg>
      <pc:sldChg chg="modNotesTx">
        <pc:chgData name="Eduardo Maldonado" userId="e56d9bf98b5fc7b9" providerId="LiveId" clId="{CA9D948D-EEF7-47AD-B61A-2D3A4F655486}" dt="2023-05-05T04:41:52.218" v="3133" actId="5793"/>
        <pc:sldMkLst>
          <pc:docMk/>
          <pc:sldMk cId="3751390920" sldId="394"/>
        </pc:sldMkLst>
      </pc:sldChg>
      <pc:sldChg chg="modSp mod modNotesTx">
        <pc:chgData name="Eduardo Maldonado" userId="e56d9bf98b5fc7b9" providerId="LiveId" clId="{CA9D948D-EEF7-47AD-B61A-2D3A4F655486}" dt="2023-05-05T05:33:26.239" v="3499" actId="1036"/>
        <pc:sldMkLst>
          <pc:docMk/>
          <pc:sldMk cId="3833162845" sldId="395"/>
        </pc:sldMkLst>
        <pc:graphicFrameChg chg="mod">
          <ac:chgData name="Eduardo Maldonado" userId="e56d9bf98b5fc7b9" providerId="LiveId" clId="{CA9D948D-EEF7-47AD-B61A-2D3A4F655486}" dt="2023-05-05T05:33:26.239" v="3499" actId="1036"/>
          <ac:graphicFrameMkLst>
            <pc:docMk/>
            <pc:sldMk cId="3833162845" sldId="395"/>
            <ac:graphicFrameMk id="5" creationId="{92553B0F-0082-4B0B-BAE9-C695634B461C}"/>
          </ac:graphicFrameMkLst>
        </pc:graphicFrameChg>
      </pc:sldChg>
      <pc:sldChg chg="modNotesTx">
        <pc:chgData name="Eduardo Maldonado" userId="e56d9bf98b5fc7b9" providerId="LiveId" clId="{CA9D948D-EEF7-47AD-B61A-2D3A4F655486}" dt="2023-05-05T04:42:07.594" v="3134" actId="5793"/>
        <pc:sldMkLst>
          <pc:docMk/>
          <pc:sldMk cId="2872970390" sldId="396"/>
        </pc:sldMkLst>
      </pc:sldChg>
      <pc:sldChg chg="modSp mod modNotesTx">
        <pc:chgData name="Eduardo Maldonado" userId="e56d9bf98b5fc7b9" providerId="LiveId" clId="{CA9D948D-EEF7-47AD-B61A-2D3A4F655486}" dt="2023-05-05T05:33:34.214" v="3500" actId="20577"/>
        <pc:sldMkLst>
          <pc:docMk/>
          <pc:sldMk cId="874322692" sldId="437"/>
        </pc:sldMkLst>
        <pc:spChg chg="mod">
          <ac:chgData name="Eduardo Maldonado" userId="e56d9bf98b5fc7b9" providerId="LiveId" clId="{CA9D948D-EEF7-47AD-B61A-2D3A4F655486}" dt="2023-05-05T05:33:34.214" v="3500" actId="20577"/>
          <ac:spMkLst>
            <pc:docMk/>
            <pc:sldMk cId="874322692" sldId="437"/>
            <ac:spMk id="2" creationId="{70E9994F-912E-17D9-685C-CABF37A5FE05}"/>
          </ac:spMkLst>
        </pc:spChg>
      </pc:sldChg>
      <pc:sldChg chg="modSp mod modNotesTx">
        <pc:chgData name="Eduardo Maldonado" userId="e56d9bf98b5fc7b9" providerId="LiveId" clId="{CA9D948D-EEF7-47AD-B61A-2D3A4F655486}" dt="2023-05-05T04:26:46.397" v="1670" actId="20577"/>
        <pc:sldMkLst>
          <pc:docMk/>
          <pc:sldMk cId="4173522580" sldId="456"/>
        </pc:sldMkLst>
        <pc:spChg chg="mod">
          <ac:chgData name="Eduardo Maldonado" userId="e56d9bf98b5fc7b9" providerId="LiveId" clId="{CA9D948D-EEF7-47AD-B61A-2D3A4F655486}" dt="2023-05-05T04:26:41.772" v="1642" actId="1035"/>
          <ac:spMkLst>
            <pc:docMk/>
            <pc:sldMk cId="4173522580" sldId="456"/>
            <ac:spMk id="13" creationId="{9465E7DB-1575-9F6B-C4B3-47EB70AD4186}"/>
          </ac:spMkLst>
        </pc:spChg>
      </pc:sldChg>
      <pc:sldChg chg="addSp delSp modSp mod addAnim delAnim modAnim modNotesTx">
        <pc:chgData name="Eduardo Maldonado" userId="e56d9bf98b5fc7b9" providerId="LiveId" clId="{CA9D948D-EEF7-47AD-B61A-2D3A4F655486}" dt="2023-05-05T05:35:14.787" v="3668"/>
        <pc:sldMkLst>
          <pc:docMk/>
          <pc:sldMk cId="3064530813" sldId="475"/>
        </pc:sldMkLst>
        <pc:spChg chg="del">
          <ac:chgData name="Eduardo Maldonado" userId="e56d9bf98b5fc7b9" providerId="LiveId" clId="{CA9D948D-EEF7-47AD-B61A-2D3A4F655486}" dt="2023-05-05T05:33:58.726" v="3506" actId="478"/>
          <ac:spMkLst>
            <pc:docMk/>
            <pc:sldMk cId="3064530813" sldId="475"/>
            <ac:spMk id="2" creationId="{6E8AC829-0C64-3AB9-48B8-135B0DA7585F}"/>
          </ac:spMkLst>
        </pc:spChg>
        <pc:spChg chg="mod">
          <ac:chgData name="Eduardo Maldonado" userId="e56d9bf98b5fc7b9" providerId="LiveId" clId="{CA9D948D-EEF7-47AD-B61A-2D3A4F655486}" dt="2023-05-05T00:22:52.390" v="339" actId="20577"/>
          <ac:spMkLst>
            <pc:docMk/>
            <pc:sldMk cId="3064530813" sldId="475"/>
            <ac:spMk id="5" creationId="{40AC5637-CF32-1D19-3237-96CA16C29E3B}"/>
          </ac:spMkLst>
        </pc:spChg>
        <pc:spChg chg="add mod">
          <ac:chgData name="Eduardo Maldonado" userId="e56d9bf98b5fc7b9" providerId="LiveId" clId="{CA9D948D-EEF7-47AD-B61A-2D3A4F655486}" dt="2023-05-05T05:34:47.769" v="3665" actId="20577"/>
          <ac:spMkLst>
            <pc:docMk/>
            <pc:sldMk cId="3064530813" sldId="475"/>
            <ac:spMk id="11" creationId="{41A76AF0-B1CB-E40A-9E46-C2A8B3B0A4FB}"/>
          </ac:spMkLst>
        </pc:spChg>
        <pc:picChg chg="add del mod ord">
          <ac:chgData name="Eduardo Maldonado" userId="e56d9bf98b5fc7b9" providerId="LiveId" clId="{CA9D948D-EEF7-47AD-B61A-2D3A4F655486}" dt="2023-05-05T05:33:55.251" v="3505" actId="167"/>
          <ac:picMkLst>
            <pc:docMk/>
            <pc:sldMk cId="3064530813" sldId="475"/>
            <ac:picMk id="8" creationId="{F6F62B3A-90E5-3E40-6471-09B16313AC18}"/>
          </ac:picMkLst>
        </pc:picChg>
        <pc:picChg chg="add del mod">
          <ac:chgData name="Eduardo Maldonado" userId="e56d9bf98b5fc7b9" providerId="LiveId" clId="{CA9D948D-EEF7-47AD-B61A-2D3A4F655486}" dt="2023-05-05T04:49:59.260" v="3143" actId="21"/>
          <ac:picMkLst>
            <pc:docMk/>
            <pc:sldMk cId="3064530813" sldId="475"/>
            <ac:picMk id="10" creationId="{B6FBB7F2-EF17-BEF5-56A7-9CB8583F6F89}"/>
          </ac:picMkLst>
        </pc:picChg>
      </pc:sldChg>
      <pc:sldChg chg="modSp mod modNotesTx">
        <pc:chgData name="Eduardo Maldonado" userId="e56d9bf98b5fc7b9" providerId="LiveId" clId="{CA9D948D-EEF7-47AD-B61A-2D3A4F655486}" dt="2023-05-05T05:35:46.052" v="3694" actId="20577"/>
        <pc:sldMkLst>
          <pc:docMk/>
          <pc:sldMk cId="141664079" sldId="486"/>
        </pc:sldMkLst>
        <pc:spChg chg="mod">
          <ac:chgData name="Eduardo Maldonado" userId="e56d9bf98b5fc7b9" providerId="LiveId" clId="{CA9D948D-EEF7-47AD-B61A-2D3A4F655486}" dt="2023-05-05T05:35:46.052" v="3694" actId="20577"/>
          <ac:spMkLst>
            <pc:docMk/>
            <pc:sldMk cId="141664079" sldId="486"/>
            <ac:spMk id="4" creationId="{3E237F92-2F99-72ED-7421-46B706B23AAB}"/>
          </ac:spMkLst>
        </pc:spChg>
      </pc:sldChg>
      <pc:sldChg chg="del">
        <pc:chgData name="Eduardo Maldonado" userId="e56d9bf98b5fc7b9" providerId="LiveId" clId="{CA9D948D-EEF7-47AD-B61A-2D3A4F655486}" dt="2023-05-03T16:34:52.936" v="0" actId="47"/>
        <pc:sldMkLst>
          <pc:docMk/>
          <pc:sldMk cId="2011518911" sldId="492"/>
        </pc:sldMkLst>
      </pc:sldChg>
      <pc:sldChg chg="del">
        <pc:chgData name="Eduardo Maldonado" userId="e56d9bf98b5fc7b9" providerId="LiveId" clId="{CA9D948D-EEF7-47AD-B61A-2D3A4F655486}" dt="2023-05-03T16:34:52.936" v="0" actId="47"/>
        <pc:sldMkLst>
          <pc:docMk/>
          <pc:sldMk cId="2179337566" sldId="496"/>
        </pc:sldMkLst>
      </pc:sldChg>
      <pc:sldChg chg="addSp delSp modSp mod">
        <pc:chgData name="Eduardo Maldonado" userId="e56d9bf98b5fc7b9" providerId="LiveId" clId="{CA9D948D-EEF7-47AD-B61A-2D3A4F655486}" dt="2023-05-05T04:34:12.540" v="2656" actId="6549"/>
        <pc:sldMkLst>
          <pc:docMk/>
          <pc:sldMk cId="2510907463" sldId="497"/>
        </pc:sldMkLst>
        <pc:spChg chg="mod">
          <ac:chgData name="Eduardo Maldonado" userId="e56d9bf98b5fc7b9" providerId="LiveId" clId="{CA9D948D-EEF7-47AD-B61A-2D3A4F655486}" dt="2023-05-03T16:35:49.657" v="27" actId="20577"/>
          <ac:spMkLst>
            <pc:docMk/>
            <pc:sldMk cId="2510907463" sldId="497"/>
            <ac:spMk id="3" creationId="{0FC164EA-90A4-4F7E-9A95-D852E87275A9}"/>
          </ac:spMkLst>
        </pc:spChg>
        <pc:spChg chg="mod">
          <ac:chgData name="Eduardo Maldonado" userId="e56d9bf98b5fc7b9" providerId="LiveId" clId="{CA9D948D-EEF7-47AD-B61A-2D3A4F655486}" dt="2023-05-05T04:34:12.540" v="2656" actId="6549"/>
          <ac:spMkLst>
            <pc:docMk/>
            <pc:sldMk cId="2510907463" sldId="497"/>
            <ac:spMk id="4" creationId="{659ADF13-AC76-65C7-815E-2572A222E239}"/>
          </ac:spMkLst>
        </pc:spChg>
        <pc:spChg chg="mod">
          <ac:chgData name="Eduardo Maldonado" userId="e56d9bf98b5fc7b9" providerId="LiveId" clId="{CA9D948D-EEF7-47AD-B61A-2D3A4F655486}" dt="2023-05-05T04:33:58.123" v="2641" actId="20577"/>
          <ac:spMkLst>
            <pc:docMk/>
            <pc:sldMk cId="2510907463" sldId="497"/>
            <ac:spMk id="5" creationId="{55DC078D-D2BE-7B2C-0649-57F256286D71}"/>
          </ac:spMkLst>
        </pc:spChg>
        <pc:spChg chg="add del mod">
          <ac:chgData name="Eduardo Maldonado" userId="e56d9bf98b5fc7b9" providerId="LiveId" clId="{CA9D948D-EEF7-47AD-B61A-2D3A4F655486}" dt="2023-05-05T00:50:00.829" v="402"/>
          <ac:spMkLst>
            <pc:docMk/>
            <pc:sldMk cId="2510907463" sldId="497"/>
            <ac:spMk id="6" creationId="{AC45655E-63DC-E7B4-FD74-0AD6B2226B9B}"/>
          </ac:spMkLst>
        </pc:spChg>
        <pc:spChg chg="add del mod">
          <ac:chgData name="Eduardo Maldonado" userId="e56d9bf98b5fc7b9" providerId="LiveId" clId="{CA9D948D-EEF7-47AD-B61A-2D3A4F655486}" dt="2023-05-05T00:50:00.829" v="402"/>
          <ac:spMkLst>
            <pc:docMk/>
            <pc:sldMk cId="2510907463" sldId="497"/>
            <ac:spMk id="7" creationId="{D59EBE19-B05A-85B4-CCF8-ABB656843FDD}"/>
          </ac:spMkLst>
        </pc:spChg>
        <pc:spChg chg="add del mod">
          <ac:chgData name="Eduardo Maldonado" userId="e56d9bf98b5fc7b9" providerId="LiveId" clId="{CA9D948D-EEF7-47AD-B61A-2D3A4F655486}" dt="2023-05-05T00:50:00.829" v="402"/>
          <ac:spMkLst>
            <pc:docMk/>
            <pc:sldMk cId="2510907463" sldId="497"/>
            <ac:spMk id="8" creationId="{BE2F7F5D-FB6A-8F79-955E-9F44553C0CA6}"/>
          </ac:spMkLst>
        </pc:spChg>
        <pc:spChg chg="add del mod">
          <ac:chgData name="Eduardo Maldonado" userId="e56d9bf98b5fc7b9" providerId="LiveId" clId="{CA9D948D-EEF7-47AD-B61A-2D3A4F655486}" dt="2023-05-05T00:50:00.829" v="402"/>
          <ac:spMkLst>
            <pc:docMk/>
            <pc:sldMk cId="2510907463" sldId="497"/>
            <ac:spMk id="9" creationId="{685A2DBC-1AA7-7E87-CDEE-60B788B94A9B}"/>
          </ac:spMkLst>
        </pc:spChg>
        <pc:spChg chg="add del mod">
          <ac:chgData name="Eduardo Maldonado" userId="e56d9bf98b5fc7b9" providerId="LiveId" clId="{CA9D948D-EEF7-47AD-B61A-2D3A4F655486}" dt="2023-05-05T00:50:00.829" v="402"/>
          <ac:spMkLst>
            <pc:docMk/>
            <pc:sldMk cId="2510907463" sldId="497"/>
            <ac:spMk id="14" creationId="{8A65680E-F169-4ABD-9DA1-B882E40E555A}"/>
          </ac:spMkLst>
        </pc:spChg>
        <pc:spChg chg="add del mod">
          <ac:chgData name="Eduardo Maldonado" userId="e56d9bf98b5fc7b9" providerId="LiveId" clId="{CA9D948D-EEF7-47AD-B61A-2D3A4F655486}" dt="2023-05-05T00:50:00.829" v="402"/>
          <ac:spMkLst>
            <pc:docMk/>
            <pc:sldMk cId="2510907463" sldId="497"/>
            <ac:spMk id="15" creationId="{A68EE5F0-3939-0362-F218-E9A98BEA7B81}"/>
          </ac:spMkLst>
        </pc:spChg>
        <pc:spChg chg="del mod">
          <ac:chgData name="Eduardo Maldonado" userId="e56d9bf98b5fc7b9" providerId="LiveId" clId="{CA9D948D-EEF7-47AD-B61A-2D3A4F655486}" dt="2023-05-05T00:50:02.088" v="403" actId="478"/>
          <ac:spMkLst>
            <pc:docMk/>
            <pc:sldMk cId="2510907463" sldId="497"/>
            <ac:spMk id="16" creationId="{98B3A1F6-4F95-4F35-A6EB-EB2695F7DA12}"/>
          </ac:spMkLst>
        </pc:spChg>
        <pc:spChg chg="del">
          <ac:chgData name="Eduardo Maldonado" userId="e56d9bf98b5fc7b9" providerId="LiveId" clId="{CA9D948D-EEF7-47AD-B61A-2D3A4F655486}" dt="2023-05-05T00:50:02.088" v="403" actId="478"/>
          <ac:spMkLst>
            <pc:docMk/>
            <pc:sldMk cId="2510907463" sldId="497"/>
            <ac:spMk id="17" creationId="{7DF5C6FB-F1D4-4BB1-949D-3F7F1EBF111C}"/>
          </ac:spMkLst>
        </pc:spChg>
        <pc:spChg chg="del">
          <ac:chgData name="Eduardo Maldonado" userId="e56d9bf98b5fc7b9" providerId="LiveId" clId="{CA9D948D-EEF7-47AD-B61A-2D3A4F655486}" dt="2023-05-05T00:50:02.088" v="403" actId="478"/>
          <ac:spMkLst>
            <pc:docMk/>
            <pc:sldMk cId="2510907463" sldId="497"/>
            <ac:spMk id="18" creationId="{8622A026-F72F-4E8D-A282-ACFA51E87776}"/>
          </ac:spMkLst>
        </pc:spChg>
        <pc:spChg chg="mod">
          <ac:chgData name="Eduardo Maldonado" userId="e56d9bf98b5fc7b9" providerId="LiveId" clId="{CA9D948D-EEF7-47AD-B61A-2D3A4F655486}" dt="2023-05-05T00:51:48.825" v="441" actId="1035"/>
          <ac:spMkLst>
            <pc:docMk/>
            <pc:sldMk cId="2510907463" sldId="497"/>
            <ac:spMk id="19" creationId="{E0604FC9-599C-4BD3-8592-99568E0C06E4}"/>
          </ac:spMkLst>
        </pc:spChg>
        <pc:spChg chg="del">
          <ac:chgData name="Eduardo Maldonado" userId="e56d9bf98b5fc7b9" providerId="LiveId" clId="{CA9D948D-EEF7-47AD-B61A-2D3A4F655486}" dt="2023-05-05T00:50:02.088" v="403" actId="478"/>
          <ac:spMkLst>
            <pc:docMk/>
            <pc:sldMk cId="2510907463" sldId="497"/>
            <ac:spMk id="20" creationId="{F749E300-527B-4A10-BDF1-5D7237B3CD7D}"/>
          </ac:spMkLst>
        </pc:spChg>
        <pc:spChg chg="del">
          <ac:chgData name="Eduardo Maldonado" userId="e56d9bf98b5fc7b9" providerId="LiveId" clId="{CA9D948D-EEF7-47AD-B61A-2D3A4F655486}" dt="2023-05-05T00:50:02.088" v="403" actId="478"/>
          <ac:spMkLst>
            <pc:docMk/>
            <pc:sldMk cId="2510907463" sldId="497"/>
            <ac:spMk id="25" creationId="{8EFFB412-C6C0-46E4-AAF6-32946D4841A1}"/>
          </ac:spMkLst>
        </pc:spChg>
        <pc:spChg chg="del">
          <ac:chgData name="Eduardo Maldonado" userId="e56d9bf98b5fc7b9" providerId="LiveId" clId="{CA9D948D-EEF7-47AD-B61A-2D3A4F655486}" dt="2023-05-05T00:50:03.816" v="404" actId="478"/>
          <ac:spMkLst>
            <pc:docMk/>
            <pc:sldMk cId="2510907463" sldId="497"/>
            <ac:spMk id="26" creationId="{25AA468F-9249-41C6-8806-0A61B53A1188}"/>
          </ac:spMkLst>
        </pc:spChg>
        <pc:spChg chg="del">
          <ac:chgData name="Eduardo Maldonado" userId="e56d9bf98b5fc7b9" providerId="LiveId" clId="{CA9D948D-EEF7-47AD-B61A-2D3A4F655486}" dt="2023-05-05T00:50:33.192" v="410" actId="478"/>
          <ac:spMkLst>
            <pc:docMk/>
            <pc:sldMk cId="2510907463" sldId="497"/>
            <ac:spMk id="27" creationId="{36D0AE7B-0584-45F8-967B-57CBDB3B30F5}"/>
          </ac:spMkLst>
        </pc:spChg>
        <pc:spChg chg="mod">
          <ac:chgData name="Eduardo Maldonado" userId="e56d9bf98b5fc7b9" providerId="LiveId" clId="{CA9D948D-EEF7-47AD-B61A-2D3A4F655486}" dt="2023-05-05T00:51:48.825" v="441" actId="1035"/>
          <ac:spMkLst>
            <pc:docMk/>
            <pc:sldMk cId="2510907463" sldId="497"/>
            <ac:spMk id="28" creationId="{948A7254-C702-4BF2-905B-1346ED6150D5}"/>
          </ac:spMkLst>
        </pc:spChg>
        <pc:spChg chg="add mod">
          <ac:chgData name="Eduardo Maldonado" userId="e56d9bf98b5fc7b9" providerId="LiveId" clId="{CA9D948D-EEF7-47AD-B61A-2D3A4F655486}" dt="2023-05-05T00:51:48.825" v="441" actId="1035"/>
          <ac:spMkLst>
            <pc:docMk/>
            <pc:sldMk cId="2510907463" sldId="497"/>
            <ac:spMk id="32" creationId="{887D8433-35E9-A014-240F-53189AE12658}"/>
          </ac:spMkLst>
        </pc:spChg>
        <pc:spChg chg="add mod">
          <ac:chgData name="Eduardo Maldonado" userId="e56d9bf98b5fc7b9" providerId="LiveId" clId="{CA9D948D-EEF7-47AD-B61A-2D3A4F655486}" dt="2023-05-05T00:51:48.825" v="441" actId="1035"/>
          <ac:spMkLst>
            <pc:docMk/>
            <pc:sldMk cId="2510907463" sldId="497"/>
            <ac:spMk id="33" creationId="{D6849483-678D-CDF9-9B0F-5F8701AFF1F3}"/>
          </ac:spMkLst>
        </pc:spChg>
        <pc:spChg chg="add del mod">
          <ac:chgData name="Eduardo Maldonado" userId="e56d9bf98b5fc7b9" providerId="LiveId" clId="{CA9D948D-EEF7-47AD-B61A-2D3A4F655486}" dt="2023-05-05T00:50:31.816" v="409" actId="478"/>
          <ac:spMkLst>
            <pc:docMk/>
            <pc:sldMk cId="2510907463" sldId="497"/>
            <ac:spMk id="34" creationId="{67952A37-E540-8344-A761-8446CB422ADB}"/>
          </ac:spMkLst>
        </pc:spChg>
        <pc:spChg chg="add mod">
          <ac:chgData name="Eduardo Maldonado" userId="e56d9bf98b5fc7b9" providerId="LiveId" clId="{CA9D948D-EEF7-47AD-B61A-2D3A4F655486}" dt="2023-05-05T00:51:48.825" v="441" actId="1035"/>
          <ac:spMkLst>
            <pc:docMk/>
            <pc:sldMk cId="2510907463" sldId="497"/>
            <ac:spMk id="35" creationId="{E5A749A7-F5BF-ED6E-41D9-DC9CE06EE5C7}"/>
          </ac:spMkLst>
        </pc:spChg>
        <pc:spChg chg="add mod">
          <ac:chgData name="Eduardo Maldonado" userId="e56d9bf98b5fc7b9" providerId="LiveId" clId="{CA9D948D-EEF7-47AD-B61A-2D3A4F655486}" dt="2023-05-05T00:51:48.825" v="441" actId="1035"/>
          <ac:spMkLst>
            <pc:docMk/>
            <pc:sldMk cId="2510907463" sldId="497"/>
            <ac:spMk id="40" creationId="{574FDB83-B754-DDD2-B095-E98A8A0EEE5F}"/>
          </ac:spMkLst>
        </pc:spChg>
        <pc:spChg chg="add mod">
          <ac:chgData name="Eduardo Maldonado" userId="e56d9bf98b5fc7b9" providerId="LiveId" clId="{CA9D948D-EEF7-47AD-B61A-2D3A4F655486}" dt="2023-05-05T00:51:48.825" v="441" actId="1035"/>
          <ac:spMkLst>
            <pc:docMk/>
            <pc:sldMk cId="2510907463" sldId="497"/>
            <ac:spMk id="41" creationId="{DB074154-3D21-EDA4-7531-1B6E5EB2DD62}"/>
          </ac:spMkLst>
        </pc:spChg>
        <pc:cxnChg chg="add del mod">
          <ac:chgData name="Eduardo Maldonado" userId="e56d9bf98b5fc7b9" providerId="LiveId" clId="{CA9D948D-EEF7-47AD-B61A-2D3A4F655486}" dt="2023-05-05T00:50:00.829" v="402"/>
          <ac:cxnSpMkLst>
            <pc:docMk/>
            <pc:sldMk cId="2510907463" sldId="497"/>
            <ac:cxnSpMk id="10" creationId="{A629763E-6736-A4A5-14DB-E0FBD4468F11}"/>
          </ac:cxnSpMkLst>
        </pc:cxnChg>
        <pc:cxnChg chg="add del mod">
          <ac:chgData name="Eduardo Maldonado" userId="e56d9bf98b5fc7b9" providerId="LiveId" clId="{CA9D948D-EEF7-47AD-B61A-2D3A4F655486}" dt="2023-05-05T00:50:00.829" v="402"/>
          <ac:cxnSpMkLst>
            <pc:docMk/>
            <pc:sldMk cId="2510907463" sldId="497"/>
            <ac:cxnSpMk id="11" creationId="{0D1C0D98-07C6-2A6A-2198-F8BB7EC00450}"/>
          </ac:cxnSpMkLst>
        </pc:cxnChg>
        <pc:cxnChg chg="add del mod">
          <ac:chgData name="Eduardo Maldonado" userId="e56d9bf98b5fc7b9" providerId="LiveId" clId="{CA9D948D-EEF7-47AD-B61A-2D3A4F655486}" dt="2023-05-05T00:50:00.829" v="402"/>
          <ac:cxnSpMkLst>
            <pc:docMk/>
            <pc:sldMk cId="2510907463" sldId="497"/>
            <ac:cxnSpMk id="12" creationId="{DC951BEB-F9DE-2DC5-91F6-24A2D296B925}"/>
          </ac:cxnSpMkLst>
        </pc:cxnChg>
        <pc:cxnChg chg="add del mod">
          <ac:chgData name="Eduardo Maldonado" userId="e56d9bf98b5fc7b9" providerId="LiveId" clId="{CA9D948D-EEF7-47AD-B61A-2D3A4F655486}" dt="2023-05-05T00:50:00.829" v="402"/>
          <ac:cxnSpMkLst>
            <pc:docMk/>
            <pc:sldMk cId="2510907463" sldId="497"/>
            <ac:cxnSpMk id="13" creationId="{BE4985A6-0EFD-0367-E177-2F8DDF7769B8}"/>
          </ac:cxnSpMkLst>
        </pc:cxnChg>
        <pc:cxnChg chg="del mod">
          <ac:chgData name="Eduardo Maldonado" userId="e56d9bf98b5fc7b9" providerId="LiveId" clId="{CA9D948D-EEF7-47AD-B61A-2D3A4F655486}" dt="2023-05-05T00:50:02.088" v="403" actId="478"/>
          <ac:cxnSpMkLst>
            <pc:docMk/>
            <pc:sldMk cId="2510907463" sldId="497"/>
            <ac:cxnSpMk id="21" creationId="{97861111-B5BF-41B1-9AC1-B049F3A6A933}"/>
          </ac:cxnSpMkLst>
        </pc:cxnChg>
        <pc:cxnChg chg="del mod">
          <ac:chgData name="Eduardo Maldonado" userId="e56d9bf98b5fc7b9" providerId="LiveId" clId="{CA9D948D-EEF7-47AD-B61A-2D3A4F655486}" dt="2023-05-05T00:50:02.088" v="403" actId="478"/>
          <ac:cxnSpMkLst>
            <pc:docMk/>
            <pc:sldMk cId="2510907463" sldId="497"/>
            <ac:cxnSpMk id="22" creationId="{2266CEEF-414B-41DF-8AFF-2EFEFE3CE2E9}"/>
          </ac:cxnSpMkLst>
        </pc:cxnChg>
        <pc:cxnChg chg="del mod">
          <ac:chgData name="Eduardo Maldonado" userId="e56d9bf98b5fc7b9" providerId="LiveId" clId="{CA9D948D-EEF7-47AD-B61A-2D3A4F655486}" dt="2023-05-05T00:50:02.088" v="403" actId="478"/>
          <ac:cxnSpMkLst>
            <pc:docMk/>
            <pc:sldMk cId="2510907463" sldId="497"/>
            <ac:cxnSpMk id="23" creationId="{E6AE226B-1497-4E63-AF04-B44B774654A6}"/>
          </ac:cxnSpMkLst>
        </pc:cxnChg>
        <pc:cxnChg chg="del mod">
          <ac:chgData name="Eduardo Maldonado" userId="e56d9bf98b5fc7b9" providerId="LiveId" clId="{CA9D948D-EEF7-47AD-B61A-2D3A4F655486}" dt="2023-05-05T00:50:02.088" v="403" actId="478"/>
          <ac:cxnSpMkLst>
            <pc:docMk/>
            <pc:sldMk cId="2510907463" sldId="497"/>
            <ac:cxnSpMk id="24" creationId="{AEDEB3BD-D944-482A-B307-24764C1B9BC6}"/>
          </ac:cxnSpMkLst>
        </pc:cxnChg>
        <pc:cxnChg chg="del">
          <ac:chgData name="Eduardo Maldonado" userId="e56d9bf98b5fc7b9" providerId="LiveId" clId="{CA9D948D-EEF7-47AD-B61A-2D3A4F655486}" dt="2023-05-05T00:50:06.664" v="405" actId="478"/>
          <ac:cxnSpMkLst>
            <pc:docMk/>
            <pc:sldMk cId="2510907463" sldId="497"/>
            <ac:cxnSpMk id="29" creationId="{0C6D320A-0708-4842-AA1B-BB826C718B3F}"/>
          </ac:cxnSpMkLst>
        </pc:cxnChg>
        <pc:cxnChg chg="del mod">
          <ac:chgData name="Eduardo Maldonado" userId="e56d9bf98b5fc7b9" providerId="LiveId" clId="{CA9D948D-EEF7-47AD-B61A-2D3A4F655486}" dt="2023-05-05T00:50:33.863" v="411" actId="478"/>
          <ac:cxnSpMkLst>
            <pc:docMk/>
            <pc:sldMk cId="2510907463" sldId="497"/>
            <ac:cxnSpMk id="30" creationId="{0A92EED7-4D58-4AA8-ACB5-8680B5C528D4}"/>
          </ac:cxnSpMkLst>
        </pc:cxnChg>
        <pc:cxnChg chg="del mod">
          <ac:chgData name="Eduardo Maldonado" userId="e56d9bf98b5fc7b9" providerId="LiveId" clId="{CA9D948D-EEF7-47AD-B61A-2D3A4F655486}" dt="2023-05-05T00:50:41.816" v="413" actId="478"/>
          <ac:cxnSpMkLst>
            <pc:docMk/>
            <pc:sldMk cId="2510907463" sldId="497"/>
            <ac:cxnSpMk id="31" creationId="{54E701A8-CD55-4EB5-B480-DEE3F63AD3BD}"/>
          </ac:cxnSpMkLst>
        </pc:cxnChg>
        <pc:cxnChg chg="add mod">
          <ac:chgData name="Eduardo Maldonado" userId="e56d9bf98b5fc7b9" providerId="LiveId" clId="{CA9D948D-EEF7-47AD-B61A-2D3A4F655486}" dt="2023-05-05T00:51:48.825" v="441" actId="1035"/>
          <ac:cxnSpMkLst>
            <pc:docMk/>
            <pc:sldMk cId="2510907463" sldId="497"/>
            <ac:cxnSpMk id="36" creationId="{2314996E-83B2-4BEF-236A-6868AA8D7969}"/>
          </ac:cxnSpMkLst>
        </pc:cxnChg>
        <pc:cxnChg chg="add mod">
          <ac:chgData name="Eduardo Maldonado" userId="e56d9bf98b5fc7b9" providerId="LiveId" clId="{CA9D948D-EEF7-47AD-B61A-2D3A4F655486}" dt="2023-05-05T00:51:48.825" v="441" actId="1035"/>
          <ac:cxnSpMkLst>
            <pc:docMk/>
            <pc:sldMk cId="2510907463" sldId="497"/>
            <ac:cxnSpMk id="37" creationId="{D03F3D6D-A76E-74A6-46E8-92F939D480C9}"/>
          </ac:cxnSpMkLst>
        </pc:cxnChg>
        <pc:cxnChg chg="add mod">
          <ac:chgData name="Eduardo Maldonado" userId="e56d9bf98b5fc7b9" providerId="LiveId" clId="{CA9D948D-EEF7-47AD-B61A-2D3A4F655486}" dt="2023-05-05T00:51:48.825" v="441" actId="1035"/>
          <ac:cxnSpMkLst>
            <pc:docMk/>
            <pc:sldMk cId="2510907463" sldId="497"/>
            <ac:cxnSpMk id="38" creationId="{BB1A4A7E-0DF4-6D51-8BA4-484246CAA5D8}"/>
          </ac:cxnSpMkLst>
        </pc:cxnChg>
        <pc:cxnChg chg="add mod">
          <ac:chgData name="Eduardo Maldonado" userId="e56d9bf98b5fc7b9" providerId="LiveId" clId="{CA9D948D-EEF7-47AD-B61A-2D3A4F655486}" dt="2023-05-05T00:52:06.018" v="445" actId="14100"/>
          <ac:cxnSpMkLst>
            <pc:docMk/>
            <pc:sldMk cId="2510907463" sldId="497"/>
            <ac:cxnSpMk id="39" creationId="{3DC1133D-44D5-C961-ABB5-B47ABC8DBC2B}"/>
          </ac:cxnSpMkLst>
        </pc:cxnChg>
        <pc:cxnChg chg="add mod">
          <ac:chgData name="Eduardo Maldonado" userId="e56d9bf98b5fc7b9" providerId="LiveId" clId="{CA9D948D-EEF7-47AD-B61A-2D3A4F655486}" dt="2023-05-05T00:51:48.825" v="441" actId="1035"/>
          <ac:cxnSpMkLst>
            <pc:docMk/>
            <pc:sldMk cId="2510907463" sldId="497"/>
            <ac:cxnSpMk id="44" creationId="{726D0C05-9D17-C0A9-2A3A-A696B840E6EA}"/>
          </ac:cxnSpMkLst>
        </pc:cxnChg>
      </pc:sldChg>
      <pc:sldChg chg="modSp mod">
        <pc:chgData name="Eduardo Maldonado" userId="e56d9bf98b5fc7b9" providerId="LiveId" clId="{CA9D948D-EEF7-47AD-B61A-2D3A4F655486}" dt="2023-05-03T16:41:10.218" v="45" actId="20577"/>
        <pc:sldMkLst>
          <pc:docMk/>
          <pc:sldMk cId="2404954539" sldId="499"/>
        </pc:sldMkLst>
        <pc:spChg chg="mod">
          <ac:chgData name="Eduardo Maldonado" userId="e56d9bf98b5fc7b9" providerId="LiveId" clId="{CA9D948D-EEF7-47AD-B61A-2D3A4F655486}" dt="2023-05-03T16:41:10.218" v="45" actId="20577"/>
          <ac:spMkLst>
            <pc:docMk/>
            <pc:sldMk cId="2404954539" sldId="499"/>
            <ac:spMk id="6" creationId="{8564E3CE-FB63-BD9A-B296-B38FCA427701}"/>
          </ac:spMkLst>
        </pc:spChg>
      </pc:sldChg>
      <pc:sldChg chg="del">
        <pc:chgData name="Eduardo Maldonado" userId="e56d9bf98b5fc7b9" providerId="LiveId" clId="{CA9D948D-EEF7-47AD-B61A-2D3A4F655486}" dt="2023-05-03T16:34:52.936" v="0" actId="47"/>
        <pc:sldMkLst>
          <pc:docMk/>
          <pc:sldMk cId="1535418267" sldId="501"/>
        </pc:sldMkLst>
      </pc:sldChg>
      <pc:sldChg chg="modSp mod modNotesTx">
        <pc:chgData name="Eduardo Maldonado" userId="e56d9bf98b5fc7b9" providerId="LiveId" clId="{CA9D948D-EEF7-47AD-B61A-2D3A4F655486}" dt="2023-05-05T04:41:35.322" v="3132" actId="20577"/>
        <pc:sldMkLst>
          <pc:docMk/>
          <pc:sldMk cId="2136526544" sldId="501"/>
        </pc:sldMkLst>
        <pc:spChg chg="mod">
          <ac:chgData name="Eduardo Maldonado" userId="e56d9bf98b5fc7b9" providerId="LiveId" clId="{CA9D948D-EEF7-47AD-B61A-2D3A4F655486}" dt="2023-05-05T04:41:35.322" v="3132" actId="20577"/>
          <ac:spMkLst>
            <pc:docMk/>
            <pc:sldMk cId="2136526544" sldId="501"/>
            <ac:spMk id="3" creationId="{5F2066BE-1D55-418B-AA91-F225EF823B71}"/>
          </ac:spMkLst>
        </pc:spChg>
      </pc:sldChg>
      <pc:sldChg chg="modSp mod">
        <pc:chgData name="Eduardo Maldonado" userId="e56d9bf98b5fc7b9" providerId="LiveId" clId="{CA9D948D-EEF7-47AD-B61A-2D3A4F655486}" dt="2023-05-05T04:33:22.063" v="2639" actId="113"/>
        <pc:sldMkLst>
          <pc:docMk/>
          <pc:sldMk cId="3025252450" sldId="502"/>
        </pc:sldMkLst>
        <pc:spChg chg="mod">
          <ac:chgData name="Eduardo Maldonado" userId="e56d9bf98b5fc7b9" providerId="LiveId" clId="{CA9D948D-EEF7-47AD-B61A-2D3A4F655486}" dt="2023-05-05T04:33:22.063" v="2639" actId="113"/>
          <ac:spMkLst>
            <pc:docMk/>
            <pc:sldMk cId="3025252450" sldId="502"/>
            <ac:spMk id="3" creationId="{FA4B177C-325E-49C6-B169-407010687160}"/>
          </ac:spMkLst>
        </pc:spChg>
        <pc:spChg chg="mod">
          <ac:chgData name="Eduardo Maldonado" userId="e56d9bf98b5fc7b9" providerId="LiveId" clId="{CA9D948D-EEF7-47AD-B61A-2D3A4F655486}" dt="2023-05-05T04:33:02.509" v="2623" actId="1037"/>
          <ac:spMkLst>
            <pc:docMk/>
            <pc:sldMk cId="3025252450" sldId="502"/>
            <ac:spMk id="4" creationId="{FBA32D79-E54B-48E0-A79A-2E433CBE6927}"/>
          </ac:spMkLst>
        </pc:spChg>
        <pc:spChg chg="mod">
          <ac:chgData name="Eduardo Maldonado" userId="e56d9bf98b5fc7b9" providerId="LiveId" clId="{CA9D948D-EEF7-47AD-B61A-2D3A4F655486}" dt="2023-05-05T04:33:02.509" v="2623" actId="1037"/>
          <ac:spMkLst>
            <pc:docMk/>
            <pc:sldMk cId="3025252450" sldId="502"/>
            <ac:spMk id="6" creationId="{305F86DC-45EB-4A30-B82F-ABFD863F8740}"/>
          </ac:spMkLst>
        </pc:spChg>
        <pc:spChg chg="mod">
          <ac:chgData name="Eduardo Maldonado" userId="e56d9bf98b5fc7b9" providerId="LiveId" clId="{CA9D948D-EEF7-47AD-B61A-2D3A4F655486}" dt="2023-05-05T04:33:02.509" v="2623" actId="1037"/>
          <ac:spMkLst>
            <pc:docMk/>
            <pc:sldMk cId="3025252450" sldId="502"/>
            <ac:spMk id="7" creationId="{C64463E4-39A9-4119-ACD3-47C2DC873DE9}"/>
          </ac:spMkLst>
        </pc:spChg>
        <pc:spChg chg="mod">
          <ac:chgData name="Eduardo Maldonado" userId="e56d9bf98b5fc7b9" providerId="LiveId" clId="{CA9D948D-EEF7-47AD-B61A-2D3A4F655486}" dt="2023-05-05T04:33:02.509" v="2623" actId="1037"/>
          <ac:spMkLst>
            <pc:docMk/>
            <pc:sldMk cId="3025252450" sldId="502"/>
            <ac:spMk id="8" creationId="{DB7CC6F1-41EA-493B-AEB7-826363F60CD1}"/>
          </ac:spMkLst>
        </pc:spChg>
        <pc:spChg chg="mod">
          <ac:chgData name="Eduardo Maldonado" userId="e56d9bf98b5fc7b9" providerId="LiveId" clId="{CA9D948D-EEF7-47AD-B61A-2D3A4F655486}" dt="2023-05-05T04:33:02.509" v="2623" actId="1037"/>
          <ac:spMkLst>
            <pc:docMk/>
            <pc:sldMk cId="3025252450" sldId="502"/>
            <ac:spMk id="14" creationId="{10F9223F-23BA-4921-8A8D-8F063E9B31F8}"/>
          </ac:spMkLst>
        </pc:spChg>
        <pc:spChg chg="mod">
          <ac:chgData name="Eduardo Maldonado" userId="e56d9bf98b5fc7b9" providerId="LiveId" clId="{CA9D948D-EEF7-47AD-B61A-2D3A4F655486}" dt="2023-05-05T04:33:02.509" v="2623" actId="1037"/>
          <ac:spMkLst>
            <pc:docMk/>
            <pc:sldMk cId="3025252450" sldId="502"/>
            <ac:spMk id="15" creationId="{048CA1C6-0F2E-432D-8359-CEC7CB363AC0}"/>
          </ac:spMkLst>
        </pc:spChg>
        <pc:cxnChg chg="mod">
          <ac:chgData name="Eduardo Maldonado" userId="e56d9bf98b5fc7b9" providerId="LiveId" clId="{CA9D948D-EEF7-47AD-B61A-2D3A4F655486}" dt="2023-05-05T04:33:02.509" v="2623" actId="1037"/>
          <ac:cxnSpMkLst>
            <pc:docMk/>
            <pc:sldMk cId="3025252450" sldId="502"/>
            <ac:cxnSpMk id="10" creationId="{DFFB2939-3216-4F77-83EF-F7A19CF272C8}"/>
          </ac:cxnSpMkLst>
        </pc:cxnChg>
        <pc:cxnChg chg="mod">
          <ac:chgData name="Eduardo Maldonado" userId="e56d9bf98b5fc7b9" providerId="LiveId" clId="{CA9D948D-EEF7-47AD-B61A-2D3A4F655486}" dt="2023-05-05T04:33:02.509" v="2623" actId="1037"/>
          <ac:cxnSpMkLst>
            <pc:docMk/>
            <pc:sldMk cId="3025252450" sldId="502"/>
            <ac:cxnSpMk id="11" creationId="{F79AF83E-ACDC-4A28-BCF5-0B991329426E}"/>
          </ac:cxnSpMkLst>
        </pc:cxnChg>
        <pc:cxnChg chg="mod">
          <ac:chgData name="Eduardo Maldonado" userId="e56d9bf98b5fc7b9" providerId="LiveId" clId="{CA9D948D-EEF7-47AD-B61A-2D3A4F655486}" dt="2023-05-05T04:33:02.509" v="2623" actId="1037"/>
          <ac:cxnSpMkLst>
            <pc:docMk/>
            <pc:sldMk cId="3025252450" sldId="502"/>
            <ac:cxnSpMk id="12" creationId="{4634B129-870E-4922-A951-997F3464FB12}"/>
          </ac:cxnSpMkLst>
        </pc:cxnChg>
        <pc:cxnChg chg="mod">
          <ac:chgData name="Eduardo Maldonado" userId="e56d9bf98b5fc7b9" providerId="LiveId" clId="{CA9D948D-EEF7-47AD-B61A-2D3A4F655486}" dt="2023-05-05T04:33:02.509" v="2623" actId="1037"/>
          <ac:cxnSpMkLst>
            <pc:docMk/>
            <pc:sldMk cId="3025252450" sldId="502"/>
            <ac:cxnSpMk id="13" creationId="{A7D7A3F5-B590-478D-8CDA-7114F1641A49}"/>
          </ac:cxnSpMkLst>
        </pc:cxnChg>
      </pc:sldChg>
      <pc:sldChg chg="addSp delSp modSp add mod">
        <pc:chgData name="Eduardo Maldonado" userId="e56d9bf98b5fc7b9" providerId="LiveId" clId="{CA9D948D-EEF7-47AD-B61A-2D3A4F655486}" dt="2023-05-05T05:36:03.030" v="3697" actId="20577"/>
        <pc:sldMkLst>
          <pc:docMk/>
          <pc:sldMk cId="1122059049" sldId="503"/>
        </pc:sldMkLst>
        <pc:spChg chg="del">
          <ac:chgData name="Eduardo Maldonado" userId="e56d9bf98b5fc7b9" providerId="LiveId" clId="{CA9D948D-EEF7-47AD-B61A-2D3A4F655486}" dt="2023-05-04T23:23:00.266" v="50" actId="478"/>
          <ac:spMkLst>
            <pc:docMk/>
            <pc:sldMk cId="1122059049" sldId="503"/>
            <ac:spMk id="3" creationId="{FA4B177C-325E-49C6-B169-407010687160}"/>
          </ac:spMkLst>
        </pc:spChg>
        <pc:spChg chg="del">
          <ac:chgData name="Eduardo Maldonado" userId="e56d9bf98b5fc7b9" providerId="LiveId" clId="{CA9D948D-EEF7-47AD-B61A-2D3A4F655486}" dt="2023-05-04T23:22:57.974" v="49" actId="478"/>
          <ac:spMkLst>
            <pc:docMk/>
            <pc:sldMk cId="1122059049" sldId="503"/>
            <ac:spMk id="4" creationId="{FBA32D79-E54B-48E0-A79A-2E433CBE6927}"/>
          </ac:spMkLst>
        </pc:spChg>
        <pc:spChg chg="del">
          <ac:chgData name="Eduardo Maldonado" userId="e56d9bf98b5fc7b9" providerId="LiveId" clId="{CA9D948D-EEF7-47AD-B61A-2D3A4F655486}" dt="2023-05-04T23:22:57.974" v="49" actId="478"/>
          <ac:spMkLst>
            <pc:docMk/>
            <pc:sldMk cId="1122059049" sldId="503"/>
            <ac:spMk id="6" creationId="{305F86DC-45EB-4A30-B82F-ABFD863F8740}"/>
          </ac:spMkLst>
        </pc:spChg>
        <pc:spChg chg="del">
          <ac:chgData name="Eduardo Maldonado" userId="e56d9bf98b5fc7b9" providerId="LiveId" clId="{CA9D948D-EEF7-47AD-B61A-2D3A4F655486}" dt="2023-05-04T23:22:57.974" v="49" actId="478"/>
          <ac:spMkLst>
            <pc:docMk/>
            <pc:sldMk cId="1122059049" sldId="503"/>
            <ac:spMk id="7" creationId="{C64463E4-39A9-4119-ACD3-47C2DC873DE9}"/>
          </ac:spMkLst>
        </pc:spChg>
        <pc:spChg chg="del">
          <ac:chgData name="Eduardo Maldonado" userId="e56d9bf98b5fc7b9" providerId="LiveId" clId="{CA9D948D-EEF7-47AD-B61A-2D3A4F655486}" dt="2023-05-04T23:22:57.974" v="49" actId="478"/>
          <ac:spMkLst>
            <pc:docMk/>
            <pc:sldMk cId="1122059049" sldId="503"/>
            <ac:spMk id="8" creationId="{DB7CC6F1-41EA-493B-AEB7-826363F60CD1}"/>
          </ac:spMkLst>
        </pc:spChg>
        <pc:spChg chg="add mod">
          <ac:chgData name="Eduardo Maldonado" userId="e56d9bf98b5fc7b9" providerId="LiveId" clId="{CA9D948D-EEF7-47AD-B61A-2D3A4F655486}" dt="2023-05-04T23:49:36.323" v="130" actId="14100"/>
          <ac:spMkLst>
            <pc:docMk/>
            <pc:sldMk cId="1122059049" sldId="503"/>
            <ac:spMk id="9" creationId="{56C704B9-2883-6171-B7E5-4331F60C7E6B}"/>
          </ac:spMkLst>
        </pc:spChg>
        <pc:spChg chg="del">
          <ac:chgData name="Eduardo Maldonado" userId="e56d9bf98b5fc7b9" providerId="LiveId" clId="{CA9D948D-EEF7-47AD-B61A-2D3A4F655486}" dt="2023-05-04T23:22:57.974" v="49" actId="478"/>
          <ac:spMkLst>
            <pc:docMk/>
            <pc:sldMk cId="1122059049" sldId="503"/>
            <ac:spMk id="14" creationId="{10F9223F-23BA-4921-8A8D-8F063E9B31F8}"/>
          </ac:spMkLst>
        </pc:spChg>
        <pc:spChg chg="del">
          <ac:chgData name="Eduardo Maldonado" userId="e56d9bf98b5fc7b9" providerId="LiveId" clId="{CA9D948D-EEF7-47AD-B61A-2D3A4F655486}" dt="2023-05-04T23:22:57.974" v="49" actId="478"/>
          <ac:spMkLst>
            <pc:docMk/>
            <pc:sldMk cId="1122059049" sldId="503"/>
            <ac:spMk id="15" creationId="{048CA1C6-0F2E-432D-8359-CEC7CB363AC0}"/>
          </ac:spMkLst>
        </pc:spChg>
        <pc:spChg chg="add mod">
          <ac:chgData name="Eduardo Maldonado" userId="e56d9bf98b5fc7b9" providerId="LiveId" clId="{CA9D948D-EEF7-47AD-B61A-2D3A4F655486}" dt="2023-05-05T05:36:03.030" v="3697" actId="20577"/>
          <ac:spMkLst>
            <pc:docMk/>
            <pc:sldMk cId="1122059049" sldId="503"/>
            <ac:spMk id="22" creationId="{82409BA4-A823-5FE6-AF39-37108D43E8DE}"/>
          </ac:spMkLst>
        </pc:spChg>
        <pc:picChg chg="add mod">
          <ac:chgData name="Eduardo Maldonado" userId="e56d9bf98b5fc7b9" providerId="LiveId" clId="{CA9D948D-EEF7-47AD-B61A-2D3A4F655486}" dt="2023-05-05T05:31:03.914" v="3330" actId="14100"/>
          <ac:picMkLst>
            <pc:docMk/>
            <pc:sldMk cId="1122059049" sldId="503"/>
            <ac:picMk id="17" creationId="{CD63140A-F5C7-E5FC-DEB5-FF3AA69B793C}"/>
          </ac:picMkLst>
        </pc:picChg>
        <pc:picChg chg="add del mod">
          <ac:chgData name="Eduardo Maldonado" userId="e56d9bf98b5fc7b9" providerId="LiveId" clId="{CA9D948D-EEF7-47AD-B61A-2D3A4F655486}" dt="2023-05-04T23:36:22.865" v="128" actId="478"/>
          <ac:picMkLst>
            <pc:docMk/>
            <pc:sldMk cId="1122059049" sldId="503"/>
            <ac:picMk id="19" creationId="{471137EA-7882-85DE-BC3C-3DA5E08A2CA6}"/>
          </ac:picMkLst>
        </pc:picChg>
        <pc:picChg chg="add mod">
          <ac:chgData name="Eduardo Maldonado" userId="e56d9bf98b5fc7b9" providerId="LiveId" clId="{CA9D948D-EEF7-47AD-B61A-2D3A4F655486}" dt="2023-05-05T05:31:03.914" v="3330" actId="14100"/>
          <ac:picMkLst>
            <pc:docMk/>
            <pc:sldMk cId="1122059049" sldId="503"/>
            <ac:picMk id="21" creationId="{A6459A49-4350-19D2-DEBC-BCBCA9A1DABB}"/>
          </ac:picMkLst>
        </pc:picChg>
        <pc:cxnChg chg="del mod">
          <ac:chgData name="Eduardo Maldonado" userId="e56d9bf98b5fc7b9" providerId="LiveId" clId="{CA9D948D-EEF7-47AD-B61A-2D3A4F655486}" dt="2023-05-04T23:22:57.974" v="49" actId="478"/>
          <ac:cxnSpMkLst>
            <pc:docMk/>
            <pc:sldMk cId="1122059049" sldId="503"/>
            <ac:cxnSpMk id="10" creationId="{DFFB2939-3216-4F77-83EF-F7A19CF272C8}"/>
          </ac:cxnSpMkLst>
        </pc:cxnChg>
        <pc:cxnChg chg="del mod">
          <ac:chgData name="Eduardo Maldonado" userId="e56d9bf98b5fc7b9" providerId="LiveId" clId="{CA9D948D-EEF7-47AD-B61A-2D3A4F655486}" dt="2023-05-04T23:22:57.974" v="49" actId="478"/>
          <ac:cxnSpMkLst>
            <pc:docMk/>
            <pc:sldMk cId="1122059049" sldId="503"/>
            <ac:cxnSpMk id="11" creationId="{F79AF83E-ACDC-4A28-BCF5-0B991329426E}"/>
          </ac:cxnSpMkLst>
        </pc:cxnChg>
        <pc:cxnChg chg="del mod">
          <ac:chgData name="Eduardo Maldonado" userId="e56d9bf98b5fc7b9" providerId="LiveId" clId="{CA9D948D-EEF7-47AD-B61A-2D3A4F655486}" dt="2023-05-04T23:22:57.974" v="49" actId="478"/>
          <ac:cxnSpMkLst>
            <pc:docMk/>
            <pc:sldMk cId="1122059049" sldId="503"/>
            <ac:cxnSpMk id="12" creationId="{4634B129-870E-4922-A951-997F3464FB12}"/>
          </ac:cxnSpMkLst>
        </pc:cxnChg>
        <pc:cxnChg chg="del mod">
          <ac:chgData name="Eduardo Maldonado" userId="e56d9bf98b5fc7b9" providerId="LiveId" clId="{CA9D948D-EEF7-47AD-B61A-2D3A4F655486}" dt="2023-05-04T23:22:57.974" v="49" actId="478"/>
          <ac:cxnSpMkLst>
            <pc:docMk/>
            <pc:sldMk cId="1122059049" sldId="503"/>
            <ac:cxnSpMk id="13" creationId="{A7D7A3F5-B590-478D-8CDA-7114F1641A49}"/>
          </ac:cxnSpMkLst>
        </pc:cxnChg>
      </pc:sldChg>
      <pc:sldChg chg="addSp modSp new mod modAnim">
        <pc:chgData name="Eduardo Maldonado" userId="e56d9bf98b5fc7b9" providerId="LiveId" clId="{CA9D948D-EEF7-47AD-B61A-2D3A4F655486}" dt="2023-05-05T05:36:52.403" v="3705"/>
        <pc:sldMkLst>
          <pc:docMk/>
          <pc:sldMk cId="1574995967" sldId="504"/>
        </pc:sldMkLst>
        <pc:spChg chg="mod">
          <ac:chgData name="Eduardo Maldonado" userId="e56d9bf98b5fc7b9" providerId="LiveId" clId="{CA9D948D-EEF7-47AD-B61A-2D3A4F655486}" dt="2023-05-05T04:34:41.196" v="2667" actId="20577"/>
          <ac:spMkLst>
            <pc:docMk/>
            <pc:sldMk cId="1574995967" sldId="504"/>
            <ac:spMk id="2" creationId="{D63A66C3-8DDF-1D55-417A-121E41F671DA}"/>
          </ac:spMkLst>
        </pc:spChg>
        <pc:spChg chg="mod">
          <ac:chgData name="Eduardo Maldonado" userId="e56d9bf98b5fc7b9" providerId="LiveId" clId="{CA9D948D-EEF7-47AD-B61A-2D3A4F655486}" dt="2023-05-05T04:40:09.841" v="3009" actId="2710"/>
          <ac:spMkLst>
            <pc:docMk/>
            <pc:sldMk cId="1574995967" sldId="504"/>
            <ac:spMk id="3" creationId="{EEA838F0-2456-2544-0FC1-99F423368782}"/>
          </ac:spMkLst>
        </pc:spChg>
        <pc:spChg chg="add mod">
          <ac:chgData name="Eduardo Maldonado" userId="e56d9bf98b5fc7b9" providerId="LiveId" clId="{CA9D948D-EEF7-47AD-B61A-2D3A4F655486}" dt="2023-05-05T05:36:11.813" v="3703" actId="20577"/>
          <ac:spMkLst>
            <pc:docMk/>
            <pc:sldMk cId="1574995967" sldId="504"/>
            <ac:spMk id="5" creationId="{70CB1706-B099-D416-7FC4-7170F03F5407}"/>
          </ac:spMkLst>
        </pc:spChg>
        <pc:picChg chg="add mod">
          <ac:chgData name="Eduardo Maldonado" userId="e56d9bf98b5fc7b9" providerId="LiveId" clId="{CA9D948D-EEF7-47AD-B61A-2D3A4F655486}" dt="2023-05-05T04:39:59.726" v="3008" actId="1076"/>
          <ac:picMkLst>
            <pc:docMk/>
            <pc:sldMk cId="1574995967" sldId="504"/>
            <ac:picMk id="4" creationId="{A6BCD6FD-567D-8CF7-0E88-F3392E03D9E2}"/>
          </ac:picMkLst>
        </pc:picChg>
      </pc:sldChg>
      <pc:sldChg chg="add del">
        <pc:chgData name="Eduardo Maldonado" userId="e56d9bf98b5fc7b9" providerId="LiveId" clId="{CA9D948D-EEF7-47AD-B61A-2D3A4F655486}" dt="2023-05-05T00:43:13.726" v="397" actId="47"/>
        <pc:sldMkLst>
          <pc:docMk/>
          <pc:sldMk cId="2614662208" sldId="504"/>
        </pc:sldMkLst>
      </pc:sldChg>
      <pc:sldChg chg="addSp delSp modSp add mod modAnim">
        <pc:chgData name="Eduardo Maldonado" userId="e56d9bf98b5fc7b9" providerId="LiveId" clId="{CA9D948D-EEF7-47AD-B61A-2D3A4F655486}" dt="2023-05-05T05:36:07.541" v="3700" actId="20577"/>
        <pc:sldMkLst>
          <pc:docMk/>
          <pc:sldMk cId="2338868072" sldId="505"/>
        </pc:sldMkLst>
        <pc:spChg chg="add mod">
          <ac:chgData name="Eduardo Maldonado" userId="e56d9bf98b5fc7b9" providerId="LiveId" clId="{CA9D948D-EEF7-47AD-B61A-2D3A4F655486}" dt="2023-05-05T05:29:37.582" v="3289" actId="14100"/>
          <ac:spMkLst>
            <pc:docMk/>
            <pc:sldMk cId="2338868072" sldId="505"/>
            <ac:spMk id="2" creationId="{C1B582C9-37B9-82FB-2201-2A2316AF96A7}"/>
          </ac:spMkLst>
        </pc:spChg>
        <pc:spChg chg="del">
          <ac:chgData name="Eduardo Maldonado" userId="e56d9bf98b5fc7b9" providerId="LiveId" clId="{CA9D948D-EEF7-47AD-B61A-2D3A4F655486}" dt="2023-05-05T05:27:15.961" v="3148" actId="478"/>
          <ac:spMkLst>
            <pc:docMk/>
            <pc:sldMk cId="2338868072" sldId="505"/>
            <ac:spMk id="4" creationId="{659ADF13-AC76-65C7-815E-2572A222E239}"/>
          </ac:spMkLst>
        </pc:spChg>
        <pc:spChg chg="mod">
          <ac:chgData name="Eduardo Maldonado" userId="e56d9bf98b5fc7b9" providerId="LiveId" clId="{CA9D948D-EEF7-47AD-B61A-2D3A4F655486}" dt="2023-05-05T05:30:43.558" v="3303" actId="1076"/>
          <ac:spMkLst>
            <pc:docMk/>
            <pc:sldMk cId="2338868072" sldId="505"/>
            <ac:spMk id="5" creationId="{55DC078D-D2BE-7B2C-0649-57F256286D71}"/>
          </ac:spMkLst>
        </pc:spChg>
        <pc:spChg chg="add del mod">
          <ac:chgData name="Eduardo Maldonado" userId="e56d9bf98b5fc7b9" providerId="LiveId" clId="{CA9D948D-EEF7-47AD-B61A-2D3A4F655486}" dt="2023-05-05T05:27:18.214" v="3149" actId="478"/>
          <ac:spMkLst>
            <pc:docMk/>
            <pc:sldMk cId="2338868072" sldId="505"/>
            <ac:spMk id="6" creationId="{A4059AF7-1DC0-1F28-1204-8EE791ABF92E}"/>
          </ac:spMkLst>
        </pc:spChg>
        <pc:spChg chg="add mod">
          <ac:chgData name="Eduardo Maldonado" userId="e56d9bf98b5fc7b9" providerId="LiveId" clId="{CA9D948D-EEF7-47AD-B61A-2D3A4F655486}" dt="2023-05-05T05:30:48.754" v="3327" actId="1036"/>
          <ac:spMkLst>
            <pc:docMk/>
            <pc:sldMk cId="2338868072" sldId="505"/>
            <ac:spMk id="9" creationId="{460D78D5-262E-3BEE-5E20-15F964883175}"/>
          </ac:spMkLst>
        </pc:spChg>
        <pc:spChg chg="add mod">
          <ac:chgData name="Eduardo Maldonado" userId="e56d9bf98b5fc7b9" providerId="LiveId" clId="{CA9D948D-EEF7-47AD-B61A-2D3A4F655486}" dt="2023-05-05T05:30:48.754" v="3327" actId="1036"/>
          <ac:spMkLst>
            <pc:docMk/>
            <pc:sldMk cId="2338868072" sldId="505"/>
            <ac:spMk id="10" creationId="{5DF6DF4E-D1C7-8ED7-8EED-EE29A727D2C1}"/>
          </ac:spMkLst>
        </pc:spChg>
        <pc:spChg chg="add mod">
          <ac:chgData name="Eduardo Maldonado" userId="e56d9bf98b5fc7b9" providerId="LiveId" clId="{CA9D948D-EEF7-47AD-B61A-2D3A4F655486}" dt="2023-05-05T05:30:48.754" v="3327" actId="1036"/>
          <ac:spMkLst>
            <pc:docMk/>
            <pc:sldMk cId="2338868072" sldId="505"/>
            <ac:spMk id="11" creationId="{0A22DA86-EBB5-C85B-59C4-105F75600C62}"/>
          </ac:spMkLst>
        </pc:spChg>
        <pc:spChg chg="add mod">
          <ac:chgData name="Eduardo Maldonado" userId="e56d9bf98b5fc7b9" providerId="LiveId" clId="{CA9D948D-EEF7-47AD-B61A-2D3A4F655486}" dt="2023-05-05T05:30:48.754" v="3327" actId="1036"/>
          <ac:spMkLst>
            <pc:docMk/>
            <pc:sldMk cId="2338868072" sldId="505"/>
            <ac:spMk id="12" creationId="{3649D508-B95B-7DDC-65B8-6E15FDB22F29}"/>
          </ac:spMkLst>
        </pc:spChg>
        <pc:spChg chg="add mod">
          <ac:chgData name="Eduardo Maldonado" userId="e56d9bf98b5fc7b9" providerId="LiveId" clId="{CA9D948D-EEF7-47AD-B61A-2D3A4F655486}" dt="2023-05-05T05:36:07.541" v="3700" actId="20577"/>
          <ac:spMkLst>
            <pc:docMk/>
            <pc:sldMk cId="2338868072" sldId="505"/>
            <ac:spMk id="15" creationId="{5EE2C8B1-74D6-A143-77C5-76BB4112E30C}"/>
          </ac:spMkLst>
        </pc:spChg>
        <pc:spChg chg="del">
          <ac:chgData name="Eduardo Maldonado" userId="e56d9bf98b5fc7b9" providerId="LiveId" clId="{CA9D948D-EEF7-47AD-B61A-2D3A4F655486}" dt="2023-05-05T05:27:09.366" v="3146" actId="478"/>
          <ac:spMkLst>
            <pc:docMk/>
            <pc:sldMk cId="2338868072" sldId="505"/>
            <ac:spMk id="19" creationId="{E0604FC9-599C-4BD3-8592-99568E0C06E4}"/>
          </ac:spMkLst>
        </pc:spChg>
        <pc:spChg chg="del">
          <ac:chgData name="Eduardo Maldonado" userId="e56d9bf98b5fc7b9" providerId="LiveId" clId="{CA9D948D-EEF7-47AD-B61A-2D3A4F655486}" dt="2023-05-05T05:27:09.366" v="3146" actId="478"/>
          <ac:spMkLst>
            <pc:docMk/>
            <pc:sldMk cId="2338868072" sldId="505"/>
            <ac:spMk id="28" creationId="{948A7254-C702-4BF2-905B-1346ED6150D5}"/>
          </ac:spMkLst>
        </pc:spChg>
        <pc:spChg chg="del">
          <ac:chgData name="Eduardo Maldonado" userId="e56d9bf98b5fc7b9" providerId="LiveId" clId="{CA9D948D-EEF7-47AD-B61A-2D3A4F655486}" dt="2023-05-05T05:27:09.366" v="3146" actId="478"/>
          <ac:spMkLst>
            <pc:docMk/>
            <pc:sldMk cId="2338868072" sldId="505"/>
            <ac:spMk id="32" creationId="{887D8433-35E9-A014-240F-53189AE12658}"/>
          </ac:spMkLst>
        </pc:spChg>
        <pc:spChg chg="del">
          <ac:chgData name="Eduardo Maldonado" userId="e56d9bf98b5fc7b9" providerId="LiveId" clId="{CA9D948D-EEF7-47AD-B61A-2D3A4F655486}" dt="2023-05-05T05:27:09.366" v="3146" actId="478"/>
          <ac:spMkLst>
            <pc:docMk/>
            <pc:sldMk cId="2338868072" sldId="505"/>
            <ac:spMk id="33" creationId="{D6849483-678D-CDF9-9B0F-5F8701AFF1F3}"/>
          </ac:spMkLst>
        </pc:spChg>
        <pc:spChg chg="del">
          <ac:chgData name="Eduardo Maldonado" userId="e56d9bf98b5fc7b9" providerId="LiveId" clId="{CA9D948D-EEF7-47AD-B61A-2D3A4F655486}" dt="2023-05-05T05:27:09.366" v="3146" actId="478"/>
          <ac:spMkLst>
            <pc:docMk/>
            <pc:sldMk cId="2338868072" sldId="505"/>
            <ac:spMk id="35" creationId="{E5A749A7-F5BF-ED6E-41D9-DC9CE06EE5C7}"/>
          </ac:spMkLst>
        </pc:spChg>
        <pc:spChg chg="del">
          <ac:chgData name="Eduardo Maldonado" userId="e56d9bf98b5fc7b9" providerId="LiveId" clId="{CA9D948D-EEF7-47AD-B61A-2D3A4F655486}" dt="2023-05-05T05:27:09.366" v="3146" actId="478"/>
          <ac:spMkLst>
            <pc:docMk/>
            <pc:sldMk cId="2338868072" sldId="505"/>
            <ac:spMk id="40" creationId="{574FDB83-B754-DDD2-B095-E98A8A0EEE5F}"/>
          </ac:spMkLst>
        </pc:spChg>
        <pc:spChg chg="del">
          <ac:chgData name="Eduardo Maldonado" userId="e56d9bf98b5fc7b9" providerId="LiveId" clId="{CA9D948D-EEF7-47AD-B61A-2D3A4F655486}" dt="2023-05-05T05:27:09.366" v="3146" actId="478"/>
          <ac:spMkLst>
            <pc:docMk/>
            <pc:sldMk cId="2338868072" sldId="505"/>
            <ac:spMk id="41" creationId="{DB074154-3D21-EDA4-7531-1B6E5EB2DD62}"/>
          </ac:spMkLst>
        </pc:spChg>
        <pc:picChg chg="add mod">
          <ac:chgData name="Eduardo Maldonado" userId="e56d9bf98b5fc7b9" providerId="LiveId" clId="{CA9D948D-EEF7-47AD-B61A-2D3A4F655486}" dt="2023-05-05T05:30:48.754" v="3327" actId="1036"/>
          <ac:picMkLst>
            <pc:docMk/>
            <pc:sldMk cId="2338868072" sldId="505"/>
            <ac:picMk id="8" creationId="{4EF5FCEA-EDD4-C2C4-C5C8-F704F7AFEC13}"/>
          </ac:picMkLst>
        </pc:picChg>
        <pc:picChg chg="add mod">
          <ac:chgData name="Eduardo Maldonado" userId="e56d9bf98b5fc7b9" providerId="LiveId" clId="{CA9D948D-EEF7-47AD-B61A-2D3A4F655486}" dt="2023-05-05T05:32:10.343" v="3431" actId="1076"/>
          <ac:picMkLst>
            <pc:docMk/>
            <pc:sldMk cId="2338868072" sldId="505"/>
            <ac:picMk id="14" creationId="{664B7855-F761-FE0D-A7DB-16231606A857}"/>
          </ac:picMkLst>
        </pc:picChg>
        <pc:picChg chg="add mod">
          <ac:chgData name="Eduardo Maldonado" userId="e56d9bf98b5fc7b9" providerId="LiveId" clId="{CA9D948D-EEF7-47AD-B61A-2D3A4F655486}" dt="2023-05-05T05:32:30.578" v="3434" actId="1076"/>
          <ac:picMkLst>
            <pc:docMk/>
            <pc:sldMk cId="2338868072" sldId="505"/>
            <ac:picMk id="17" creationId="{EE5FBE31-C7CE-D208-6E64-21028FD910D0}"/>
          </ac:picMkLst>
        </pc:picChg>
        <pc:picChg chg="add mod">
          <ac:chgData name="Eduardo Maldonado" userId="e56d9bf98b5fc7b9" providerId="LiveId" clId="{CA9D948D-EEF7-47AD-B61A-2D3A4F655486}" dt="2023-05-05T05:32:50.044" v="3438" actId="1076"/>
          <ac:picMkLst>
            <pc:docMk/>
            <pc:sldMk cId="2338868072" sldId="505"/>
            <ac:picMk id="20" creationId="{BF781CB1-D484-0395-8D5F-B895827CC517}"/>
          </ac:picMkLst>
        </pc:picChg>
        <pc:cxnChg chg="del mod">
          <ac:chgData name="Eduardo Maldonado" userId="e56d9bf98b5fc7b9" providerId="LiveId" clId="{CA9D948D-EEF7-47AD-B61A-2D3A4F655486}" dt="2023-05-05T05:27:09.366" v="3146" actId="478"/>
          <ac:cxnSpMkLst>
            <pc:docMk/>
            <pc:sldMk cId="2338868072" sldId="505"/>
            <ac:cxnSpMk id="36" creationId="{2314996E-83B2-4BEF-236A-6868AA8D7969}"/>
          </ac:cxnSpMkLst>
        </pc:cxnChg>
        <pc:cxnChg chg="del mod">
          <ac:chgData name="Eduardo Maldonado" userId="e56d9bf98b5fc7b9" providerId="LiveId" clId="{CA9D948D-EEF7-47AD-B61A-2D3A4F655486}" dt="2023-05-05T05:27:09.366" v="3146" actId="478"/>
          <ac:cxnSpMkLst>
            <pc:docMk/>
            <pc:sldMk cId="2338868072" sldId="505"/>
            <ac:cxnSpMk id="37" creationId="{D03F3D6D-A76E-74A6-46E8-92F939D480C9}"/>
          </ac:cxnSpMkLst>
        </pc:cxnChg>
        <pc:cxnChg chg="del mod">
          <ac:chgData name="Eduardo Maldonado" userId="e56d9bf98b5fc7b9" providerId="LiveId" clId="{CA9D948D-EEF7-47AD-B61A-2D3A4F655486}" dt="2023-05-05T05:27:09.366" v="3146" actId="478"/>
          <ac:cxnSpMkLst>
            <pc:docMk/>
            <pc:sldMk cId="2338868072" sldId="505"/>
            <ac:cxnSpMk id="38" creationId="{BB1A4A7E-0DF4-6D51-8BA4-484246CAA5D8}"/>
          </ac:cxnSpMkLst>
        </pc:cxnChg>
        <pc:cxnChg chg="del mod">
          <ac:chgData name="Eduardo Maldonado" userId="e56d9bf98b5fc7b9" providerId="LiveId" clId="{CA9D948D-EEF7-47AD-B61A-2D3A4F655486}" dt="2023-05-05T05:27:09.366" v="3146" actId="478"/>
          <ac:cxnSpMkLst>
            <pc:docMk/>
            <pc:sldMk cId="2338868072" sldId="505"/>
            <ac:cxnSpMk id="39" creationId="{3DC1133D-44D5-C961-ABB5-B47ABC8DBC2B}"/>
          </ac:cxnSpMkLst>
        </pc:cxnChg>
        <pc:cxnChg chg="del mod">
          <ac:chgData name="Eduardo Maldonado" userId="e56d9bf98b5fc7b9" providerId="LiveId" clId="{CA9D948D-EEF7-47AD-B61A-2D3A4F655486}" dt="2023-05-05T05:27:09.366" v="3146" actId="478"/>
          <ac:cxnSpMkLst>
            <pc:docMk/>
            <pc:sldMk cId="2338868072" sldId="505"/>
            <ac:cxnSpMk id="44" creationId="{726D0C05-9D17-C0A9-2A3A-A696B840E6EA}"/>
          </ac:cxnSpMkLst>
        </pc:cxnChg>
      </pc:sldChg>
      <pc:sldChg chg="modSp new mod">
        <pc:chgData name="Eduardo Maldonado" userId="e56d9bf98b5fc7b9" providerId="LiveId" clId="{CA9D948D-EEF7-47AD-B61A-2D3A4F655486}" dt="2023-05-05T05:39:48.757" v="3773" actId="20577"/>
        <pc:sldMkLst>
          <pc:docMk/>
          <pc:sldMk cId="2695740770" sldId="506"/>
        </pc:sldMkLst>
        <pc:spChg chg="mod">
          <ac:chgData name="Eduardo Maldonado" userId="e56d9bf98b5fc7b9" providerId="LiveId" clId="{CA9D948D-EEF7-47AD-B61A-2D3A4F655486}" dt="2023-05-05T05:38:42.804" v="3716" actId="20577"/>
          <ac:spMkLst>
            <pc:docMk/>
            <pc:sldMk cId="2695740770" sldId="506"/>
            <ac:spMk id="2" creationId="{1EAC62F1-1443-CB47-D752-A69E1B6DFCC9}"/>
          </ac:spMkLst>
        </pc:spChg>
        <pc:spChg chg="mod">
          <ac:chgData name="Eduardo Maldonado" userId="e56d9bf98b5fc7b9" providerId="LiveId" clId="{CA9D948D-EEF7-47AD-B61A-2D3A4F655486}" dt="2023-05-05T05:39:48.757" v="3773" actId="20577"/>
          <ac:spMkLst>
            <pc:docMk/>
            <pc:sldMk cId="2695740770" sldId="506"/>
            <ac:spMk id="3" creationId="{AF5CC226-E2FB-4A07-9F67-2A33618E2618}"/>
          </ac:spMkLst>
        </pc:spChg>
      </pc:sldChg>
      <pc:sldChg chg="modSp add mod">
        <pc:chgData name="Eduardo Maldonado" userId="e56d9bf98b5fc7b9" providerId="LiveId" clId="{CA9D948D-EEF7-47AD-B61A-2D3A4F655486}" dt="2023-05-05T05:40:03.746" v="3776" actId="207"/>
        <pc:sldMkLst>
          <pc:docMk/>
          <pc:sldMk cId="3774915210" sldId="507"/>
        </pc:sldMkLst>
        <pc:spChg chg="mod">
          <ac:chgData name="Eduardo Maldonado" userId="e56d9bf98b5fc7b9" providerId="LiveId" clId="{CA9D948D-EEF7-47AD-B61A-2D3A4F655486}" dt="2023-05-05T05:40:03.746" v="3776" actId="207"/>
          <ac:spMkLst>
            <pc:docMk/>
            <pc:sldMk cId="3774915210" sldId="507"/>
            <ac:spMk id="3" creationId="{AF5CC226-E2FB-4A07-9F67-2A33618E2618}"/>
          </ac:spMkLst>
        </pc:spChg>
      </pc:sldChg>
      <pc:sldChg chg="modSp add mod">
        <pc:chgData name="Eduardo Maldonado" userId="e56d9bf98b5fc7b9" providerId="LiveId" clId="{CA9D948D-EEF7-47AD-B61A-2D3A4F655486}" dt="2023-05-05T05:40:18.781" v="3779" actId="108"/>
        <pc:sldMkLst>
          <pc:docMk/>
          <pc:sldMk cId="86072404" sldId="508"/>
        </pc:sldMkLst>
        <pc:spChg chg="mod">
          <ac:chgData name="Eduardo Maldonado" userId="e56d9bf98b5fc7b9" providerId="LiveId" clId="{CA9D948D-EEF7-47AD-B61A-2D3A4F655486}" dt="2023-05-05T05:40:18.781" v="3779" actId="108"/>
          <ac:spMkLst>
            <pc:docMk/>
            <pc:sldMk cId="86072404" sldId="508"/>
            <ac:spMk id="3" creationId="{AF5CC226-E2FB-4A07-9F67-2A33618E2618}"/>
          </ac:spMkLst>
        </pc:spChg>
      </pc:sldChg>
      <pc:sldChg chg="modSp add mod">
        <pc:chgData name="Eduardo Maldonado" userId="e56d9bf98b5fc7b9" providerId="LiveId" clId="{CA9D948D-EEF7-47AD-B61A-2D3A4F655486}" dt="2023-05-05T05:40:40.146" v="3782" actId="108"/>
        <pc:sldMkLst>
          <pc:docMk/>
          <pc:sldMk cId="1774548821" sldId="509"/>
        </pc:sldMkLst>
        <pc:spChg chg="mod">
          <ac:chgData name="Eduardo Maldonado" userId="e56d9bf98b5fc7b9" providerId="LiveId" clId="{CA9D948D-EEF7-47AD-B61A-2D3A4F655486}" dt="2023-05-05T05:40:40.146" v="3782" actId="108"/>
          <ac:spMkLst>
            <pc:docMk/>
            <pc:sldMk cId="1774548821" sldId="509"/>
            <ac:spMk id="3" creationId="{AF5CC226-E2FB-4A07-9F67-2A33618E2618}"/>
          </ac:spMkLst>
        </pc:spChg>
      </pc:sldChg>
      <pc:sldChg chg="modSp add mod">
        <pc:chgData name="Eduardo Maldonado" userId="e56d9bf98b5fc7b9" providerId="LiveId" clId="{CA9D948D-EEF7-47AD-B61A-2D3A4F655486}" dt="2023-05-05T05:40:54.996" v="3785" actId="108"/>
        <pc:sldMkLst>
          <pc:docMk/>
          <pc:sldMk cId="1591716524" sldId="510"/>
        </pc:sldMkLst>
        <pc:spChg chg="mod">
          <ac:chgData name="Eduardo Maldonado" userId="e56d9bf98b5fc7b9" providerId="LiveId" clId="{CA9D948D-EEF7-47AD-B61A-2D3A4F655486}" dt="2023-05-05T05:40:54.996" v="3785" actId="108"/>
          <ac:spMkLst>
            <pc:docMk/>
            <pc:sldMk cId="1591716524" sldId="510"/>
            <ac:spMk id="3" creationId="{AF5CC226-E2FB-4A07-9F67-2A33618E2618}"/>
          </ac:spMkLst>
        </pc:spChg>
      </pc:sldChg>
      <pc:sldChg chg="modSp add mod">
        <pc:chgData name="Eduardo Maldonado" userId="e56d9bf98b5fc7b9" providerId="LiveId" clId="{CA9D948D-EEF7-47AD-B61A-2D3A4F655486}" dt="2023-05-05T05:41:10.460" v="3788" actId="108"/>
        <pc:sldMkLst>
          <pc:docMk/>
          <pc:sldMk cId="1641346958" sldId="511"/>
        </pc:sldMkLst>
        <pc:spChg chg="mod">
          <ac:chgData name="Eduardo Maldonado" userId="e56d9bf98b5fc7b9" providerId="LiveId" clId="{CA9D948D-EEF7-47AD-B61A-2D3A4F655486}" dt="2023-05-05T05:41:10.460" v="3788" actId="108"/>
          <ac:spMkLst>
            <pc:docMk/>
            <pc:sldMk cId="1641346958" sldId="511"/>
            <ac:spMk id="3" creationId="{AF5CC226-E2FB-4A07-9F67-2A33618E261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89A345-82C4-4763-A2FF-68F200A0C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03AA191-81E7-4033-A462-9C8F7C3947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DEEC1E-ED77-48B5-B1DC-C064B52A9BD2}" type="datetimeFigureOut">
              <a:rPr lang="en-US" smtClean="0"/>
              <a:t>5/5/2023</a:t>
            </a:fld>
            <a:endParaRPr lang="en-US"/>
          </a:p>
        </p:txBody>
      </p:sp>
      <p:sp>
        <p:nvSpPr>
          <p:cNvPr id="4" name="Footer Placeholder 3">
            <a:extLst>
              <a:ext uri="{FF2B5EF4-FFF2-40B4-BE49-F238E27FC236}">
                <a16:creationId xmlns:a16="http://schemas.microsoft.com/office/drawing/2014/main" id="{E6D70FED-0201-4167-8126-383BDD0359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DIRECT Annual Meeting, June 24, 2020</a:t>
            </a:r>
          </a:p>
        </p:txBody>
      </p:sp>
      <p:sp>
        <p:nvSpPr>
          <p:cNvPr id="5" name="Slide Number Placeholder 4">
            <a:extLst>
              <a:ext uri="{FF2B5EF4-FFF2-40B4-BE49-F238E27FC236}">
                <a16:creationId xmlns:a16="http://schemas.microsoft.com/office/drawing/2014/main" id="{8929ED1D-5782-473C-9BF4-ABD0295046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057DAE-0394-4755-84A6-226BE71B0246}" type="slidenum">
              <a:rPr lang="en-US" smtClean="0"/>
              <a:t>‹#›</a:t>
            </a:fld>
            <a:endParaRPr lang="en-US"/>
          </a:p>
        </p:txBody>
      </p:sp>
    </p:spTree>
    <p:extLst>
      <p:ext uri="{BB962C8B-B14F-4D97-AF65-F5344CB8AC3E}">
        <p14:creationId xmlns:p14="http://schemas.microsoft.com/office/powerpoint/2010/main" val="964598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8B5A7-0ACB-7645-8973-CEA7311395D2}"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DIRECT Annual Meeting, June 24, 2020</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11F11-C53B-894E-B23B-AD70D68976BE}" type="slidenum">
              <a:rPr lang="en-US" smtClean="0"/>
              <a:t>‹#›</a:t>
            </a:fld>
            <a:endParaRPr lang="en-US"/>
          </a:p>
        </p:txBody>
      </p:sp>
    </p:spTree>
    <p:extLst>
      <p:ext uri="{BB962C8B-B14F-4D97-AF65-F5344CB8AC3E}">
        <p14:creationId xmlns:p14="http://schemas.microsoft.com/office/powerpoint/2010/main" val="12786240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4265DF-0513-614A-BADE-6DDBD71229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08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DIRECT Annual Meeting, June 24, 2020</a:t>
            </a:r>
          </a:p>
        </p:txBody>
      </p:sp>
      <p:sp>
        <p:nvSpPr>
          <p:cNvPr id="5" name="Slide Number Placeholder 4"/>
          <p:cNvSpPr>
            <a:spLocks noGrp="1"/>
          </p:cNvSpPr>
          <p:nvPr>
            <p:ph type="sldNum" sz="quarter" idx="5"/>
          </p:nvPr>
        </p:nvSpPr>
        <p:spPr/>
        <p:txBody>
          <a:bodyPr/>
          <a:lstStyle/>
          <a:p>
            <a:fld id="{F8E11F11-C53B-894E-B23B-AD70D68976BE}" type="slidenum">
              <a:rPr lang="en-US" smtClean="0"/>
              <a:t>13</a:t>
            </a:fld>
            <a:endParaRPr lang="en-US"/>
          </a:p>
        </p:txBody>
      </p:sp>
    </p:spTree>
    <p:extLst>
      <p:ext uri="{BB962C8B-B14F-4D97-AF65-F5344CB8AC3E}">
        <p14:creationId xmlns:p14="http://schemas.microsoft.com/office/powerpoint/2010/main" val="825584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11F11-C53B-894E-B23B-AD70D68976BE}" type="slidenum">
              <a:rPr lang="en-US" smtClean="0"/>
              <a:t>14</a:t>
            </a:fld>
            <a:endParaRPr lang="en-US"/>
          </a:p>
        </p:txBody>
      </p:sp>
    </p:spTree>
    <p:extLst>
      <p:ext uri="{BB962C8B-B14F-4D97-AF65-F5344CB8AC3E}">
        <p14:creationId xmlns:p14="http://schemas.microsoft.com/office/powerpoint/2010/main" val="3576777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11F11-C53B-894E-B23B-AD70D68976BE}" type="slidenum">
              <a:rPr lang="en-US" smtClean="0"/>
              <a:t>15</a:t>
            </a:fld>
            <a:endParaRPr lang="en-US"/>
          </a:p>
        </p:txBody>
      </p:sp>
    </p:spTree>
    <p:extLst>
      <p:ext uri="{BB962C8B-B14F-4D97-AF65-F5344CB8AC3E}">
        <p14:creationId xmlns:p14="http://schemas.microsoft.com/office/powerpoint/2010/main" val="232609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11F11-C53B-894E-B23B-AD70D68976BE}" type="slidenum">
              <a:rPr lang="en-US" smtClean="0"/>
              <a:t>18</a:t>
            </a:fld>
            <a:endParaRPr lang="en-US"/>
          </a:p>
        </p:txBody>
      </p:sp>
    </p:spTree>
    <p:extLst>
      <p:ext uri="{BB962C8B-B14F-4D97-AF65-F5344CB8AC3E}">
        <p14:creationId xmlns:p14="http://schemas.microsoft.com/office/powerpoint/2010/main" val="340336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11F11-C53B-894E-B23B-AD70D68976BE}" type="slidenum">
              <a:rPr lang="en-US" smtClean="0"/>
              <a:t>19</a:t>
            </a:fld>
            <a:endParaRPr lang="en-US"/>
          </a:p>
        </p:txBody>
      </p:sp>
    </p:spTree>
    <p:extLst>
      <p:ext uri="{BB962C8B-B14F-4D97-AF65-F5344CB8AC3E}">
        <p14:creationId xmlns:p14="http://schemas.microsoft.com/office/powerpoint/2010/main" val="160988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11F11-C53B-894E-B23B-AD70D68976BE}" type="slidenum">
              <a:rPr lang="en-US" smtClean="0"/>
              <a:t>22</a:t>
            </a:fld>
            <a:endParaRPr lang="en-US"/>
          </a:p>
        </p:txBody>
      </p:sp>
    </p:spTree>
    <p:extLst>
      <p:ext uri="{BB962C8B-B14F-4D97-AF65-F5344CB8AC3E}">
        <p14:creationId xmlns:p14="http://schemas.microsoft.com/office/powerpoint/2010/main" val="123099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E11F11-C53B-894E-B23B-AD70D68976BE}" type="slidenum">
              <a:rPr lang="en-US" smtClean="0"/>
              <a:t>4</a:t>
            </a:fld>
            <a:endParaRPr lang="en-US"/>
          </a:p>
        </p:txBody>
      </p:sp>
    </p:spTree>
    <p:extLst>
      <p:ext uri="{BB962C8B-B14F-4D97-AF65-F5344CB8AC3E}">
        <p14:creationId xmlns:p14="http://schemas.microsoft.com/office/powerpoint/2010/main" val="154650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endParaRPr lang="en-US" dirty="0">
                  <a:solidFill>
                    <a:srgbClr val="1E262E"/>
                  </a:solidFill>
                </a:endParaRPr>
              </a:p>
            </p:txBody>
          </p:sp>
        </mc:Choice>
        <mc:Fallback xmlns="">
          <p:sp>
            <p:nvSpPr>
              <p:cNvPr id="3" name="Notes Placeholder 2"/>
              <p:cNvSpPr>
                <a:spLocks noGrp="1"/>
              </p:cNvSpPr>
              <p:nvPr>
                <p:ph type="body" idx="1"/>
              </p:nvPr>
            </p:nvSpPr>
            <p:spPr/>
            <p:txBody>
              <a:bodyPr/>
              <a:lstStyle/>
              <a:p>
                <a:pPr marL="285750" indent="-285750" algn="just">
                  <a:lnSpc>
                    <a:spcPts val="2800"/>
                  </a:lnSpc>
                  <a:buFont typeface="Arial" panose="020B0604020202020204" pitchFamily="34" charset="0"/>
                  <a:buChar char="•"/>
                  <a:defRPr/>
                </a:pPr>
                <a:r>
                  <a:rPr lang="en-US" b="1" dirty="0"/>
                  <a:t>Machine learning </a:t>
                </a:r>
                <a:r>
                  <a:rPr lang="en-US" dirty="0"/>
                  <a:t>refers to a computer program that can learn to produce behavior based on three factors: </a:t>
                </a:r>
              </a:p>
              <a:p>
                <a:pPr marL="742950" lvl="1" indent="-285750" algn="just">
                  <a:lnSpc>
                    <a:spcPts val="2800"/>
                  </a:lnSpc>
                  <a:buFont typeface="Arial" panose="020B0604020202020204" pitchFamily="34" charset="0"/>
                  <a:buChar char="•"/>
                  <a:defRPr/>
                </a:pPr>
                <a:r>
                  <a:rPr lang="en-US" b="1" dirty="0"/>
                  <a:t>data</a:t>
                </a:r>
                <a:r>
                  <a:rPr lang="en-US" dirty="0"/>
                  <a:t> used by the program, </a:t>
                </a:r>
              </a:p>
              <a:p>
                <a:pPr marL="742950" lvl="1" indent="-285750" algn="just">
                  <a:lnSpc>
                    <a:spcPts val="2800"/>
                  </a:lnSpc>
                  <a:buFont typeface="Arial" panose="020B0604020202020204" pitchFamily="34" charset="0"/>
                  <a:buChar char="•"/>
                  <a:defRPr/>
                </a:pPr>
                <a:r>
                  <a:rPr lang="en-US" dirty="0"/>
                  <a:t>a </a:t>
                </a:r>
                <a:r>
                  <a:rPr lang="en-US" b="1" dirty="0"/>
                  <a:t>metric that quantifies the error</a:t>
                </a:r>
                <a:r>
                  <a:rPr lang="en-US" dirty="0"/>
                  <a:t> or distance between a prediction </a:t>
                </a:r>
                <a:r>
                  <a:rPr lang="en-US" b="0" i="0">
                    <a:latin typeface="Cambria Math" panose="02040503050406030204" pitchFamily="18" charset="0"/>
                  </a:rPr>
                  <a:t>(</a:t>
                </a:r>
                <a:r>
                  <a:rPr lang="en-US" b="1" i="0">
                    <a:latin typeface="Cambria Math" panose="02040503050406030204" pitchFamily="18" charset="0"/>
                  </a:rPr>
                  <a:t>𝒚</a:t>
                </a:r>
                <a:r>
                  <a:rPr lang="en-US" b="0" i="0">
                    <a:latin typeface="Cambria Math" panose="02040503050406030204" pitchFamily="18" charset="0"/>
                  </a:rPr>
                  <a:t> ̂ )</a:t>
                </a:r>
                <a:r>
                  <a:rPr lang="en-US" dirty="0"/>
                  <a:t> and the expected value </a:t>
                </a:r>
                <a:r>
                  <a:rPr lang="en-US" i="0" dirty="0">
                    <a:latin typeface="Cambria Math" panose="02040503050406030204" pitchFamily="18" charset="0"/>
                  </a:rPr>
                  <a:t>(</a:t>
                </a:r>
                <a:r>
                  <a:rPr lang="en-US" b="0" i="0" dirty="0">
                    <a:latin typeface="Cambria Math" panose="02040503050406030204" pitchFamily="18" charset="0"/>
                  </a:rPr>
                  <a:t>𝑦)</a:t>
                </a:r>
                <a:r>
                  <a:rPr lang="en-US" dirty="0"/>
                  <a:t>, </a:t>
                </a:r>
              </a:p>
              <a:p>
                <a:pPr marL="742950" lvl="1" indent="-285750" algn="just">
                  <a:lnSpc>
                    <a:spcPts val="2800"/>
                  </a:lnSpc>
                  <a:buFont typeface="Arial" panose="020B0604020202020204" pitchFamily="34" charset="0"/>
                  <a:buChar char="•"/>
                  <a:defRPr/>
                </a:pPr>
                <a:r>
                  <a:rPr lang="en-US" dirty="0"/>
                  <a:t>a</a:t>
                </a:r>
                <a:r>
                  <a:rPr lang="en-US" b="1" dirty="0"/>
                  <a:t> feedback mechanism </a:t>
                </a:r>
                <a:r>
                  <a:rPr lang="en-US" dirty="0"/>
                  <a:t>that uses the error to guide the program to produce better results in subsequent events (Joshi, 2020).</a:t>
                </a:r>
              </a:p>
              <a:p>
                <a:pPr marL="285750" indent="-285750" algn="just">
                  <a:lnSpc>
                    <a:spcPts val="2800"/>
                  </a:lnSpc>
                  <a:buFont typeface="Arial" panose="020B0604020202020204" pitchFamily="34" charset="0"/>
                  <a:buChar char="•"/>
                  <a:defRPr/>
                </a:pPr>
                <a:r>
                  <a:rPr lang="en-US" dirty="0"/>
                  <a:t>Machine Learning breaks into </a:t>
                </a:r>
                <a:r>
                  <a:rPr lang="en-US" b="1" dirty="0"/>
                  <a:t>supervised learning </a:t>
                </a:r>
                <a:r>
                  <a:rPr lang="en-US" dirty="0"/>
                  <a:t>and unsupervised learning (Chapelle et al. 2006)</a:t>
                </a:r>
                <a:r>
                  <a:rPr lang="en-US" dirty="0">
                    <a:solidFill>
                      <a:srgbClr val="1E262E"/>
                    </a:solidFill>
                  </a:rPr>
                  <a:t>. Both are trained by minimizing or maximizing an objective function.</a:t>
                </a:r>
              </a:p>
              <a:p>
                <a:pPr marL="285750" indent="-285750" algn="just">
                  <a:lnSpc>
                    <a:spcPts val="2800"/>
                  </a:lnSpc>
                  <a:buFont typeface="Arial" panose="020B0604020202020204" pitchFamily="34" charset="0"/>
                  <a:buChar char="•"/>
                  <a:defRPr/>
                </a:pPr>
                <a:r>
                  <a:rPr lang="en-US" dirty="0">
                    <a:solidFill>
                      <a:srgbClr val="1E262E"/>
                    </a:solidFill>
                  </a:rPr>
                  <a:t>The ML model internal variables are called </a:t>
                </a:r>
                <a:r>
                  <a:rPr lang="en-US" b="1" dirty="0">
                    <a:solidFill>
                      <a:srgbClr val="1E262E"/>
                    </a:solidFill>
                  </a:rPr>
                  <a:t>parameters</a:t>
                </a:r>
                <a:r>
                  <a:rPr lang="en-US" dirty="0">
                    <a:solidFill>
                      <a:srgbClr val="1E262E"/>
                    </a:solidFill>
                  </a:rPr>
                  <a:t> and are automatically updated during the training process. </a:t>
                </a:r>
              </a:p>
              <a:p>
                <a:pPr marL="285750" indent="-285750" algn="just">
                  <a:lnSpc>
                    <a:spcPts val="2800"/>
                  </a:lnSpc>
                  <a:buFont typeface="Arial" panose="020B0604020202020204" pitchFamily="34" charset="0"/>
                  <a:buChar char="•"/>
                  <a:defRPr/>
                </a:pPr>
                <a:r>
                  <a:rPr lang="en-US" dirty="0"/>
                  <a:t>The user defines the </a:t>
                </a:r>
                <a:r>
                  <a:rPr lang="en-US" b="1" dirty="0"/>
                  <a:t>hyperparameters</a:t>
                </a:r>
                <a:r>
                  <a:rPr lang="en-US" dirty="0"/>
                  <a:t> that use testing data for optimization</a:t>
                </a:r>
                <a:endParaRPr lang="en-US" dirty="0">
                  <a:solidFill>
                    <a:srgbClr val="1E262E"/>
                  </a:solidFill>
                </a:endParaRPr>
              </a:p>
            </p:txBody>
          </p:sp>
        </mc:Fallback>
      </mc:AlternateContent>
      <p:sp>
        <p:nvSpPr>
          <p:cNvPr id="4" name="Footer Placeholder 3"/>
          <p:cNvSpPr>
            <a:spLocks noGrp="1"/>
          </p:cNvSpPr>
          <p:nvPr>
            <p:ph type="ftr" sz="quarter" idx="4"/>
          </p:nvPr>
        </p:nvSpPr>
        <p:spPr/>
        <p:txBody>
          <a:bodyPr/>
          <a:lstStyle/>
          <a:p>
            <a:r>
              <a:rPr lang="en-US"/>
              <a:t>DIRECT Annual Meeting, June 24, 2020</a:t>
            </a:r>
          </a:p>
        </p:txBody>
      </p:sp>
      <p:sp>
        <p:nvSpPr>
          <p:cNvPr id="5" name="Slide Number Placeholder 4"/>
          <p:cNvSpPr>
            <a:spLocks noGrp="1"/>
          </p:cNvSpPr>
          <p:nvPr>
            <p:ph type="sldNum" sz="quarter" idx="5"/>
          </p:nvPr>
        </p:nvSpPr>
        <p:spPr/>
        <p:txBody>
          <a:bodyPr/>
          <a:lstStyle/>
          <a:p>
            <a:fld id="{F8E11F11-C53B-894E-B23B-AD70D68976BE}" type="slidenum">
              <a:rPr lang="en-US" smtClean="0"/>
              <a:t>6</a:t>
            </a:fld>
            <a:endParaRPr lang="en-US"/>
          </a:p>
        </p:txBody>
      </p:sp>
    </p:spTree>
    <p:extLst>
      <p:ext uri="{BB962C8B-B14F-4D97-AF65-F5344CB8AC3E}">
        <p14:creationId xmlns:p14="http://schemas.microsoft.com/office/powerpoint/2010/main" val="3202412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defRPr/>
                </a:pPr>
                <a:endParaRPr lang="en-US" dirty="0">
                  <a:solidFill>
                    <a:srgbClr val="1E262E"/>
                  </a:solidFill>
                </a:endParaRPr>
              </a:p>
            </p:txBody>
          </p:sp>
        </mc:Choice>
        <mc:Fallback xmlns="">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defRPr/>
                </a:pPr>
                <a:r>
                  <a:rPr lang="en-US" dirty="0"/>
                  <a:t>Supervised learning deals with problems involving </a:t>
                </a:r>
                <a:r>
                  <a:rPr lang="en-US" b="1" dirty="0"/>
                  <a:t>learning with guidance</a:t>
                </a:r>
                <a:r>
                  <a:rPr lang="en-US" dirty="0"/>
                  <a:t> to approximate the function </a:t>
                </a:r>
                <a:r>
                  <a:rPr lang="es-MX" i="0">
                    <a:latin typeface="Cambria Math" panose="02040503050406030204" pitchFamily="18" charset="0"/>
                  </a:rPr>
                  <a:t>𝑓</a:t>
                </a:r>
                <a:r>
                  <a:rPr lang="en-US" i="0">
                    <a:latin typeface="Cambria Math" panose="02040503050406030204" pitchFamily="18" charset="0"/>
                  </a:rPr>
                  <a:t>(𝑥)</a:t>
                </a:r>
                <a:r>
                  <a:rPr lang="en-US" dirty="0">
                    <a:solidFill>
                      <a:srgbClr val="1E262E"/>
                    </a:solidFill>
                  </a:rPr>
                  <a:t> to predict </a:t>
                </a:r>
                <a:r>
                  <a:rPr lang="en-US" b="1" dirty="0">
                    <a:solidFill>
                      <a:srgbClr val="1E262E"/>
                    </a:solidFill>
                  </a:rPr>
                  <a:t>response feature</a:t>
                </a:r>
                <a:r>
                  <a:rPr lang="en-US" dirty="0">
                    <a:solidFill>
                      <a:srgbClr val="1E262E"/>
                    </a:solidFill>
                  </a:rPr>
                  <a:t> </a:t>
                </a:r>
                <a:r>
                  <a:rPr lang="en-US" i="0">
                    <a:solidFill>
                      <a:srgbClr val="1E262E"/>
                    </a:solidFill>
                    <a:latin typeface="Cambria Math" panose="02040503050406030204" pitchFamily="18" charset="0"/>
                  </a:rPr>
                  <a:t>𝑦 ̂</a:t>
                </a:r>
                <a:r>
                  <a:rPr lang="en-US" dirty="0">
                    <a:solidFill>
                      <a:srgbClr val="1E262E"/>
                    </a:solidFill>
                  </a:rPr>
                  <a:t> (dependent variable) for given </a:t>
                </a:r>
                <a:r>
                  <a:rPr lang="en-US" i="0">
                    <a:solidFill>
                      <a:srgbClr val="1E262E"/>
                    </a:solidFill>
                    <a:latin typeface="Cambria Math" panose="02040503050406030204" pitchFamily="18" charset="0"/>
                  </a:rPr>
                  <a:t>𝑥_1, 𝑥_2, …, 𝑥_3</a:t>
                </a:r>
                <a:r>
                  <a:rPr lang="en-US" dirty="0">
                    <a:solidFill>
                      <a:srgbClr val="1E262E"/>
                    </a:solidFill>
                  </a:rPr>
                  <a:t> </a:t>
                </a:r>
                <a:r>
                  <a:rPr lang="en-US" b="1" dirty="0">
                    <a:solidFill>
                      <a:srgbClr val="1E262E"/>
                    </a:solidFill>
                  </a:rPr>
                  <a:t>predictor features</a:t>
                </a:r>
                <a:r>
                  <a:rPr lang="en-US" dirty="0">
                    <a:solidFill>
                      <a:srgbClr val="1E262E"/>
                    </a:solidFill>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1E262E"/>
                    </a:solidFill>
                  </a:rPr>
                  <a:t>The training data takes the form of a collection of </a:t>
                </a:r>
                <a:r>
                  <a:rPr lang="en-US" i="0" dirty="0">
                    <a:solidFill>
                      <a:srgbClr val="1E262E"/>
                    </a:solidFill>
                    <a:latin typeface="Cambria Math" panose="02040503050406030204" pitchFamily="18" charset="0"/>
                  </a:rPr>
                  <a:t>𝑥</a:t>
                </a:r>
                <a:r>
                  <a:rPr lang="en-US" dirty="0">
                    <a:solidFill>
                      <a:srgbClr val="1E262E"/>
                    </a:solidFill>
                  </a:rPr>
                  <a:t> and </a:t>
                </a:r>
                <a:r>
                  <a:rPr lang="en-US" i="0" dirty="0">
                    <a:solidFill>
                      <a:srgbClr val="1E262E"/>
                    </a:solidFill>
                    <a:latin typeface="Cambria Math" panose="02040503050406030204" pitchFamily="18" charset="0"/>
                  </a:rPr>
                  <a:t>𝑦</a:t>
                </a:r>
                <a:r>
                  <a:rPr lang="en-US" dirty="0">
                    <a:solidFill>
                      <a:srgbClr val="1E262E"/>
                    </a:solidFill>
                  </a:rPr>
                  <a:t> pairs. </a:t>
                </a:r>
                <a:r>
                  <a:rPr lang="en-US" dirty="0"/>
                  <a:t>Regression builds a model that explores the </a:t>
                </a:r>
                <a:r>
                  <a:rPr lang="en-US" b="1" dirty="0"/>
                  <a:t>cause-effect relationships between input and output</a:t>
                </a:r>
                <a:r>
                  <a:rPr lang="en-US" dirty="0"/>
                  <a:t> and can forecast a value based on a given input</a:t>
                </a:r>
                <a:endParaRPr lang="en-US" b="1" dirty="0"/>
              </a:p>
              <a:p>
                <a:pPr marL="285750" indent="-285750">
                  <a:lnSpc>
                    <a:spcPct val="150000"/>
                  </a:lnSpc>
                  <a:buFont typeface="Arial" panose="020B0604020202020204" pitchFamily="34" charset="0"/>
                  <a:buChar char="•"/>
                  <a:defRPr/>
                </a:pPr>
                <a:r>
                  <a:rPr lang="en-US" dirty="0"/>
                  <a:t>The decision for </a:t>
                </a:r>
                <a:r>
                  <a:rPr lang="en-US" b="1" dirty="0"/>
                  <a:t>performance metrics depends on the regression or classification problem </a:t>
                </a:r>
                <a:r>
                  <a:rPr lang="en-US" dirty="0"/>
                  <a:t>and the magnitudes of the response features.</a:t>
                </a:r>
              </a:p>
              <a:p>
                <a:pPr marL="285750" indent="-285750">
                  <a:lnSpc>
                    <a:spcPct val="150000"/>
                  </a:lnSpc>
                  <a:buFont typeface="Arial" panose="020B0604020202020204" pitchFamily="34" charset="0"/>
                  <a:buChar char="•"/>
                  <a:defRPr/>
                </a:pPr>
                <a:r>
                  <a:rPr lang="en-US" dirty="0">
                    <a:solidFill>
                      <a:srgbClr val="1E262E"/>
                    </a:solidFill>
                  </a:rPr>
                  <a:t>D</a:t>
                </a:r>
                <a:r>
                  <a:rPr lang="en-US" dirty="0"/>
                  <a:t>uring </a:t>
                </a:r>
                <a:r>
                  <a:rPr lang="en-US" b="1" dirty="0"/>
                  <a:t>training</a:t>
                </a:r>
                <a:r>
                  <a:rPr lang="en-US" dirty="0"/>
                  <a:t>, the machine iteratively </a:t>
                </a:r>
                <a:r>
                  <a:rPr lang="en-US" b="1" dirty="0"/>
                  <a:t>modifies its internal parameters to minimize the loss function</a:t>
                </a:r>
                <a:r>
                  <a:rPr lang="en-US" dirty="0"/>
                  <a:t>.</a:t>
                </a:r>
              </a:p>
              <a:p>
                <a:pPr marL="285750" indent="-285750">
                  <a:buFont typeface="Arial" panose="020B0604020202020204" pitchFamily="34" charset="0"/>
                  <a:buChar char="•"/>
                  <a:defRPr/>
                </a:pPr>
                <a:endParaRPr lang="en-US" dirty="0">
                  <a:solidFill>
                    <a:srgbClr val="1E262E"/>
                  </a:solidFill>
                </a:endParaRPr>
              </a:p>
            </p:txBody>
          </p:sp>
        </mc:Fallback>
      </mc:AlternateContent>
      <p:sp>
        <p:nvSpPr>
          <p:cNvPr id="4" name="Footer Placeholder 3"/>
          <p:cNvSpPr>
            <a:spLocks noGrp="1"/>
          </p:cNvSpPr>
          <p:nvPr>
            <p:ph type="ftr" sz="quarter" idx="4"/>
          </p:nvPr>
        </p:nvSpPr>
        <p:spPr/>
        <p:txBody>
          <a:bodyPr/>
          <a:lstStyle/>
          <a:p>
            <a:r>
              <a:rPr lang="en-US"/>
              <a:t>DIRECT Annual Meeting, June 24, 2020</a:t>
            </a:r>
          </a:p>
        </p:txBody>
      </p:sp>
      <p:sp>
        <p:nvSpPr>
          <p:cNvPr id="5" name="Slide Number Placeholder 4"/>
          <p:cNvSpPr>
            <a:spLocks noGrp="1"/>
          </p:cNvSpPr>
          <p:nvPr>
            <p:ph type="sldNum" sz="quarter" idx="5"/>
          </p:nvPr>
        </p:nvSpPr>
        <p:spPr/>
        <p:txBody>
          <a:bodyPr/>
          <a:lstStyle/>
          <a:p>
            <a:fld id="{F8E11F11-C53B-894E-B23B-AD70D68976BE}" type="slidenum">
              <a:rPr lang="en-US" smtClean="0"/>
              <a:t>7</a:t>
            </a:fld>
            <a:endParaRPr lang="en-US"/>
          </a:p>
        </p:txBody>
      </p:sp>
    </p:spTree>
    <p:extLst>
      <p:ext uri="{BB962C8B-B14F-4D97-AF65-F5344CB8AC3E}">
        <p14:creationId xmlns:p14="http://schemas.microsoft.com/office/powerpoint/2010/main" val="3068495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defRPr/>
            </a:pPr>
            <a:endParaRPr lang="en-US" dirty="0">
              <a:solidFill>
                <a:srgbClr val="1E262E"/>
              </a:solidFill>
            </a:endParaRPr>
          </a:p>
        </p:txBody>
      </p:sp>
      <p:sp>
        <p:nvSpPr>
          <p:cNvPr id="4" name="Footer Placeholder 3"/>
          <p:cNvSpPr>
            <a:spLocks noGrp="1"/>
          </p:cNvSpPr>
          <p:nvPr>
            <p:ph type="ftr" sz="quarter" idx="4"/>
          </p:nvPr>
        </p:nvSpPr>
        <p:spPr/>
        <p:txBody>
          <a:bodyPr/>
          <a:lstStyle/>
          <a:p>
            <a:r>
              <a:rPr lang="en-US"/>
              <a:t>DIRECT Annual Meeting, June 24, 2020</a:t>
            </a:r>
          </a:p>
        </p:txBody>
      </p:sp>
      <p:sp>
        <p:nvSpPr>
          <p:cNvPr id="5" name="Slide Number Placeholder 4"/>
          <p:cNvSpPr>
            <a:spLocks noGrp="1"/>
          </p:cNvSpPr>
          <p:nvPr>
            <p:ph type="sldNum" sz="quarter" idx="5"/>
          </p:nvPr>
        </p:nvSpPr>
        <p:spPr/>
        <p:txBody>
          <a:bodyPr/>
          <a:lstStyle/>
          <a:p>
            <a:fld id="{F8E11F11-C53B-894E-B23B-AD70D68976BE}" type="slidenum">
              <a:rPr lang="en-US" smtClean="0"/>
              <a:t>8</a:t>
            </a:fld>
            <a:endParaRPr lang="en-US"/>
          </a:p>
        </p:txBody>
      </p:sp>
    </p:spTree>
    <p:extLst>
      <p:ext uri="{BB962C8B-B14F-4D97-AF65-F5344CB8AC3E}">
        <p14:creationId xmlns:p14="http://schemas.microsoft.com/office/powerpoint/2010/main" val="99552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endParaRPr lang="en-US" dirty="0"/>
          </a:p>
        </p:txBody>
      </p:sp>
      <p:sp>
        <p:nvSpPr>
          <p:cNvPr id="4" name="Footer Placeholder 3"/>
          <p:cNvSpPr>
            <a:spLocks noGrp="1"/>
          </p:cNvSpPr>
          <p:nvPr>
            <p:ph type="ftr" sz="quarter" idx="4"/>
          </p:nvPr>
        </p:nvSpPr>
        <p:spPr/>
        <p:txBody>
          <a:bodyPr/>
          <a:lstStyle/>
          <a:p>
            <a:r>
              <a:rPr lang="en-US"/>
              <a:t>DIRECT Annual Meeting, June 24, 2020</a:t>
            </a:r>
          </a:p>
        </p:txBody>
      </p:sp>
      <p:sp>
        <p:nvSpPr>
          <p:cNvPr id="5" name="Slide Number Placeholder 4"/>
          <p:cNvSpPr>
            <a:spLocks noGrp="1"/>
          </p:cNvSpPr>
          <p:nvPr>
            <p:ph type="sldNum" sz="quarter" idx="5"/>
          </p:nvPr>
        </p:nvSpPr>
        <p:spPr/>
        <p:txBody>
          <a:bodyPr/>
          <a:lstStyle/>
          <a:p>
            <a:fld id="{F8E11F11-C53B-894E-B23B-AD70D68976BE}" type="slidenum">
              <a:rPr lang="en-US" smtClean="0"/>
              <a:t>9</a:t>
            </a:fld>
            <a:endParaRPr lang="en-US"/>
          </a:p>
        </p:txBody>
      </p:sp>
    </p:spTree>
    <p:extLst>
      <p:ext uri="{BB962C8B-B14F-4D97-AF65-F5344CB8AC3E}">
        <p14:creationId xmlns:p14="http://schemas.microsoft.com/office/powerpoint/2010/main" val="145046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5750" indent="-285750">
                  <a:buFont typeface="Arial" panose="020B0604020202020204" pitchFamily="34" charset="0"/>
                  <a:buChar char="•"/>
                  <a:defRPr/>
                </a:pPr>
                <a:endParaRPr lang="en-US" dirty="0">
                  <a:solidFill>
                    <a:srgbClr val="1E262E"/>
                  </a:solidFill>
                </a:endParaRPr>
              </a:p>
            </p:txBody>
          </p:sp>
        </mc:Choice>
        <mc:Fallback xmlns="">
          <p:sp>
            <p:nvSpPr>
              <p:cNvPr id="3" name="Notes Placeholder 2"/>
              <p:cNvSpPr>
                <a:spLocks noGrp="1"/>
              </p:cNvSpPr>
              <p:nvPr>
                <p:ph type="body" idx="1"/>
              </p:nvPr>
            </p:nvSpPr>
            <p:spPr/>
            <p:txBody>
              <a:bodyPr/>
              <a:lstStyle/>
              <a:p>
                <a:pPr marL="285750" indent="-285750">
                  <a:lnSpc>
                    <a:spcPts val="2800"/>
                  </a:lnSpc>
                  <a:buFont typeface="Arial" panose="020B0604020202020204" pitchFamily="34" charset="0"/>
                  <a:buChar char="•"/>
                  <a:defRPr/>
                </a:pPr>
                <a:r>
                  <a:rPr lang="en-US" dirty="0"/>
                  <a:t>Multiple applications of machine learning techniques are applied to subsurface engineering problems that include Artificial Neural Networks (ANN), support vector machines, clustering, dimensionality reduction ,among others for regression, classification and dimensionality reduction. </a:t>
                </a:r>
              </a:p>
              <a:p>
                <a:pPr marL="285750" indent="-285750">
                  <a:lnSpc>
                    <a:spcPts val="2800"/>
                  </a:lnSpc>
                  <a:buFont typeface="Arial" panose="020B0604020202020204" pitchFamily="34" charset="0"/>
                  <a:buChar char="•"/>
                  <a:defRPr/>
                </a:pPr>
                <a:r>
                  <a:rPr lang="en-US" dirty="0"/>
                  <a:t>Machine learning techniques and mostly Artificial Neural Networks can increase problem-solving in geosciences and the petroleum industry, particularly in limited availability or lack of input data.</a:t>
                </a:r>
              </a:p>
              <a:p>
                <a:pPr marL="285750" marR="0" lvl="0" indent="-285750" algn="l" defTabSz="914400" rtl="0" eaLnBrk="1" fontAlgn="auto" latinLnBrk="0" hangingPunct="1">
                  <a:lnSpc>
                    <a:spcPts val="2800"/>
                  </a:lnSpc>
                  <a:spcBef>
                    <a:spcPts val="0"/>
                  </a:spcBef>
                  <a:spcAft>
                    <a:spcPts val="0"/>
                  </a:spcAft>
                  <a:buClrTx/>
                  <a:buSzTx/>
                  <a:buFont typeface="Arial" panose="020B0604020202020204" pitchFamily="34" charset="0"/>
                  <a:buChar char="•"/>
                  <a:tabLst/>
                  <a:defRPr/>
                </a:pPr>
                <a:r>
                  <a:rPr lang="en-US" dirty="0"/>
                  <a:t>Artificial Neural networks (ANN) is a </a:t>
                </a:r>
                <a:r>
                  <a:rPr lang="en-US" b="1" dirty="0"/>
                  <a:t>type of supervised learning</a:t>
                </a:r>
                <a:r>
                  <a:rPr lang="en-US" dirty="0"/>
                  <a:t> that aims to emulate cognitive processes that take place in the human brain (</a:t>
                </a:r>
                <a:r>
                  <a:rPr lang="en-US" dirty="0" err="1"/>
                  <a:t>Cranganu</a:t>
                </a:r>
                <a:r>
                  <a:rPr lang="en-US" dirty="0"/>
                  <a:t> et al., 2015)</a:t>
                </a:r>
              </a:p>
              <a:p>
                <a:pPr marL="285750" indent="-285750">
                  <a:lnSpc>
                    <a:spcPts val="2800"/>
                  </a:lnSpc>
                  <a:buFont typeface="Arial" panose="020B0604020202020204" pitchFamily="34" charset="0"/>
                  <a:buChar char="•"/>
                  <a:defRPr/>
                </a:pPr>
                <a:r>
                  <a:rPr lang="en-US" dirty="0"/>
                  <a:t>ANN consists of a series of layers </a:t>
                </a:r>
                <a:r>
                  <a:rPr lang="en-US" i="0">
                    <a:latin typeface="Cambria Math" panose="02040503050406030204" pitchFamily="18" charset="0"/>
                  </a:rPr>
                  <a:t>𝐿_1,…,𝐿_𝑙</a:t>
                </a:r>
                <a:r>
                  <a:rPr lang="es-MX" b="0" i="0">
                    <a:latin typeface="Cambria Math" panose="02040503050406030204" pitchFamily="18" charset="0"/>
                  </a:rPr>
                  <a:t>. </a:t>
                </a:r>
                <a:r>
                  <a:rPr lang="en-US" dirty="0"/>
                  <a:t>The ANN is fully connected when all nodes are connected. The information flows in a feed-forward direction. </a:t>
                </a:r>
              </a:p>
              <a:p>
                <a:pPr marL="285750" indent="-285750">
                  <a:buFont typeface="Arial" panose="020B0604020202020204" pitchFamily="34" charset="0"/>
                  <a:buChar char="•"/>
                  <a:defRPr/>
                </a:pPr>
                <a:r>
                  <a:rPr lang="en-US" dirty="0">
                    <a:solidFill>
                      <a:srgbClr val="1E262E"/>
                    </a:solidFill>
                  </a:rPr>
                  <a:t>In the neural network we have nodes, connections and the layers.</a:t>
                </a:r>
              </a:p>
              <a:p>
                <a:pPr marL="285750" indent="-285750">
                  <a:buFont typeface="Arial" panose="020B0604020202020204" pitchFamily="34" charset="0"/>
                  <a:buChar char="•"/>
                  <a:defRPr/>
                </a:pPr>
                <a:r>
                  <a:rPr lang="en-US" dirty="0"/>
                  <a:t> More than one hidden layer is called deep learning.</a:t>
                </a:r>
              </a:p>
              <a:p>
                <a:pPr marL="285750" indent="-285750">
                  <a:buFont typeface="Arial" panose="020B0604020202020204" pitchFamily="34" charset="0"/>
                  <a:buChar char="•"/>
                  <a:defRPr/>
                </a:pPr>
                <a:r>
                  <a:rPr lang="en-US" dirty="0"/>
                  <a:t>Each of the nodes </a:t>
                </a:r>
                <a:r>
                  <a:rPr lang="en-US" b="1" i="0">
                    <a:latin typeface="Cambria Math" panose="02040503050406030204" pitchFamily="18" charset="0"/>
                  </a:rPr>
                  <a:t>𝒁_𝒎</a:t>
                </a:r>
                <a:r>
                  <a:rPr lang="en-US" dirty="0"/>
                  <a:t> take linearly weighted combinations of inputs and then nonlinearly transform the result. Through many connected nodes, the ANN increases the ability to represent non-linear patterns. </a:t>
                </a:r>
              </a:p>
              <a:p>
                <a:pPr marL="285750" indent="-285750">
                  <a:buFont typeface="Arial" panose="020B0604020202020204" pitchFamily="34" charset="0"/>
                  <a:buChar char="•"/>
                  <a:defRPr/>
                </a:pPr>
                <a:r>
                  <a:rPr lang="en-US" dirty="0">
                    <a:solidFill>
                      <a:srgbClr val="1E262E"/>
                    </a:solidFill>
                  </a:rPr>
                  <a:t>Where </a:t>
                </a:r>
                <a:r>
                  <a:rPr lang="en-US" b="0" i="0">
                    <a:solidFill>
                      <a:srgbClr val="1E262E"/>
                    </a:solidFill>
                    <a:latin typeface="Cambria Math" panose="02040503050406030204" pitchFamily="18" charset="0"/>
                  </a:rPr>
                  <a:t>𝛼_𝑚^𝑇</a:t>
                </a:r>
                <a:r>
                  <a:rPr lang="en-US" dirty="0">
                    <a:solidFill>
                      <a:srgbClr val="1E262E"/>
                    </a:solidFill>
                  </a:rPr>
                  <a:t> are weights, </a:t>
                </a:r>
                <a:r>
                  <a:rPr lang="en-US" b="0" i="0" dirty="0">
                    <a:solidFill>
                      <a:srgbClr val="1E262E"/>
                    </a:solidFill>
                    <a:latin typeface="Cambria Math" panose="02040503050406030204" pitchFamily="18" charset="0"/>
                  </a:rPr>
                  <a:t>𝛼_0𝑚</a:t>
                </a:r>
                <a:r>
                  <a:rPr lang="en-US" dirty="0">
                    <a:solidFill>
                      <a:srgbClr val="1E262E"/>
                    </a:solidFill>
                  </a:rPr>
                  <a:t> is a bias term, and </a:t>
                </a:r>
                <a:r>
                  <a:rPr lang="en-US" b="0" i="0">
                    <a:solidFill>
                      <a:srgbClr val="1E262E"/>
                    </a:solidFill>
                    <a:latin typeface="Cambria Math" panose="02040503050406030204" pitchFamily="18" charset="0"/>
                  </a:rPr>
                  <a:t>𝜎</a:t>
                </a:r>
                <a:r>
                  <a:rPr lang="en-US" dirty="0">
                    <a:solidFill>
                      <a:srgbClr val="1E262E"/>
                    </a:solidFill>
                  </a:rPr>
                  <a:t> is an activation function.  </a:t>
                </a:r>
              </a:p>
              <a:p>
                <a:pPr marL="285750" indent="-285750">
                  <a:buFont typeface="Arial" panose="020B0604020202020204" pitchFamily="34" charset="0"/>
                  <a:buChar char="•"/>
                  <a:defRPr/>
                </a:pPr>
                <a:r>
                  <a:rPr lang="en-US" dirty="0">
                    <a:solidFill>
                      <a:srgbClr val="1E262E"/>
                    </a:solidFill>
                  </a:rPr>
                  <a:t>The result </a:t>
                </a:r>
                <a:r>
                  <a:rPr lang="en-US" b="0" i="0">
                    <a:solidFill>
                      <a:srgbClr val="1E262E"/>
                    </a:solidFill>
                    <a:latin typeface="Cambria Math" panose="02040503050406030204" pitchFamily="18" charset="0"/>
                  </a:rPr>
                  <a:t>𝑍_𝑚</a:t>
                </a:r>
                <a:r>
                  <a:rPr lang="en-US" dirty="0">
                    <a:solidFill>
                      <a:srgbClr val="1E262E"/>
                    </a:solidFill>
                  </a:rPr>
                  <a:t> </a:t>
                </a:r>
                <a:r>
                  <a:rPr lang="en-US" dirty="0"/>
                  <a:t>is passed to the output layer node where</a:t>
                </a:r>
                <a:r>
                  <a:rPr lang="en-US" baseline="0" dirty="0"/>
                  <a:t> the result </a:t>
                </a:r>
                <a:r>
                  <a:rPr lang="en-US" dirty="0"/>
                  <a:t>linearly weighted and transformed by the output function </a:t>
                </a:r>
                <a:r>
                  <a:rPr lang="en-US" b="0" i="0">
                    <a:latin typeface="Cambria Math" panose="02040503050406030204" pitchFamily="18" charset="0"/>
                  </a:rPr>
                  <a:t>𝑔_𝑘</a:t>
                </a:r>
                <a:r>
                  <a:rPr lang="en-US" dirty="0">
                    <a:solidFill>
                      <a:srgbClr val="1E262E"/>
                    </a:solidFill>
                  </a:rPr>
                  <a:t> </a:t>
                </a:r>
                <a:r>
                  <a:rPr lang="en-US" dirty="0"/>
                  <a:t>Where this output function depends if the task is regression or classification (Pyrcz, 2020).</a:t>
                </a:r>
              </a:p>
              <a:p>
                <a:pPr marL="285750" indent="-285750">
                  <a:buFont typeface="Arial" panose="020B0604020202020204" pitchFamily="34" charset="0"/>
                  <a:buChar char="•"/>
                  <a:defRPr/>
                </a:pPr>
                <a:endParaRPr lang="en-US" dirty="0">
                  <a:solidFill>
                    <a:srgbClr val="1E262E"/>
                  </a:solidFill>
                </a:endParaRPr>
              </a:p>
              <a:p>
                <a:pPr marL="285750" indent="-285750">
                  <a:buFont typeface="Arial" panose="020B0604020202020204" pitchFamily="34" charset="0"/>
                  <a:buChar char="•"/>
                  <a:defRPr/>
                </a:pPr>
                <a:endParaRPr lang="en-US" b="1" dirty="0">
                  <a:solidFill>
                    <a:srgbClr val="1E262E"/>
                  </a:solidFill>
                </a:endParaRPr>
              </a:p>
              <a:p>
                <a:pPr marL="285750" indent="-285750">
                  <a:buFont typeface="Arial" panose="020B0604020202020204" pitchFamily="34" charset="0"/>
                  <a:buChar char="•"/>
                  <a:defRPr/>
                </a:pPr>
                <a:endParaRPr lang="en-US" dirty="0">
                  <a:solidFill>
                    <a:srgbClr val="1E262E"/>
                  </a:solidFill>
                </a:endParaRPr>
              </a:p>
            </p:txBody>
          </p:sp>
        </mc:Fallback>
      </mc:AlternateContent>
      <p:sp>
        <p:nvSpPr>
          <p:cNvPr id="4" name="Footer Placeholder 3"/>
          <p:cNvSpPr>
            <a:spLocks noGrp="1"/>
          </p:cNvSpPr>
          <p:nvPr>
            <p:ph type="ftr" sz="quarter" idx="4"/>
          </p:nvPr>
        </p:nvSpPr>
        <p:spPr/>
        <p:txBody>
          <a:bodyPr/>
          <a:lstStyle/>
          <a:p>
            <a:r>
              <a:rPr lang="en-US"/>
              <a:t>DIRECT Annual Meeting, June 24, 2020</a:t>
            </a:r>
          </a:p>
        </p:txBody>
      </p:sp>
      <p:sp>
        <p:nvSpPr>
          <p:cNvPr id="5" name="Slide Number Placeholder 4"/>
          <p:cNvSpPr>
            <a:spLocks noGrp="1"/>
          </p:cNvSpPr>
          <p:nvPr>
            <p:ph type="sldNum" sz="quarter" idx="5"/>
          </p:nvPr>
        </p:nvSpPr>
        <p:spPr/>
        <p:txBody>
          <a:bodyPr/>
          <a:lstStyle/>
          <a:p>
            <a:fld id="{F8E11F11-C53B-894E-B23B-AD70D68976BE}" type="slidenum">
              <a:rPr lang="en-US" smtClean="0"/>
              <a:t>10</a:t>
            </a:fld>
            <a:endParaRPr lang="en-US"/>
          </a:p>
        </p:txBody>
      </p:sp>
    </p:spTree>
    <p:extLst>
      <p:ext uri="{BB962C8B-B14F-4D97-AF65-F5344CB8AC3E}">
        <p14:creationId xmlns:p14="http://schemas.microsoft.com/office/powerpoint/2010/main" val="362238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r>
              <a:rPr lang="en-US"/>
              <a:t>DIRECT Annual Meeting, June 24, 2020</a:t>
            </a:r>
          </a:p>
        </p:txBody>
      </p:sp>
      <p:sp>
        <p:nvSpPr>
          <p:cNvPr id="5" name="Slide Number Placeholder 4"/>
          <p:cNvSpPr>
            <a:spLocks noGrp="1"/>
          </p:cNvSpPr>
          <p:nvPr>
            <p:ph type="sldNum" sz="quarter" idx="5"/>
          </p:nvPr>
        </p:nvSpPr>
        <p:spPr/>
        <p:txBody>
          <a:bodyPr/>
          <a:lstStyle/>
          <a:p>
            <a:fld id="{F8E11F11-C53B-894E-B23B-AD70D68976BE}" type="slidenum">
              <a:rPr lang="en-US" smtClean="0"/>
              <a:t>11</a:t>
            </a:fld>
            <a:endParaRPr lang="en-US"/>
          </a:p>
        </p:txBody>
      </p:sp>
    </p:spTree>
    <p:extLst>
      <p:ext uri="{BB962C8B-B14F-4D97-AF65-F5344CB8AC3E}">
        <p14:creationId xmlns:p14="http://schemas.microsoft.com/office/powerpoint/2010/main" val="37703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r>
              <a:rPr lang="en-US"/>
              <a:t>DIRECT Annual Meeting, June 24, 2020</a:t>
            </a:r>
          </a:p>
        </p:txBody>
      </p:sp>
      <p:sp>
        <p:nvSpPr>
          <p:cNvPr id="5" name="Slide Number Placeholder 4"/>
          <p:cNvSpPr>
            <a:spLocks noGrp="1"/>
          </p:cNvSpPr>
          <p:nvPr>
            <p:ph type="sldNum" sz="quarter" idx="5"/>
          </p:nvPr>
        </p:nvSpPr>
        <p:spPr/>
        <p:txBody>
          <a:bodyPr/>
          <a:lstStyle/>
          <a:p>
            <a:fld id="{F8E11F11-C53B-894E-B23B-AD70D68976BE}" type="slidenum">
              <a:rPr lang="en-US" smtClean="0"/>
              <a:t>12</a:t>
            </a:fld>
            <a:endParaRPr lang="en-US"/>
          </a:p>
        </p:txBody>
      </p:sp>
    </p:spTree>
    <p:extLst>
      <p:ext uri="{BB962C8B-B14F-4D97-AF65-F5344CB8AC3E}">
        <p14:creationId xmlns:p14="http://schemas.microsoft.com/office/powerpoint/2010/main" val="1230629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bg>
      <p:bgPr>
        <a:solidFill>
          <a:srgbClr val="BF5700"/>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39353C0-DB0A-E64B-AA0A-7AFBDE9CEECF}"/>
              </a:ext>
            </a:extLst>
          </p:cNvPr>
          <p:cNvPicPr>
            <a:picLocks noChangeAspect="1"/>
          </p:cNvPicPr>
          <p:nvPr userDrawn="1"/>
        </p:nvPicPr>
        <p:blipFill>
          <a:blip r:embed="rId2"/>
          <a:stretch>
            <a:fillRect/>
          </a:stretch>
        </p:blipFill>
        <p:spPr>
          <a:xfrm>
            <a:off x="412512" y="384486"/>
            <a:ext cx="3096455" cy="619291"/>
          </a:xfrm>
          <a:prstGeom prst="rect">
            <a:avLst/>
          </a:prstGeom>
        </p:spPr>
      </p:pic>
      <p:sp>
        <p:nvSpPr>
          <p:cNvPr id="3" name="Slide Number Placeholder 2">
            <a:extLst>
              <a:ext uri="{FF2B5EF4-FFF2-40B4-BE49-F238E27FC236}">
                <a16:creationId xmlns:a16="http://schemas.microsoft.com/office/drawing/2014/main" id="{CF5E81E1-0EA5-444E-B955-41BE71E0AEA5}"/>
              </a:ext>
            </a:extLst>
          </p:cNvPr>
          <p:cNvSpPr>
            <a:spLocks noGrp="1"/>
          </p:cNvSpPr>
          <p:nvPr>
            <p:ph type="sldNum" sz="quarter" idx="11"/>
          </p:nvPr>
        </p:nvSpPr>
        <p:spPr>
          <a:xfrm>
            <a:off x="8610600" y="6356350"/>
            <a:ext cx="2743200" cy="365125"/>
          </a:xfrm>
          <a:prstGeom prst="rect">
            <a:avLst/>
          </a:prstGeom>
        </p:spPr>
        <p:txBody>
          <a:bodyPr/>
          <a:lstStyle/>
          <a:p>
            <a:fld id="{8C945A2B-4191-46FA-9E55-8FBD240AC313}" type="slidenum">
              <a:rPr lang="en-US" smtClean="0"/>
              <a:t>‹#›</a:t>
            </a:fld>
            <a:endParaRPr lang="en-US"/>
          </a:p>
        </p:txBody>
      </p:sp>
    </p:spTree>
    <p:extLst>
      <p:ext uri="{BB962C8B-B14F-4D97-AF65-F5344CB8AC3E}">
        <p14:creationId xmlns:p14="http://schemas.microsoft.com/office/powerpoint/2010/main" val="3651339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sl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34D7477-11B8-734E-B6D9-452B39EE8C4C}"/>
              </a:ext>
            </a:extLst>
          </p:cNvPr>
          <p:cNvCxnSpPr/>
          <p:nvPr userDrawn="1"/>
        </p:nvCxnSpPr>
        <p:spPr>
          <a:xfrm>
            <a:off x="482321" y="6149692"/>
            <a:ext cx="11173767" cy="0"/>
          </a:xfrm>
          <a:prstGeom prst="line">
            <a:avLst/>
          </a:prstGeom>
          <a:ln>
            <a:solidFill>
              <a:srgbClr val="BF570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E3C3DDE-AE4E-9842-8E88-ECC9244870C8}"/>
              </a:ext>
            </a:extLst>
          </p:cNvPr>
          <p:cNvPicPr>
            <a:picLocks noChangeAspect="1"/>
          </p:cNvPicPr>
          <p:nvPr userDrawn="1"/>
        </p:nvPicPr>
        <p:blipFill>
          <a:blip r:embed="rId2"/>
          <a:stretch>
            <a:fillRect/>
          </a:stretch>
        </p:blipFill>
        <p:spPr>
          <a:xfrm>
            <a:off x="482321" y="6197356"/>
            <a:ext cx="3072151" cy="614430"/>
          </a:xfrm>
          <a:prstGeom prst="rect">
            <a:avLst/>
          </a:prstGeom>
        </p:spPr>
      </p:pic>
      <p:sp>
        <p:nvSpPr>
          <p:cNvPr id="2" name="Title 1">
            <a:extLst>
              <a:ext uri="{FF2B5EF4-FFF2-40B4-BE49-F238E27FC236}">
                <a16:creationId xmlns:a16="http://schemas.microsoft.com/office/drawing/2014/main" id="{4083BAB6-C609-47B4-AB09-E53055D64E54}"/>
              </a:ext>
            </a:extLst>
          </p:cNvPr>
          <p:cNvSpPr>
            <a:spLocks noGrp="1"/>
          </p:cNvSpPr>
          <p:nvPr>
            <p:ph type="title"/>
          </p:nvPr>
        </p:nvSpPr>
        <p:spPr>
          <a:xfrm>
            <a:off x="482321" y="365126"/>
            <a:ext cx="11173767" cy="574212"/>
          </a:xfrm>
          <a:prstGeom prst="rect">
            <a:avLst/>
          </a:prstGeom>
        </p:spPr>
        <p:txBody>
          <a:bodyPr/>
          <a:lstStyle>
            <a:lvl1pPr>
              <a:defRPr sz="2800" b="1"/>
            </a:lvl1pPr>
          </a:lstStyle>
          <a:p>
            <a:r>
              <a:rPr lang="en-US"/>
              <a:t>Click to edit Master title style</a:t>
            </a:r>
          </a:p>
        </p:txBody>
      </p:sp>
      <p:sp>
        <p:nvSpPr>
          <p:cNvPr id="5" name="Text Placeholder 4">
            <a:extLst>
              <a:ext uri="{FF2B5EF4-FFF2-40B4-BE49-F238E27FC236}">
                <a16:creationId xmlns:a16="http://schemas.microsoft.com/office/drawing/2014/main" id="{1169C1BF-51C5-430F-A1E2-DDC1F99908EC}"/>
              </a:ext>
            </a:extLst>
          </p:cNvPr>
          <p:cNvSpPr>
            <a:spLocks noGrp="1"/>
          </p:cNvSpPr>
          <p:nvPr>
            <p:ph type="body" sz="quarter" idx="10"/>
          </p:nvPr>
        </p:nvSpPr>
        <p:spPr>
          <a:xfrm>
            <a:off x="482600" y="1554162"/>
            <a:ext cx="11173488" cy="3341688"/>
          </a:xfrm>
          <a:prstGeom prst="rect">
            <a:avLst/>
          </a:prstGeom>
        </p:spPr>
        <p:txBody>
          <a:bodyPr/>
          <a:lstStyle>
            <a:lvl1pPr>
              <a:buClr>
                <a:srgbClr val="D16828"/>
              </a:buClr>
              <a:defRPr sz="2000"/>
            </a:lvl1pPr>
            <a:lvl2pPr>
              <a:buClr>
                <a:srgbClr val="D16828"/>
              </a:buClr>
              <a:defRPr sz="1800"/>
            </a:lvl2pPr>
            <a:lvl3pPr>
              <a:buClr>
                <a:srgbClr val="D16828"/>
              </a:buClr>
              <a:defRPr sz="1600"/>
            </a:lvl3pPr>
            <a:lvl4pPr>
              <a:buClr>
                <a:srgbClr val="D16828"/>
              </a:buClr>
              <a:defRPr sz="1400"/>
            </a:lvl4pPr>
            <a:lvl5pPr>
              <a:buClr>
                <a:srgbClr val="D16828"/>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60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uble_Text_sl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34D7477-11B8-734E-B6D9-452B39EE8C4C}"/>
              </a:ext>
            </a:extLst>
          </p:cNvPr>
          <p:cNvCxnSpPr/>
          <p:nvPr userDrawn="1"/>
        </p:nvCxnSpPr>
        <p:spPr>
          <a:xfrm>
            <a:off x="482321" y="6149692"/>
            <a:ext cx="11173767" cy="0"/>
          </a:xfrm>
          <a:prstGeom prst="line">
            <a:avLst/>
          </a:prstGeom>
          <a:ln>
            <a:solidFill>
              <a:srgbClr val="BF570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E3C3DDE-AE4E-9842-8E88-ECC9244870C8}"/>
              </a:ext>
            </a:extLst>
          </p:cNvPr>
          <p:cNvPicPr>
            <a:picLocks noChangeAspect="1"/>
          </p:cNvPicPr>
          <p:nvPr userDrawn="1"/>
        </p:nvPicPr>
        <p:blipFill>
          <a:blip r:embed="rId2"/>
          <a:stretch>
            <a:fillRect/>
          </a:stretch>
        </p:blipFill>
        <p:spPr>
          <a:xfrm>
            <a:off x="482321" y="6197356"/>
            <a:ext cx="3072151" cy="614430"/>
          </a:xfrm>
          <a:prstGeom prst="rect">
            <a:avLst/>
          </a:prstGeom>
        </p:spPr>
      </p:pic>
      <p:sp>
        <p:nvSpPr>
          <p:cNvPr id="2" name="Title 1">
            <a:extLst>
              <a:ext uri="{FF2B5EF4-FFF2-40B4-BE49-F238E27FC236}">
                <a16:creationId xmlns:a16="http://schemas.microsoft.com/office/drawing/2014/main" id="{4083BAB6-C609-47B4-AB09-E53055D64E54}"/>
              </a:ext>
            </a:extLst>
          </p:cNvPr>
          <p:cNvSpPr>
            <a:spLocks noGrp="1"/>
          </p:cNvSpPr>
          <p:nvPr>
            <p:ph type="title"/>
          </p:nvPr>
        </p:nvSpPr>
        <p:spPr>
          <a:xfrm>
            <a:off x="482321" y="365126"/>
            <a:ext cx="11173767" cy="574212"/>
          </a:xfrm>
          <a:prstGeom prst="rect">
            <a:avLst/>
          </a:prstGeom>
        </p:spPr>
        <p:txBody>
          <a:bodyPr/>
          <a:lstStyle>
            <a:lvl1pPr>
              <a:defRPr sz="2800" b="1"/>
            </a:lvl1pPr>
          </a:lstStyle>
          <a:p>
            <a:r>
              <a:rPr lang="en-US"/>
              <a:t>Click to edit Master title style</a:t>
            </a:r>
          </a:p>
        </p:txBody>
      </p:sp>
      <p:sp>
        <p:nvSpPr>
          <p:cNvPr id="5" name="Text Placeholder 4">
            <a:extLst>
              <a:ext uri="{FF2B5EF4-FFF2-40B4-BE49-F238E27FC236}">
                <a16:creationId xmlns:a16="http://schemas.microsoft.com/office/drawing/2014/main" id="{1169C1BF-51C5-430F-A1E2-DDC1F99908EC}"/>
              </a:ext>
            </a:extLst>
          </p:cNvPr>
          <p:cNvSpPr>
            <a:spLocks noGrp="1"/>
          </p:cNvSpPr>
          <p:nvPr>
            <p:ph type="body" sz="quarter" idx="10"/>
          </p:nvPr>
        </p:nvSpPr>
        <p:spPr>
          <a:xfrm>
            <a:off x="482600" y="1554162"/>
            <a:ext cx="5519189" cy="3341688"/>
          </a:xfrm>
          <a:prstGeom prst="rect">
            <a:avLst/>
          </a:prstGeom>
        </p:spPr>
        <p:txBody>
          <a:bodyPr/>
          <a:lstStyle>
            <a:lvl1pPr>
              <a:buClr>
                <a:srgbClr val="D16828"/>
              </a:buClr>
              <a:defRPr sz="2000"/>
            </a:lvl1pPr>
            <a:lvl2pPr>
              <a:buClr>
                <a:srgbClr val="D16828"/>
              </a:buClr>
              <a:defRPr sz="1800"/>
            </a:lvl2pPr>
            <a:lvl3pPr>
              <a:buClr>
                <a:srgbClr val="D16828"/>
              </a:buClr>
              <a:defRPr sz="1600"/>
            </a:lvl3pPr>
            <a:lvl4pPr>
              <a:buClr>
                <a:srgbClr val="D16828"/>
              </a:buClr>
              <a:defRPr sz="1400"/>
            </a:lvl4pPr>
            <a:lvl5pPr>
              <a:buClr>
                <a:srgbClr val="D16828"/>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6A1A72A2-8A9B-4A2A-8B77-90A1BEB71A2D}"/>
              </a:ext>
            </a:extLst>
          </p:cNvPr>
          <p:cNvSpPr>
            <a:spLocks noGrp="1"/>
          </p:cNvSpPr>
          <p:nvPr>
            <p:ph type="body" sz="quarter" idx="11"/>
          </p:nvPr>
        </p:nvSpPr>
        <p:spPr>
          <a:xfrm>
            <a:off x="6136899" y="1539961"/>
            <a:ext cx="5519189" cy="3341688"/>
          </a:xfrm>
          <a:prstGeom prst="rect">
            <a:avLst/>
          </a:prstGeom>
        </p:spPr>
        <p:txBody>
          <a:bodyPr/>
          <a:lstStyle>
            <a:lvl1pPr>
              <a:buClr>
                <a:srgbClr val="D16828"/>
              </a:buClr>
              <a:defRPr sz="2000"/>
            </a:lvl1pPr>
            <a:lvl2pPr>
              <a:buClr>
                <a:srgbClr val="D16828"/>
              </a:buClr>
              <a:defRPr sz="1800"/>
            </a:lvl2pPr>
            <a:lvl3pPr>
              <a:buClr>
                <a:srgbClr val="D16828"/>
              </a:buClr>
              <a:defRPr sz="1600"/>
            </a:lvl3pPr>
            <a:lvl4pPr>
              <a:buClr>
                <a:srgbClr val="D16828"/>
              </a:buClr>
              <a:defRPr sz="1400"/>
            </a:lvl4pPr>
            <a:lvl5pPr>
              <a:buClr>
                <a:srgbClr val="D16828"/>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34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sl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34D7477-11B8-734E-B6D9-452B39EE8C4C}"/>
              </a:ext>
            </a:extLst>
          </p:cNvPr>
          <p:cNvCxnSpPr/>
          <p:nvPr userDrawn="1"/>
        </p:nvCxnSpPr>
        <p:spPr>
          <a:xfrm>
            <a:off x="482321" y="6149692"/>
            <a:ext cx="11173767" cy="0"/>
          </a:xfrm>
          <a:prstGeom prst="line">
            <a:avLst/>
          </a:prstGeom>
          <a:ln>
            <a:solidFill>
              <a:srgbClr val="BF570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E3C3DDE-AE4E-9842-8E88-ECC9244870C8}"/>
              </a:ext>
            </a:extLst>
          </p:cNvPr>
          <p:cNvPicPr>
            <a:picLocks noChangeAspect="1"/>
          </p:cNvPicPr>
          <p:nvPr userDrawn="1"/>
        </p:nvPicPr>
        <p:blipFill>
          <a:blip r:embed="rId2"/>
          <a:stretch>
            <a:fillRect/>
          </a:stretch>
        </p:blipFill>
        <p:spPr>
          <a:xfrm>
            <a:off x="482321" y="6197356"/>
            <a:ext cx="3072151" cy="614430"/>
          </a:xfrm>
          <a:prstGeom prst="rect">
            <a:avLst/>
          </a:prstGeom>
        </p:spPr>
      </p:pic>
      <p:sp>
        <p:nvSpPr>
          <p:cNvPr id="2" name="Title 1">
            <a:extLst>
              <a:ext uri="{FF2B5EF4-FFF2-40B4-BE49-F238E27FC236}">
                <a16:creationId xmlns:a16="http://schemas.microsoft.com/office/drawing/2014/main" id="{4083BAB6-C609-47B4-AB09-E53055D64E54}"/>
              </a:ext>
            </a:extLst>
          </p:cNvPr>
          <p:cNvSpPr>
            <a:spLocks noGrp="1"/>
          </p:cNvSpPr>
          <p:nvPr>
            <p:ph type="title"/>
          </p:nvPr>
        </p:nvSpPr>
        <p:spPr>
          <a:xfrm>
            <a:off x="482321" y="365126"/>
            <a:ext cx="11173767" cy="574212"/>
          </a:xfrm>
          <a:prstGeom prst="rect">
            <a:avLst/>
          </a:prstGeom>
        </p:spPr>
        <p:txBody>
          <a:bodyPr/>
          <a:lstStyle>
            <a:lvl1pPr>
              <a:defRPr sz="2800" b="1"/>
            </a:lvl1pPr>
          </a:lstStyle>
          <a:p>
            <a:r>
              <a:rPr lang="en-US"/>
              <a:t>Click to edit Master title style</a:t>
            </a:r>
          </a:p>
        </p:txBody>
      </p:sp>
    </p:spTree>
    <p:extLst>
      <p:ext uri="{BB962C8B-B14F-4D97-AF65-F5344CB8AC3E}">
        <p14:creationId xmlns:p14="http://schemas.microsoft.com/office/powerpoint/2010/main" val="424443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Double_Text_sl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34D7477-11B8-734E-B6D9-452B39EE8C4C}"/>
              </a:ext>
            </a:extLst>
          </p:cNvPr>
          <p:cNvCxnSpPr/>
          <p:nvPr userDrawn="1"/>
        </p:nvCxnSpPr>
        <p:spPr>
          <a:xfrm>
            <a:off x="482321" y="6149692"/>
            <a:ext cx="11173767" cy="0"/>
          </a:xfrm>
          <a:prstGeom prst="line">
            <a:avLst/>
          </a:prstGeom>
          <a:ln>
            <a:solidFill>
              <a:srgbClr val="BF570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1E3C3DDE-AE4E-9842-8E88-ECC9244870C8}"/>
              </a:ext>
            </a:extLst>
          </p:cNvPr>
          <p:cNvPicPr>
            <a:picLocks noChangeAspect="1"/>
          </p:cNvPicPr>
          <p:nvPr userDrawn="1"/>
        </p:nvPicPr>
        <p:blipFill>
          <a:blip r:embed="rId2"/>
          <a:stretch>
            <a:fillRect/>
          </a:stretch>
        </p:blipFill>
        <p:spPr>
          <a:xfrm>
            <a:off x="482321" y="6197356"/>
            <a:ext cx="3072151" cy="614430"/>
          </a:xfrm>
          <a:prstGeom prst="rect">
            <a:avLst/>
          </a:prstGeom>
        </p:spPr>
      </p:pic>
      <p:sp>
        <p:nvSpPr>
          <p:cNvPr id="2" name="Title 1">
            <a:extLst>
              <a:ext uri="{FF2B5EF4-FFF2-40B4-BE49-F238E27FC236}">
                <a16:creationId xmlns:a16="http://schemas.microsoft.com/office/drawing/2014/main" id="{4083BAB6-C609-47B4-AB09-E53055D64E54}"/>
              </a:ext>
            </a:extLst>
          </p:cNvPr>
          <p:cNvSpPr>
            <a:spLocks noGrp="1"/>
          </p:cNvSpPr>
          <p:nvPr>
            <p:ph type="title"/>
          </p:nvPr>
        </p:nvSpPr>
        <p:spPr>
          <a:xfrm>
            <a:off x="482321" y="365126"/>
            <a:ext cx="11173767" cy="574212"/>
          </a:xfrm>
          <a:prstGeom prst="rect">
            <a:avLst/>
          </a:prstGeom>
        </p:spPr>
        <p:txBody>
          <a:bodyPr/>
          <a:lstStyle>
            <a:lvl1pPr>
              <a:defRPr sz="2800" b="1"/>
            </a:lvl1pPr>
          </a:lstStyle>
          <a:p>
            <a:r>
              <a:rPr lang="en-US"/>
              <a:t>Click to edit Master title style</a:t>
            </a:r>
          </a:p>
        </p:txBody>
      </p:sp>
      <p:sp>
        <p:nvSpPr>
          <p:cNvPr id="3" name="Text Placeholder 4">
            <a:extLst>
              <a:ext uri="{FF2B5EF4-FFF2-40B4-BE49-F238E27FC236}">
                <a16:creationId xmlns:a16="http://schemas.microsoft.com/office/drawing/2014/main" id="{E11658A8-EDFD-9B63-555E-49193F7C3E1C}"/>
              </a:ext>
            </a:extLst>
          </p:cNvPr>
          <p:cNvSpPr>
            <a:spLocks noGrp="1"/>
          </p:cNvSpPr>
          <p:nvPr>
            <p:ph type="body" sz="quarter" idx="12"/>
          </p:nvPr>
        </p:nvSpPr>
        <p:spPr>
          <a:xfrm>
            <a:off x="482600" y="1228726"/>
            <a:ext cx="5519189" cy="4619624"/>
          </a:xfrm>
          <a:prstGeom prst="rect">
            <a:avLst/>
          </a:prstGeom>
        </p:spPr>
        <p:txBody>
          <a:bodyPr/>
          <a:lstStyle>
            <a:lvl1pPr algn="just">
              <a:buClr>
                <a:srgbClr val="D16828"/>
              </a:buClr>
              <a:defRPr sz="1800"/>
            </a:lvl1pPr>
            <a:lvl2pPr algn="just">
              <a:buClr>
                <a:srgbClr val="D16828"/>
              </a:buClr>
              <a:defRPr sz="1800"/>
            </a:lvl2pPr>
            <a:lvl3pPr algn="just">
              <a:buClr>
                <a:srgbClr val="D16828"/>
              </a:buClr>
              <a:defRPr sz="1800"/>
            </a:lvl3pPr>
            <a:lvl4pPr algn="just">
              <a:buClr>
                <a:srgbClr val="D16828"/>
              </a:buClr>
              <a:defRPr sz="1800"/>
            </a:lvl4pPr>
            <a:lvl5pPr algn="just">
              <a:buClr>
                <a:srgbClr val="D16828"/>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D365FD55-0A19-B1D2-8FB5-C9FDEFF84BC9}"/>
              </a:ext>
            </a:extLst>
          </p:cNvPr>
          <p:cNvSpPr>
            <a:spLocks noGrp="1"/>
          </p:cNvSpPr>
          <p:nvPr>
            <p:ph type="body" sz="quarter" idx="13"/>
          </p:nvPr>
        </p:nvSpPr>
        <p:spPr>
          <a:xfrm>
            <a:off x="6190213" y="1240680"/>
            <a:ext cx="5519189" cy="4619624"/>
          </a:xfrm>
          <a:prstGeom prst="rect">
            <a:avLst/>
          </a:prstGeom>
        </p:spPr>
        <p:txBody>
          <a:bodyPr/>
          <a:lstStyle>
            <a:lvl1pPr algn="just">
              <a:buClr>
                <a:srgbClr val="D16828"/>
              </a:buClr>
              <a:defRPr sz="1800"/>
            </a:lvl1pPr>
            <a:lvl2pPr algn="just">
              <a:buClr>
                <a:srgbClr val="D16828"/>
              </a:buClr>
              <a:defRPr sz="1800"/>
            </a:lvl2pPr>
            <a:lvl3pPr algn="just">
              <a:buClr>
                <a:srgbClr val="D16828"/>
              </a:buClr>
              <a:defRPr sz="1800"/>
            </a:lvl3pPr>
            <a:lvl4pPr algn="just">
              <a:buClr>
                <a:srgbClr val="D16828"/>
              </a:buClr>
              <a:defRPr sz="1800"/>
            </a:lvl4pPr>
            <a:lvl5pPr algn="just">
              <a:buClr>
                <a:srgbClr val="D16828"/>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03038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877778"/>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70" r:id="rId3"/>
    <p:sldLayoutId id="2147483669" r:id="rId4"/>
    <p:sldLayoutId id="2147483671" r:id="rId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5700"/>
        </a:solidFill>
        <a:effectLst/>
      </p:bgPr>
    </p:bg>
    <p:spTree>
      <p:nvGrpSpPr>
        <p:cNvPr id="1" name=""/>
        <p:cNvGrpSpPr/>
        <p:nvPr/>
      </p:nvGrpSpPr>
      <p:grpSpPr>
        <a:xfrm>
          <a:off x="0" y="0"/>
          <a:ext cx="0" cy="0"/>
          <a:chOff x="0" y="0"/>
          <a:chExt cx="0" cy="0"/>
        </a:xfrm>
      </p:grpSpPr>
      <p:sp>
        <p:nvSpPr>
          <p:cNvPr id="7" name="Title Placeholder 7">
            <a:extLst>
              <a:ext uri="{FF2B5EF4-FFF2-40B4-BE49-F238E27FC236}">
                <a16:creationId xmlns:a16="http://schemas.microsoft.com/office/drawing/2014/main" id="{ADEAA7FA-1330-5142-BD3F-58817D796B04}"/>
              </a:ext>
            </a:extLst>
          </p:cNvPr>
          <p:cNvSpPr txBox="1">
            <a:spLocks/>
          </p:cNvSpPr>
          <p:nvPr/>
        </p:nvSpPr>
        <p:spPr>
          <a:xfrm>
            <a:off x="618793" y="1995352"/>
            <a:ext cx="10530988" cy="1752600"/>
          </a:xfrm>
          <a:prstGeom prst="rect">
            <a:avLst/>
          </a:prstGeom>
        </p:spPr>
        <p:txBody>
          <a:bodyPr vert="horz" wrap="square" lIns="91440" tIns="45720" rIns="91440" bIns="45720" rtlCol="0" anchor="b">
            <a:noAutofit/>
          </a:bodyPr>
          <a:lst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a:lstStyle>
          <a:p>
            <a:pPr fontAlgn="auto">
              <a:spcAft>
                <a:spcPts val="0"/>
              </a:spcAft>
            </a:pPr>
            <a:r>
              <a:rPr lang="en-US" sz="2800" dirty="0">
                <a:solidFill>
                  <a:schemeClr val="tx1"/>
                </a:solidFill>
              </a:rPr>
              <a:t>S&amp;P Global review:</a:t>
            </a:r>
          </a:p>
          <a:p>
            <a:pPr fontAlgn="auto">
              <a:spcAft>
                <a:spcPts val="0"/>
              </a:spcAft>
            </a:pPr>
            <a:r>
              <a:rPr lang="en-US" sz="2800" dirty="0">
                <a:solidFill>
                  <a:schemeClr val="tx1"/>
                </a:solidFill>
              </a:rPr>
              <a:t>well-log data imputation and forecasting with uncertainty</a:t>
            </a:r>
          </a:p>
        </p:txBody>
      </p:sp>
      <p:cxnSp>
        <p:nvCxnSpPr>
          <p:cNvPr id="10" name="Straight Connector 9">
            <a:extLst>
              <a:ext uri="{FF2B5EF4-FFF2-40B4-BE49-F238E27FC236}">
                <a16:creationId xmlns:a16="http://schemas.microsoft.com/office/drawing/2014/main" id="{76B7E6B6-C372-3A40-9CFF-634200BCA241}"/>
              </a:ext>
            </a:extLst>
          </p:cNvPr>
          <p:cNvCxnSpPr>
            <a:cxnSpLocks/>
          </p:cNvCxnSpPr>
          <p:nvPr/>
        </p:nvCxnSpPr>
        <p:spPr>
          <a:xfrm>
            <a:off x="711926" y="3848493"/>
            <a:ext cx="317158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A5F3287-689D-D046-9A1E-5DF70D5A7DB2}"/>
              </a:ext>
            </a:extLst>
          </p:cNvPr>
          <p:cNvSpPr txBox="1"/>
          <p:nvPr/>
        </p:nvSpPr>
        <p:spPr>
          <a:xfrm>
            <a:off x="618793" y="6007556"/>
            <a:ext cx="541794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Black" panose="020B0604020202020204" pitchFamily="34" charset="0"/>
                <a:ea typeface="+mn-ea"/>
                <a:cs typeface="Arial Black" panose="020B0604020202020204" pitchFamily="34" charset="0"/>
              </a:rPr>
              <a:t>Eduardo Maldonado Cruz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FFFFFF"/>
                </a:solidFill>
                <a:latin typeface="Arial Black" panose="020B0604020202020204" pitchFamily="34" charset="0"/>
                <a:cs typeface="Arial Black" panose="020B0604020202020204" pitchFamily="34" charset="0"/>
              </a:rPr>
              <a:t>Dr. Michael Pyrcz</a:t>
            </a:r>
            <a:endParaRPr kumimoji="0" lang="en-US" sz="1100" b="1" i="0" u="none" strike="noStrike" kern="1200" cap="none" spc="0" normalizeH="0" baseline="0" noProof="0" dirty="0">
              <a:ln>
                <a:noFill/>
              </a:ln>
              <a:solidFill>
                <a:srgbClr val="FFFFFF"/>
              </a:solidFill>
              <a:effectLst/>
              <a:uLnTx/>
              <a:uFillTx/>
              <a:latin typeface="Arial Black" panose="020B0604020202020204" pitchFamily="34" charset="0"/>
              <a:ea typeface="+mn-ea"/>
              <a:cs typeface="Arial Black"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panose="020B0604020202020204"/>
                <a:ea typeface="+mn-ea"/>
                <a:cs typeface="+mn-cs"/>
              </a:rPr>
              <a:t>The University of Texas at Austin</a:t>
            </a:r>
          </a:p>
        </p:txBody>
      </p:sp>
      <p:sp>
        <p:nvSpPr>
          <p:cNvPr id="6" name="TextBox 5">
            <a:extLst>
              <a:ext uri="{FF2B5EF4-FFF2-40B4-BE49-F238E27FC236}">
                <a16:creationId xmlns:a16="http://schemas.microsoft.com/office/drawing/2014/main" id="{02769251-D619-494A-A7D4-8411E5D669FE}"/>
              </a:ext>
            </a:extLst>
          </p:cNvPr>
          <p:cNvSpPr txBox="1"/>
          <p:nvPr/>
        </p:nvSpPr>
        <p:spPr>
          <a:xfrm>
            <a:off x="618793" y="4058042"/>
            <a:ext cx="6700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Arial" panose="020B0604020202020204"/>
              </a:rPr>
              <a:t>May 5, 2023</a:t>
            </a: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82211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A5434D-F7D9-41DF-873D-F626D2491B1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6955" y="1315145"/>
            <a:ext cx="5940573" cy="3223844"/>
          </a:xfrm>
          <a:prstGeom prst="rect">
            <a:avLst/>
          </a:prstGeom>
          <a:noFill/>
          <a:ln>
            <a:noFill/>
          </a:ln>
        </p:spPr>
      </p:pic>
      <p:sp>
        <p:nvSpPr>
          <p:cNvPr id="13" name="Title 12">
            <a:extLst>
              <a:ext uri="{FF2B5EF4-FFF2-40B4-BE49-F238E27FC236}">
                <a16:creationId xmlns:a16="http://schemas.microsoft.com/office/drawing/2014/main" id="{E8EADD7B-617C-28E5-57D3-391B8FB29345}"/>
              </a:ext>
            </a:extLst>
          </p:cNvPr>
          <p:cNvSpPr>
            <a:spLocks noGrp="1"/>
          </p:cNvSpPr>
          <p:nvPr>
            <p:ph type="title"/>
          </p:nvPr>
        </p:nvSpPr>
        <p:spPr/>
        <p:txBody>
          <a:bodyPr/>
          <a:lstStyle/>
          <a:p>
            <a:r>
              <a:rPr lang="en-US" sz="2800" b="1" dirty="0">
                <a:solidFill>
                  <a:srgbClr val="1E262E"/>
                </a:solidFill>
              </a:rPr>
              <a:t>Artificial Neural Networks</a:t>
            </a:r>
            <a:endParaRPr lang="en-US" dirty="0"/>
          </a:p>
        </p:txBody>
      </p:sp>
      <mc:AlternateContent xmlns:mc="http://schemas.openxmlformats.org/markup-compatibility/2006" xmlns:a14="http://schemas.microsoft.com/office/drawing/2010/main">
        <mc:Choice Requires="a14">
          <p:sp>
            <p:nvSpPr>
              <p:cNvPr id="11" name="Text Placeholder 10">
                <a:extLst>
                  <a:ext uri="{FF2B5EF4-FFF2-40B4-BE49-F238E27FC236}">
                    <a16:creationId xmlns:a16="http://schemas.microsoft.com/office/drawing/2014/main" id="{5A5F910F-22C9-9C04-B799-FDCDF2DA4426}"/>
                  </a:ext>
                </a:extLst>
              </p:cNvPr>
              <p:cNvSpPr>
                <a:spLocks noGrp="1"/>
              </p:cNvSpPr>
              <p:nvPr>
                <p:ph type="body" sz="quarter" idx="12"/>
              </p:nvPr>
            </p:nvSpPr>
            <p:spPr>
              <a:xfrm>
                <a:off x="482601" y="1228726"/>
                <a:ext cx="4957244" cy="4619624"/>
              </a:xfrm>
            </p:spPr>
            <p:txBody>
              <a:bodyPr/>
              <a:lstStyle/>
              <a:p>
                <a:pPr marL="285750" indent="-285750">
                  <a:lnSpc>
                    <a:spcPct val="150000"/>
                  </a:lnSpc>
                  <a:buFont typeface="Arial" panose="020B0604020202020204" pitchFamily="34" charset="0"/>
                  <a:buChar char="•"/>
                  <a:defRPr/>
                </a:pPr>
                <a:r>
                  <a:rPr lang="en-US" dirty="0"/>
                  <a:t>Artificial Neural networks (ANN) is a </a:t>
                </a:r>
                <a:r>
                  <a:rPr lang="en-US" b="1" dirty="0"/>
                  <a:t>type of supervised learning</a:t>
                </a:r>
                <a:r>
                  <a:rPr lang="en-US" dirty="0"/>
                  <a:t>.</a:t>
                </a:r>
              </a:p>
              <a:p>
                <a:pPr marL="285750" indent="-285750">
                  <a:lnSpc>
                    <a:spcPct val="150000"/>
                  </a:lnSpc>
                  <a:buFont typeface="Arial" panose="020B0604020202020204" pitchFamily="34" charset="0"/>
                  <a:buChar char="•"/>
                  <a:defRPr/>
                </a:pPr>
                <a:r>
                  <a:rPr lang="en-US" dirty="0"/>
                  <a:t>ANN </a:t>
                </a:r>
                <a:r>
                  <a:rPr lang="en-US" b="1" dirty="0"/>
                  <a:t>consists of nodes, connections and a series of layers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𝑙</m:t>
                        </m:r>
                      </m:sub>
                    </m:sSub>
                  </m:oMath>
                </a14:m>
                <a:endParaRPr lang="en-US" b="1" dirty="0">
                  <a:solidFill>
                    <a:srgbClr val="1E262E"/>
                  </a:solidFill>
                </a:endParaRPr>
              </a:p>
              <a:p>
                <a:pPr marL="285750" indent="-285750">
                  <a:lnSpc>
                    <a:spcPct val="150000"/>
                  </a:lnSpc>
                  <a:buFont typeface="Arial" panose="020B0604020202020204" pitchFamily="34" charset="0"/>
                  <a:buChar char="•"/>
                  <a:defRPr/>
                </a:pPr>
                <a:r>
                  <a:rPr lang="en-US" dirty="0"/>
                  <a:t>Through many connected nodes the ANN represents </a:t>
                </a:r>
                <a:r>
                  <a:rPr lang="en-US" b="1" dirty="0"/>
                  <a:t>non-linear patterns.</a:t>
                </a:r>
              </a:p>
              <a:p>
                <a:pPr marL="285750" indent="-285750">
                  <a:lnSpc>
                    <a:spcPct val="150000"/>
                  </a:lnSpc>
                  <a:buFont typeface="Arial" panose="020B0604020202020204" pitchFamily="34" charset="0"/>
                  <a:buChar char="•"/>
                  <a:defRPr/>
                </a:pPr>
                <a:r>
                  <a:rPr lang="en-US" dirty="0">
                    <a:solidFill>
                      <a:srgbClr val="1E262E"/>
                    </a:solidFill>
                  </a:rPr>
                  <a:t>The activation function is a non-linear transform of the linear combinations of the inputs to a node</a:t>
                </a:r>
                <a:endParaRPr lang="en-US" b="1" dirty="0">
                  <a:solidFill>
                    <a:srgbClr val="1E262E"/>
                  </a:solidFill>
                </a:endParaRPr>
              </a:p>
              <a:p>
                <a:pPr>
                  <a:lnSpc>
                    <a:spcPct val="150000"/>
                  </a:lnSpc>
                </a:pPr>
                <a:endParaRPr lang="en-US" dirty="0"/>
              </a:p>
            </p:txBody>
          </p:sp>
        </mc:Choice>
        <mc:Fallback xmlns="">
          <p:sp>
            <p:nvSpPr>
              <p:cNvPr id="11" name="Text Placeholder 10">
                <a:extLst>
                  <a:ext uri="{FF2B5EF4-FFF2-40B4-BE49-F238E27FC236}">
                    <a16:creationId xmlns:a16="http://schemas.microsoft.com/office/drawing/2014/main" id="{5A5F910F-22C9-9C04-B799-FDCDF2DA4426}"/>
                  </a:ext>
                </a:extLst>
              </p:cNvPr>
              <p:cNvSpPr>
                <a:spLocks noGrp="1" noRot="1" noChangeAspect="1" noMove="1" noResize="1" noEditPoints="1" noAdjustHandles="1" noChangeArrowheads="1" noChangeShapeType="1" noTextEdit="1"/>
              </p:cNvSpPr>
              <p:nvPr>
                <p:ph type="body" sz="quarter" idx="12"/>
              </p:nvPr>
            </p:nvSpPr>
            <p:spPr>
              <a:xfrm>
                <a:off x="482601" y="1228726"/>
                <a:ext cx="4957244" cy="4619624"/>
              </a:xfrm>
              <a:blipFill>
                <a:blip r:embed="rId4"/>
                <a:stretch>
                  <a:fillRect l="-738" r="-1107"/>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7492C6B6-4B3E-4C85-A238-8EB409197F1E}"/>
              </a:ext>
            </a:extLst>
          </p:cNvPr>
          <p:cNvSpPr/>
          <p:nvPr/>
        </p:nvSpPr>
        <p:spPr>
          <a:xfrm>
            <a:off x="5658096" y="5348823"/>
            <a:ext cx="6096000" cy="523220"/>
          </a:xfrm>
          <a:prstGeom prst="rect">
            <a:avLst/>
          </a:prstGeom>
        </p:spPr>
        <p:txBody>
          <a:bodyPr>
            <a:spAutoFit/>
          </a:bodyPr>
          <a:lstStyle/>
          <a:p>
            <a:pPr algn="ctr"/>
            <a:r>
              <a:rPr lang="en-US" sz="1400" b="1" dirty="0">
                <a:latin typeface="Arial" panose="020B0604020202020204" pitchFamily="34" charset="0"/>
                <a:ea typeface="Calibri" panose="020F0502020204030204" pitchFamily="34" charset="0"/>
              </a:rPr>
              <a:t>Figure 3 - </a:t>
            </a:r>
            <a:r>
              <a:rPr lang="en-US" sz="1400" dirty="0">
                <a:latin typeface="Arial" panose="020B0604020202020204" pitchFamily="34" charset="0"/>
                <a:ea typeface="Calibri" panose="020F0502020204030204" pitchFamily="34" charset="0"/>
              </a:rPr>
              <a:t>Schematic of an artificial neural network </a:t>
            </a:r>
            <a:r>
              <a:rPr lang="en-US" sz="1400" dirty="0">
                <a:latin typeface="Arial" panose="020B0604020202020204" pitchFamily="34" charset="0"/>
                <a:ea typeface="Times New Roman" panose="02020603050405020304" pitchFamily="18" charset="0"/>
              </a:rPr>
              <a:t>(Pyrcz, 2020)</a:t>
            </a:r>
            <a:r>
              <a:rPr lang="en-US" sz="1400" dirty="0">
                <a:latin typeface="Arial" panose="020B0604020202020204" pitchFamily="34" charset="0"/>
                <a:ea typeface="Calibri" panose="020F0502020204030204" pitchFamily="34" charset="0"/>
              </a:rPr>
              <a:t>, an input layer, a hidden layer, and an output layer.</a:t>
            </a:r>
            <a:endParaRPr lang="en-US" sz="14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BDB1175-6BAE-4F83-A2D1-99B649AE8E42}"/>
                  </a:ext>
                </a:extLst>
              </p:cNvPr>
              <p:cNvSpPr/>
              <p:nvPr/>
            </p:nvSpPr>
            <p:spPr>
              <a:xfrm>
                <a:off x="8751214" y="706483"/>
                <a:ext cx="2880276" cy="8850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ysClr val="windowText" lastClr="000000"/>
                              </a:solidFill>
                              <a:latin typeface="Cambria Math" panose="02040503050406030204" pitchFamily="18" charset="0"/>
                            </a:rPr>
                          </m:ctrlPr>
                        </m:sSubPr>
                        <m:e>
                          <m:r>
                            <a:rPr lang="en-US" sz="1600">
                              <a:solidFill>
                                <a:sysClr val="windowText" lastClr="000000"/>
                              </a:solidFill>
                              <a:latin typeface="Cambria Math" panose="02040503050406030204" pitchFamily="18" charset="0"/>
                            </a:rPr>
                            <m:t>𝑍</m:t>
                          </m:r>
                        </m:e>
                        <m:sub>
                          <m:r>
                            <a:rPr lang="en-US" sz="1600" b="1">
                              <a:solidFill>
                                <a:sysClr val="windowText" lastClr="000000"/>
                              </a:solidFill>
                              <a:latin typeface="Cambria Math" panose="02040503050406030204" pitchFamily="18" charset="0"/>
                            </a:rPr>
                            <m:t>𝐦</m:t>
                          </m:r>
                        </m:sub>
                      </m:sSub>
                      <m:r>
                        <a:rPr lang="en-US" sz="1600">
                          <a:solidFill>
                            <a:sysClr val="windowText" lastClr="000000"/>
                          </a:solidFill>
                          <a:latin typeface="Cambria Math" panose="02040503050406030204" pitchFamily="18" charset="0"/>
                        </a:rPr>
                        <m:t>=</m:t>
                      </m:r>
                      <m:r>
                        <a:rPr lang="en-US" sz="1600">
                          <a:solidFill>
                            <a:sysClr val="windowText" lastClr="000000"/>
                          </a:solidFill>
                          <a:latin typeface="Cambria Math" panose="02040503050406030204" pitchFamily="18" charset="0"/>
                        </a:rPr>
                        <m:t>𝜎</m:t>
                      </m:r>
                      <m:d>
                        <m:dPr>
                          <m:ctrlPr>
                            <a:rPr lang="en-US" sz="1600" i="1">
                              <a:solidFill>
                                <a:sysClr val="windowText" lastClr="000000"/>
                              </a:solidFill>
                              <a:latin typeface="Cambria Math" panose="02040503050406030204" pitchFamily="18" charset="0"/>
                            </a:rPr>
                          </m:ctrlPr>
                        </m:dPr>
                        <m:e>
                          <m:sSub>
                            <m:sSubPr>
                              <m:ctrlPr>
                                <a:rPr lang="en-US" sz="1600" i="1">
                                  <a:solidFill>
                                    <a:sysClr val="windowText" lastClr="000000"/>
                                  </a:solidFill>
                                  <a:latin typeface="Cambria Math" panose="02040503050406030204" pitchFamily="18" charset="0"/>
                                </a:rPr>
                              </m:ctrlPr>
                            </m:sSubPr>
                            <m:e>
                              <m:r>
                                <a:rPr lang="en-US" sz="1600">
                                  <a:solidFill>
                                    <a:sysClr val="windowText" lastClr="000000"/>
                                  </a:solidFill>
                                  <a:latin typeface="Cambria Math" panose="02040503050406030204" pitchFamily="18" charset="0"/>
                                </a:rPr>
                                <m:t>𝛼</m:t>
                              </m:r>
                            </m:e>
                            <m:sub>
                              <m:r>
                                <a:rPr lang="en-US" sz="1600">
                                  <a:solidFill>
                                    <a:sysClr val="windowText" lastClr="000000"/>
                                  </a:solidFill>
                                  <a:latin typeface="Cambria Math" panose="02040503050406030204" pitchFamily="18" charset="0"/>
                                </a:rPr>
                                <m:t>0</m:t>
                              </m:r>
                            </m:sub>
                          </m:sSub>
                          <m:r>
                            <a:rPr lang="en-US" sz="1600">
                              <a:solidFill>
                                <a:sysClr val="windowText" lastClr="000000"/>
                              </a:solidFill>
                              <a:latin typeface="Cambria Math" panose="02040503050406030204" pitchFamily="18" charset="0"/>
                            </a:rPr>
                            <m:t>,</m:t>
                          </m:r>
                          <m:r>
                            <a:rPr lang="en-US" sz="1600">
                              <a:solidFill>
                                <a:sysClr val="windowText" lastClr="000000"/>
                              </a:solidFill>
                              <a:latin typeface="Cambria Math" panose="02040503050406030204" pitchFamily="18" charset="0"/>
                            </a:rPr>
                            <m:t>𝑚</m:t>
                          </m:r>
                          <m:r>
                            <a:rPr lang="en-US" sz="1600">
                              <a:solidFill>
                                <a:sysClr val="windowText" lastClr="000000"/>
                              </a:solidFill>
                              <a:latin typeface="Cambria Math" panose="02040503050406030204" pitchFamily="18" charset="0"/>
                            </a:rPr>
                            <m:t>+</m:t>
                          </m:r>
                          <m:nary>
                            <m:naryPr>
                              <m:chr m:val="∑"/>
                              <m:ctrlPr>
                                <a:rPr lang="en-US" sz="1600" i="1">
                                  <a:solidFill>
                                    <a:sysClr val="windowText" lastClr="000000"/>
                                  </a:solidFill>
                                  <a:latin typeface="Cambria Math" panose="02040503050406030204" pitchFamily="18" charset="0"/>
                                </a:rPr>
                              </m:ctrlPr>
                            </m:naryPr>
                            <m:sub>
                              <m:r>
                                <a:rPr lang="en-US" sz="1600">
                                  <a:solidFill>
                                    <a:sysClr val="windowText" lastClr="000000"/>
                                  </a:solidFill>
                                  <a:latin typeface="Cambria Math" panose="02040503050406030204" pitchFamily="18" charset="0"/>
                                </a:rPr>
                                <m:t>𝑝</m:t>
                              </m:r>
                              <m:r>
                                <a:rPr lang="en-US" sz="1600">
                                  <a:solidFill>
                                    <a:sysClr val="windowText" lastClr="000000"/>
                                  </a:solidFill>
                                  <a:latin typeface="Cambria Math" panose="02040503050406030204" pitchFamily="18" charset="0"/>
                                </a:rPr>
                                <m:t>=1</m:t>
                              </m:r>
                            </m:sub>
                            <m:sup>
                              <m:r>
                                <a:rPr lang="en-US" sz="1600">
                                  <a:solidFill>
                                    <a:sysClr val="windowText" lastClr="000000"/>
                                  </a:solidFill>
                                  <a:latin typeface="Cambria Math" panose="02040503050406030204" pitchFamily="18" charset="0"/>
                                </a:rPr>
                                <m:t>𝑃</m:t>
                              </m:r>
                            </m:sup>
                            <m:e>
                              <m:sSub>
                                <m:sSubPr>
                                  <m:ctrlPr>
                                    <a:rPr lang="en-US" sz="1600" i="1">
                                      <a:solidFill>
                                        <a:sysClr val="windowText" lastClr="000000"/>
                                      </a:solidFill>
                                      <a:latin typeface="Cambria Math" panose="02040503050406030204" pitchFamily="18" charset="0"/>
                                    </a:rPr>
                                  </m:ctrlPr>
                                </m:sSubPr>
                                <m:e>
                                  <m:r>
                                    <a:rPr lang="en-US" sz="1600">
                                      <a:solidFill>
                                        <a:sysClr val="windowText" lastClr="000000"/>
                                      </a:solidFill>
                                      <a:latin typeface="Cambria Math" panose="02040503050406030204" pitchFamily="18" charset="0"/>
                                    </a:rPr>
                                    <m:t>𝛼</m:t>
                                  </m:r>
                                </m:e>
                                <m:sub>
                                  <m:r>
                                    <a:rPr lang="en-US" sz="1600">
                                      <a:solidFill>
                                        <a:sysClr val="windowText" lastClr="000000"/>
                                      </a:solidFill>
                                      <a:latin typeface="Cambria Math" panose="02040503050406030204" pitchFamily="18" charset="0"/>
                                    </a:rPr>
                                    <m:t>𝑚</m:t>
                                  </m:r>
                                  <m:r>
                                    <a:rPr lang="en-US" sz="1600">
                                      <a:solidFill>
                                        <a:sysClr val="windowText" lastClr="000000"/>
                                      </a:solidFill>
                                      <a:latin typeface="Cambria Math" panose="02040503050406030204" pitchFamily="18" charset="0"/>
                                    </a:rPr>
                                    <m:t>,</m:t>
                                  </m:r>
                                  <m:r>
                                    <a:rPr lang="en-US" sz="1600">
                                      <a:solidFill>
                                        <a:sysClr val="windowText" lastClr="000000"/>
                                      </a:solidFill>
                                      <a:latin typeface="Cambria Math" panose="02040503050406030204" pitchFamily="18" charset="0"/>
                                    </a:rPr>
                                    <m:t>𝑝</m:t>
                                  </m:r>
                                </m:sub>
                              </m:sSub>
                              <m:sSub>
                                <m:sSubPr>
                                  <m:ctrlPr>
                                    <a:rPr lang="en-US" sz="1600" i="1">
                                      <a:solidFill>
                                        <a:sysClr val="windowText" lastClr="000000"/>
                                      </a:solidFill>
                                      <a:latin typeface="Cambria Math" panose="02040503050406030204" pitchFamily="18" charset="0"/>
                                    </a:rPr>
                                  </m:ctrlPr>
                                </m:sSubPr>
                                <m:e>
                                  <m:r>
                                    <a:rPr lang="en-US" sz="1600">
                                      <a:solidFill>
                                        <a:sysClr val="windowText" lastClr="000000"/>
                                      </a:solidFill>
                                      <a:latin typeface="Cambria Math" panose="02040503050406030204" pitchFamily="18" charset="0"/>
                                    </a:rPr>
                                    <m:t>𝑋</m:t>
                                  </m:r>
                                </m:e>
                                <m:sub>
                                  <m:r>
                                    <a:rPr lang="en-US" sz="1600">
                                      <a:solidFill>
                                        <a:sysClr val="windowText" lastClr="000000"/>
                                      </a:solidFill>
                                      <a:latin typeface="Cambria Math" panose="02040503050406030204" pitchFamily="18" charset="0"/>
                                    </a:rPr>
                                    <m:t>𝑝</m:t>
                                  </m:r>
                                </m:sub>
                              </m:sSub>
                            </m:e>
                          </m:nary>
                        </m:e>
                      </m:d>
                    </m:oMath>
                  </m:oMathPara>
                </a14:m>
                <a:endParaRPr lang="en-US" sz="1600" dirty="0"/>
              </a:p>
            </p:txBody>
          </p:sp>
        </mc:Choice>
        <mc:Fallback xmlns="">
          <p:sp>
            <p:nvSpPr>
              <p:cNvPr id="4" name="Rectangle 3">
                <a:extLst>
                  <a:ext uri="{FF2B5EF4-FFF2-40B4-BE49-F238E27FC236}">
                    <a16:creationId xmlns:a16="http://schemas.microsoft.com/office/drawing/2014/main" id="{EBDB1175-6BAE-4F83-A2D1-99B649AE8E42}"/>
                  </a:ext>
                </a:extLst>
              </p:cNvPr>
              <p:cNvSpPr>
                <a:spLocks noRot="1" noChangeAspect="1" noMove="1" noResize="1" noEditPoints="1" noAdjustHandles="1" noChangeArrowheads="1" noChangeShapeType="1" noTextEdit="1"/>
              </p:cNvSpPr>
              <p:nvPr/>
            </p:nvSpPr>
            <p:spPr>
              <a:xfrm>
                <a:off x="8751214" y="706483"/>
                <a:ext cx="2880276" cy="885050"/>
              </a:xfrm>
              <a:prstGeom prst="rect">
                <a:avLst/>
              </a:prstGeom>
              <a:blipFill>
                <a:blip r:embed="rId5"/>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E4C6AC0-456F-4BB0-A00D-7FD09BB86565}"/>
              </a:ext>
            </a:extLst>
          </p:cNvPr>
          <p:cNvCxnSpPr>
            <a:cxnSpLocks/>
          </p:cNvCxnSpPr>
          <p:nvPr/>
        </p:nvCxnSpPr>
        <p:spPr>
          <a:xfrm flipV="1">
            <a:off x="8443034" y="1315145"/>
            <a:ext cx="484835" cy="64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46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95896-B885-C279-BE7D-A51A79BCA799}"/>
              </a:ext>
            </a:extLst>
          </p:cNvPr>
          <p:cNvSpPr>
            <a:spLocks noGrp="1"/>
          </p:cNvSpPr>
          <p:nvPr>
            <p:ph type="title"/>
          </p:nvPr>
        </p:nvSpPr>
        <p:spPr/>
        <p:txBody>
          <a:bodyPr/>
          <a:lstStyle/>
          <a:p>
            <a:r>
              <a:rPr lang="en-US" dirty="0"/>
              <a:t>Transformer</a:t>
            </a:r>
          </a:p>
        </p:txBody>
      </p:sp>
      <p:sp>
        <p:nvSpPr>
          <p:cNvPr id="5" name="Text Placeholder 4">
            <a:extLst>
              <a:ext uri="{FF2B5EF4-FFF2-40B4-BE49-F238E27FC236}">
                <a16:creationId xmlns:a16="http://schemas.microsoft.com/office/drawing/2014/main" id="{40AC5637-CF32-1D19-3237-96CA16C29E3B}"/>
              </a:ext>
            </a:extLst>
          </p:cNvPr>
          <p:cNvSpPr>
            <a:spLocks noGrp="1"/>
          </p:cNvSpPr>
          <p:nvPr>
            <p:ph type="body" sz="quarter" idx="12"/>
          </p:nvPr>
        </p:nvSpPr>
        <p:spPr/>
        <p:txBody>
          <a:bodyPr/>
          <a:lstStyle/>
          <a:p>
            <a:pPr>
              <a:lnSpc>
                <a:spcPct val="150000"/>
              </a:lnSpc>
            </a:pPr>
            <a:r>
              <a:rPr lang="en-US" dirty="0"/>
              <a:t>The transformer is a type of neural network architecture (Vaswani et al., 2017) that introduces the </a:t>
            </a:r>
            <a:r>
              <a:rPr lang="en-US" b="1" dirty="0"/>
              <a:t>attention mechanism </a:t>
            </a:r>
            <a:r>
              <a:rPr lang="en-US" dirty="0"/>
              <a:t>and is used for natural language processing.</a:t>
            </a:r>
          </a:p>
          <a:p>
            <a:pPr>
              <a:lnSpc>
                <a:spcPct val="150000"/>
              </a:lnSpc>
            </a:pPr>
            <a:r>
              <a:rPr lang="en-US" dirty="0"/>
              <a:t>Given a sequence the attention mechanism allows the model to </a:t>
            </a:r>
            <a:r>
              <a:rPr lang="en-US" b="1" dirty="0"/>
              <a:t>focus on different parts of an input sequence when making forecasts</a:t>
            </a:r>
            <a:r>
              <a:rPr lang="en-US" dirty="0"/>
              <a:t>.</a:t>
            </a:r>
          </a:p>
          <a:p>
            <a:pPr>
              <a:lnSpc>
                <a:spcPct val="150000"/>
              </a:lnSpc>
            </a:pPr>
            <a:r>
              <a:rPr lang="en-US" dirty="0"/>
              <a:t>The attention heads produces </a:t>
            </a:r>
            <a:r>
              <a:rPr lang="en-US" b="1" dirty="0"/>
              <a:t>attention weights</a:t>
            </a:r>
            <a:r>
              <a:rPr lang="en-US" dirty="0"/>
              <a:t> that indicate importance of each element in the input.</a:t>
            </a:r>
          </a:p>
        </p:txBody>
      </p:sp>
      <p:sp>
        <p:nvSpPr>
          <p:cNvPr id="4" name="Rectangle 2">
            <a:extLst>
              <a:ext uri="{FF2B5EF4-FFF2-40B4-BE49-F238E27FC236}">
                <a16:creationId xmlns:a16="http://schemas.microsoft.com/office/drawing/2014/main" id="{E1E8BE1D-18C3-4298-A0D1-5E4DE1832A4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descr="A picture containing PowerPoint&#10;&#10;Description automatically generated">
            <a:extLst>
              <a:ext uri="{FF2B5EF4-FFF2-40B4-BE49-F238E27FC236}">
                <a16:creationId xmlns:a16="http://schemas.microsoft.com/office/drawing/2014/main" id="{D4D6C9C2-DF86-46C8-87D0-49ED8715F040}"/>
              </a:ext>
            </a:extLst>
          </p:cNvPr>
          <p:cNvPicPr>
            <a:picLocks noChangeAspect="1"/>
          </p:cNvPicPr>
          <p:nvPr/>
        </p:nvPicPr>
        <p:blipFill>
          <a:blip r:embed="rId3"/>
          <a:stretch>
            <a:fillRect/>
          </a:stretch>
        </p:blipFill>
        <p:spPr>
          <a:xfrm>
            <a:off x="6688128" y="1574093"/>
            <a:ext cx="4448795" cy="2977512"/>
          </a:xfrm>
          <a:prstGeom prst="rect">
            <a:avLst/>
          </a:prstGeom>
        </p:spPr>
      </p:pic>
      <p:sp>
        <p:nvSpPr>
          <p:cNvPr id="2" name="Rectangle 1">
            <a:extLst>
              <a:ext uri="{FF2B5EF4-FFF2-40B4-BE49-F238E27FC236}">
                <a16:creationId xmlns:a16="http://schemas.microsoft.com/office/drawing/2014/main" id="{70E9994F-912E-17D9-685C-CABF37A5FE05}"/>
              </a:ext>
            </a:extLst>
          </p:cNvPr>
          <p:cNvSpPr/>
          <p:nvPr/>
        </p:nvSpPr>
        <p:spPr>
          <a:xfrm>
            <a:off x="6798140" y="4760687"/>
            <a:ext cx="4631861" cy="307777"/>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rPr>
              <a:t>Figure 4 – </a:t>
            </a:r>
            <a:r>
              <a:rPr lang="en-US" sz="1400" dirty="0">
                <a:latin typeface="Arial" panose="020B0604020202020204" pitchFamily="34" charset="0"/>
                <a:ea typeface="Calibri" panose="020F0502020204030204" pitchFamily="34" charset="0"/>
              </a:rPr>
              <a:t>Oversimplified example of a Transformer</a:t>
            </a:r>
            <a:endParaRPr lang="en-US" sz="1400" dirty="0"/>
          </a:p>
        </p:txBody>
      </p:sp>
    </p:spTree>
    <p:extLst>
      <p:ext uri="{BB962C8B-B14F-4D97-AF65-F5344CB8AC3E}">
        <p14:creationId xmlns:p14="http://schemas.microsoft.com/office/powerpoint/2010/main" val="87432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F62B3A-90E5-3E40-6471-09B16313AC18}"/>
              </a:ext>
            </a:extLst>
          </p:cNvPr>
          <p:cNvPicPr>
            <a:picLocks noChangeAspect="1"/>
          </p:cNvPicPr>
          <p:nvPr/>
        </p:nvPicPr>
        <p:blipFill>
          <a:blip r:embed="rId3"/>
          <a:srcRect/>
          <a:stretch/>
        </p:blipFill>
        <p:spPr>
          <a:xfrm>
            <a:off x="5855381" y="546390"/>
            <a:ext cx="5878279" cy="5250066"/>
          </a:xfrm>
          <a:prstGeom prst="rect">
            <a:avLst/>
          </a:prstGeom>
        </p:spPr>
      </p:pic>
      <p:sp>
        <p:nvSpPr>
          <p:cNvPr id="3" name="Title 2">
            <a:extLst>
              <a:ext uri="{FF2B5EF4-FFF2-40B4-BE49-F238E27FC236}">
                <a16:creationId xmlns:a16="http://schemas.microsoft.com/office/drawing/2014/main" id="{5B695896-B885-C279-BE7D-A51A79BCA799}"/>
              </a:ext>
            </a:extLst>
          </p:cNvPr>
          <p:cNvSpPr>
            <a:spLocks noGrp="1"/>
          </p:cNvSpPr>
          <p:nvPr>
            <p:ph type="title"/>
          </p:nvPr>
        </p:nvSpPr>
        <p:spPr/>
        <p:txBody>
          <a:bodyPr/>
          <a:lstStyle/>
          <a:p>
            <a:r>
              <a:rPr lang="en-US" dirty="0"/>
              <a:t>Temporal fusion transformer</a:t>
            </a:r>
          </a:p>
        </p:txBody>
      </p:sp>
      <p:sp>
        <p:nvSpPr>
          <p:cNvPr id="5" name="Text Placeholder 4">
            <a:extLst>
              <a:ext uri="{FF2B5EF4-FFF2-40B4-BE49-F238E27FC236}">
                <a16:creationId xmlns:a16="http://schemas.microsoft.com/office/drawing/2014/main" id="{40AC5637-CF32-1D19-3237-96CA16C29E3B}"/>
              </a:ext>
            </a:extLst>
          </p:cNvPr>
          <p:cNvSpPr>
            <a:spLocks noGrp="1"/>
          </p:cNvSpPr>
          <p:nvPr>
            <p:ph type="body" sz="quarter" idx="12"/>
          </p:nvPr>
        </p:nvSpPr>
        <p:spPr>
          <a:xfrm>
            <a:off x="482601" y="1228726"/>
            <a:ext cx="5041900" cy="4726598"/>
          </a:xfrm>
        </p:spPr>
        <p:txBody>
          <a:bodyPr/>
          <a:lstStyle/>
          <a:p>
            <a:pPr>
              <a:lnSpc>
                <a:spcPct val="150000"/>
              </a:lnSpc>
            </a:pPr>
            <a:r>
              <a:rPr lang="en-US" dirty="0"/>
              <a:t>Variant of the Transformer architecture (Lim et al., 2021) for </a:t>
            </a:r>
            <a:r>
              <a:rPr lang="en-US" b="1" dirty="0"/>
              <a:t>time series forecasting</a:t>
            </a:r>
            <a:r>
              <a:rPr lang="en-US" dirty="0"/>
              <a:t>.</a:t>
            </a:r>
          </a:p>
          <a:p>
            <a:pPr>
              <a:lnSpc>
                <a:spcPct val="150000"/>
              </a:lnSpc>
            </a:pPr>
            <a:r>
              <a:rPr lang="en-US" dirty="0"/>
              <a:t>Uses the </a:t>
            </a:r>
            <a:r>
              <a:rPr lang="en-US" b="1" dirty="0"/>
              <a:t>attention mechanism to indicate importance of each element in the input.</a:t>
            </a:r>
            <a:endParaRPr lang="en-US" dirty="0"/>
          </a:p>
          <a:p>
            <a:pPr>
              <a:lnSpc>
                <a:spcPct val="150000"/>
              </a:lnSpc>
            </a:pPr>
            <a:r>
              <a:rPr lang="en-US" dirty="0"/>
              <a:t>Allows the inclusion of </a:t>
            </a:r>
            <a:r>
              <a:rPr lang="en-US" b="1" dirty="0"/>
              <a:t>static variables</a:t>
            </a:r>
            <a:r>
              <a:rPr lang="en-US" dirty="0"/>
              <a:t>.</a:t>
            </a:r>
          </a:p>
          <a:p>
            <a:pPr>
              <a:lnSpc>
                <a:spcPct val="150000"/>
              </a:lnSpc>
            </a:pPr>
            <a:endParaRPr lang="en-US" dirty="0"/>
          </a:p>
          <a:p>
            <a:pPr>
              <a:lnSpc>
                <a:spcPct val="150000"/>
              </a:lnSpc>
            </a:pPr>
            <a:r>
              <a:rPr lang="en-US" dirty="0"/>
              <a:t>Spatial Fusion Transformer</a:t>
            </a:r>
          </a:p>
          <a:p>
            <a:pPr lvl="1">
              <a:lnSpc>
                <a:spcPct val="100000"/>
              </a:lnSpc>
            </a:pPr>
            <a:r>
              <a:rPr lang="en-US" dirty="0"/>
              <a:t>Systematic measurement errors</a:t>
            </a:r>
          </a:p>
          <a:p>
            <a:pPr lvl="1">
              <a:lnSpc>
                <a:spcPct val="100000"/>
              </a:lnSpc>
            </a:pPr>
            <a:r>
              <a:rPr lang="en-US" dirty="0"/>
              <a:t>Normalization of well logs</a:t>
            </a:r>
          </a:p>
          <a:p>
            <a:pPr lvl="1">
              <a:lnSpc>
                <a:spcPct val="100000"/>
              </a:lnSpc>
            </a:pPr>
            <a:r>
              <a:rPr lang="en-US" dirty="0"/>
              <a:t>Impact of a bad caliper</a:t>
            </a:r>
          </a:p>
          <a:p>
            <a:pPr lvl="1">
              <a:lnSpc>
                <a:spcPct val="100000"/>
              </a:lnSpc>
            </a:pPr>
            <a:r>
              <a:rPr lang="en-US" dirty="0"/>
              <a:t>Geologic or company component?</a:t>
            </a:r>
          </a:p>
        </p:txBody>
      </p:sp>
      <p:sp>
        <p:nvSpPr>
          <p:cNvPr id="4" name="Rectangle 2">
            <a:extLst>
              <a:ext uri="{FF2B5EF4-FFF2-40B4-BE49-F238E27FC236}">
                <a16:creationId xmlns:a16="http://schemas.microsoft.com/office/drawing/2014/main" id="{E1E8BE1D-18C3-4298-A0D1-5E4DE1832A4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Diagram&#10;&#10;Description automatically generated">
            <a:extLst>
              <a:ext uri="{FF2B5EF4-FFF2-40B4-BE49-F238E27FC236}">
                <a16:creationId xmlns:a16="http://schemas.microsoft.com/office/drawing/2014/main" id="{59ADFD1F-FC39-847D-C87D-8C0C7D6354A3}"/>
              </a:ext>
            </a:extLst>
          </p:cNvPr>
          <p:cNvPicPr>
            <a:picLocks noChangeAspect="1"/>
          </p:cNvPicPr>
          <p:nvPr/>
        </p:nvPicPr>
        <p:blipFill>
          <a:blip r:embed="rId4"/>
          <a:stretch>
            <a:fillRect/>
          </a:stretch>
        </p:blipFill>
        <p:spPr>
          <a:xfrm>
            <a:off x="6190213" y="457200"/>
            <a:ext cx="5519189" cy="5139461"/>
          </a:xfrm>
          <a:prstGeom prst="rect">
            <a:avLst/>
          </a:prstGeom>
        </p:spPr>
      </p:pic>
      <p:sp>
        <p:nvSpPr>
          <p:cNvPr id="11" name="Rectangle 10">
            <a:extLst>
              <a:ext uri="{FF2B5EF4-FFF2-40B4-BE49-F238E27FC236}">
                <a16:creationId xmlns:a16="http://schemas.microsoft.com/office/drawing/2014/main" id="{41A76AF0-B1CB-E40A-9E46-C2A8B3B0A4FB}"/>
              </a:ext>
            </a:extLst>
          </p:cNvPr>
          <p:cNvSpPr/>
          <p:nvPr/>
        </p:nvSpPr>
        <p:spPr>
          <a:xfrm>
            <a:off x="6321469" y="5662894"/>
            <a:ext cx="5334619" cy="523220"/>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rPr>
              <a:t>Figure 5 – </a:t>
            </a:r>
            <a:r>
              <a:rPr lang="en-US" sz="1400" dirty="0">
                <a:latin typeface="Arial" panose="020B0604020202020204" pitchFamily="34" charset="0"/>
                <a:ea typeface="Calibri" panose="020F0502020204030204" pitchFamily="34" charset="0"/>
              </a:rPr>
              <a:t>Temporal fusion transformer and our approach, spatial fusion transformer (Maldonado-Cruz and Pyrcz, in review)</a:t>
            </a:r>
            <a:endParaRPr lang="en-US" sz="1400" dirty="0"/>
          </a:p>
        </p:txBody>
      </p:sp>
    </p:spTree>
    <p:extLst>
      <p:ext uri="{BB962C8B-B14F-4D97-AF65-F5344CB8AC3E}">
        <p14:creationId xmlns:p14="http://schemas.microsoft.com/office/powerpoint/2010/main" val="306453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3A08-B67C-1C1F-2BFB-A87E10521586}"/>
              </a:ext>
            </a:extLst>
          </p:cNvPr>
          <p:cNvSpPr>
            <a:spLocks noGrp="1"/>
          </p:cNvSpPr>
          <p:nvPr>
            <p:ph type="title"/>
          </p:nvPr>
        </p:nvSpPr>
        <p:spPr/>
        <p:txBody>
          <a:bodyPr/>
          <a:lstStyle/>
          <a:p>
            <a:r>
              <a:rPr lang="en-US" dirty="0"/>
              <a:t>Uncertainty estimation via quantile inference</a:t>
            </a:r>
          </a:p>
        </p:txBody>
      </p:sp>
      <p:sp>
        <p:nvSpPr>
          <p:cNvPr id="3" name="Text Placeholder 2">
            <a:extLst>
              <a:ext uri="{FF2B5EF4-FFF2-40B4-BE49-F238E27FC236}">
                <a16:creationId xmlns:a16="http://schemas.microsoft.com/office/drawing/2014/main" id="{3F49A44B-5933-B76D-7D9B-25A3E3EA50B0}"/>
              </a:ext>
            </a:extLst>
          </p:cNvPr>
          <p:cNvSpPr>
            <a:spLocks noGrp="1"/>
          </p:cNvSpPr>
          <p:nvPr>
            <p:ph type="body" sz="quarter" idx="10"/>
          </p:nvPr>
        </p:nvSpPr>
        <p:spPr>
          <a:xfrm>
            <a:off x="482600" y="1228726"/>
            <a:ext cx="5374349" cy="4619624"/>
          </a:xfrm>
        </p:spPr>
        <p:txBody>
          <a:bodyPr/>
          <a:lstStyle/>
          <a:p>
            <a:pPr>
              <a:lnSpc>
                <a:spcPct val="150000"/>
              </a:lnSpc>
            </a:pPr>
            <a:r>
              <a:rPr lang="en-US" dirty="0"/>
              <a:t>Quantile inference involves using </a:t>
            </a:r>
            <a:r>
              <a:rPr lang="en-US" b="1" dirty="0"/>
              <a:t>deep neural networks to learn conditional quantile functions</a:t>
            </a:r>
            <a:r>
              <a:rPr lang="en-US" dirty="0"/>
              <a:t> through regression:</a:t>
            </a:r>
          </a:p>
          <a:p>
            <a:pPr>
              <a:lnSpc>
                <a:spcPct val="150000"/>
              </a:lnSpc>
            </a:pPr>
            <a:r>
              <a:rPr lang="en-US" dirty="0"/>
              <a:t>Quantile inference is a method for estimating uncertainty when the response feature is not normally distributed.</a:t>
            </a:r>
          </a:p>
        </p:txBody>
      </p:sp>
      <p:pic>
        <p:nvPicPr>
          <p:cNvPr id="12" name="Picture 11" descr="Chart&#10;&#10;Description automatically generated">
            <a:extLst>
              <a:ext uri="{FF2B5EF4-FFF2-40B4-BE49-F238E27FC236}">
                <a16:creationId xmlns:a16="http://schemas.microsoft.com/office/drawing/2014/main" id="{58FC177F-3410-509B-B3ED-01D06A3BA663}"/>
              </a:ext>
            </a:extLst>
          </p:cNvPr>
          <p:cNvPicPr>
            <a:picLocks noChangeAspect="1"/>
          </p:cNvPicPr>
          <p:nvPr/>
        </p:nvPicPr>
        <p:blipFill>
          <a:blip r:embed="rId3"/>
          <a:stretch>
            <a:fillRect/>
          </a:stretch>
        </p:blipFill>
        <p:spPr>
          <a:xfrm>
            <a:off x="5856949" y="1398709"/>
            <a:ext cx="5922791" cy="4230565"/>
          </a:xfrm>
          <a:prstGeom prst="rect">
            <a:avLst/>
          </a:prstGeom>
        </p:spPr>
      </p:pic>
      <p:sp>
        <p:nvSpPr>
          <p:cNvPr id="4" name="Rectangle 3">
            <a:extLst>
              <a:ext uri="{FF2B5EF4-FFF2-40B4-BE49-F238E27FC236}">
                <a16:creationId xmlns:a16="http://schemas.microsoft.com/office/drawing/2014/main" id="{3E237F92-2F99-72ED-7421-46B706B23AAB}"/>
              </a:ext>
            </a:extLst>
          </p:cNvPr>
          <p:cNvSpPr/>
          <p:nvPr/>
        </p:nvSpPr>
        <p:spPr>
          <a:xfrm>
            <a:off x="6798140" y="5842623"/>
            <a:ext cx="4631861" cy="307777"/>
          </a:xfrm>
          <a:prstGeom prst="rect">
            <a:avLst/>
          </a:prstGeom>
        </p:spPr>
        <p:txBody>
          <a:bodyPr wrap="square">
            <a:spAutoFit/>
          </a:bodyPr>
          <a:lstStyle/>
          <a:p>
            <a:pPr algn="ctr"/>
            <a:r>
              <a:rPr lang="en-US" sz="1400" b="1" dirty="0">
                <a:latin typeface="Arial" panose="020B0604020202020204" pitchFamily="34" charset="0"/>
                <a:ea typeface="Calibri" panose="020F0502020204030204" pitchFamily="34" charset="0"/>
              </a:rPr>
              <a:t>Figure 6 – </a:t>
            </a:r>
            <a:r>
              <a:rPr lang="en-US" sz="1400" dirty="0">
                <a:latin typeface="Arial" panose="020B0604020202020204" pitchFamily="34" charset="0"/>
                <a:ea typeface="Calibri" panose="020F0502020204030204" pitchFamily="34" charset="0"/>
              </a:rPr>
              <a:t>Example of quantile inference</a:t>
            </a:r>
            <a:endParaRPr lang="en-US" sz="1400" dirty="0"/>
          </a:p>
        </p:txBody>
      </p:sp>
    </p:spTree>
    <p:extLst>
      <p:ext uri="{BB962C8B-B14F-4D97-AF65-F5344CB8AC3E}">
        <p14:creationId xmlns:p14="http://schemas.microsoft.com/office/powerpoint/2010/main" val="14166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62F1-1443-CB47-D752-A69E1B6DFCC9}"/>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AF5CC226-E2FB-4A07-9F67-2A33618E2618}"/>
              </a:ext>
            </a:extLst>
          </p:cNvPr>
          <p:cNvSpPr>
            <a:spLocks noGrp="1"/>
          </p:cNvSpPr>
          <p:nvPr>
            <p:ph type="body" sz="quarter" idx="10"/>
          </p:nvPr>
        </p:nvSpPr>
        <p:spPr/>
        <p:txBody>
          <a:bodyPr/>
          <a:lstStyle/>
          <a:p>
            <a:r>
              <a:rPr lang="en-US" dirty="0">
                <a:solidFill>
                  <a:schemeClr val="bg1">
                    <a:lumMod val="75000"/>
                  </a:schemeClr>
                </a:solidFill>
              </a:rPr>
              <a:t>Objective</a:t>
            </a:r>
          </a:p>
          <a:p>
            <a:r>
              <a:rPr lang="en-US" dirty="0">
                <a:solidFill>
                  <a:schemeClr val="bg1">
                    <a:lumMod val="75000"/>
                  </a:schemeClr>
                </a:solidFill>
              </a:rPr>
              <a:t>Introduction</a:t>
            </a:r>
          </a:p>
          <a:p>
            <a:r>
              <a:rPr lang="en-US" b="1" dirty="0"/>
              <a:t>Missing well-log data imputation with uncertainty</a:t>
            </a:r>
          </a:p>
          <a:p>
            <a:r>
              <a:rPr lang="en-US" dirty="0">
                <a:solidFill>
                  <a:schemeClr val="bg1">
                    <a:lumMod val="75000"/>
                  </a:schemeClr>
                </a:solidFill>
              </a:rPr>
              <a:t>Well-log data forecasting with uncertainty</a:t>
            </a:r>
          </a:p>
          <a:p>
            <a:r>
              <a:rPr lang="en-US" dirty="0">
                <a:solidFill>
                  <a:schemeClr val="bg1">
                    <a:lumMod val="75000"/>
                  </a:schemeClr>
                </a:solidFill>
              </a:rPr>
              <a:t>Key takeaways</a:t>
            </a:r>
          </a:p>
          <a:p>
            <a:endParaRPr lang="en-US" dirty="0"/>
          </a:p>
        </p:txBody>
      </p:sp>
    </p:spTree>
    <p:extLst>
      <p:ext uri="{BB962C8B-B14F-4D97-AF65-F5344CB8AC3E}">
        <p14:creationId xmlns:p14="http://schemas.microsoft.com/office/powerpoint/2010/main" val="177454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2476-1FA1-4CF4-8685-2E7355EBB8F4}"/>
              </a:ext>
            </a:extLst>
          </p:cNvPr>
          <p:cNvSpPr>
            <a:spLocks noGrp="1"/>
          </p:cNvSpPr>
          <p:nvPr>
            <p:ph type="title"/>
          </p:nvPr>
        </p:nvSpPr>
        <p:spPr/>
        <p:txBody>
          <a:bodyPr/>
          <a:lstStyle/>
          <a:p>
            <a:r>
              <a:rPr lang="en-US" dirty="0"/>
              <a:t>Missing well-log data imputation with uncertainty</a:t>
            </a:r>
          </a:p>
        </p:txBody>
      </p:sp>
      <p:sp>
        <p:nvSpPr>
          <p:cNvPr id="3" name="Text Placeholder 2">
            <a:extLst>
              <a:ext uri="{FF2B5EF4-FFF2-40B4-BE49-F238E27FC236}">
                <a16:creationId xmlns:a16="http://schemas.microsoft.com/office/drawing/2014/main" id="{FA4B177C-325E-49C6-B169-407010687160}"/>
              </a:ext>
            </a:extLst>
          </p:cNvPr>
          <p:cNvSpPr>
            <a:spLocks noGrp="1"/>
          </p:cNvSpPr>
          <p:nvPr>
            <p:ph type="body" sz="quarter" idx="10"/>
          </p:nvPr>
        </p:nvSpPr>
        <p:spPr>
          <a:xfrm>
            <a:off x="482600" y="1554162"/>
            <a:ext cx="5613400" cy="3341688"/>
          </a:xfrm>
        </p:spPr>
        <p:txBody>
          <a:bodyPr/>
          <a:lstStyle/>
          <a:p>
            <a:pPr marL="0" indent="0">
              <a:lnSpc>
                <a:spcPct val="150000"/>
              </a:lnSpc>
              <a:buNone/>
            </a:pPr>
            <a:r>
              <a:rPr lang="en-US" b="1" dirty="0"/>
              <a:t>Highlights:</a:t>
            </a:r>
          </a:p>
          <a:p>
            <a:pPr>
              <a:lnSpc>
                <a:spcPct val="150000"/>
              </a:lnSpc>
            </a:pPr>
            <a:r>
              <a:rPr lang="en-US" dirty="0"/>
              <a:t>Automatic predictor feature selection based on Feature Importance</a:t>
            </a:r>
          </a:p>
          <a:p>
            <a:pPr>
              <a:lnSpc>
                <a:spcPct val="150000"/>
              </a:lnSpc>
            </a:pPr>
            <a:r>
              <a:rPr lang="en-US" dirty="0"/>
              <a:t>Neural network trained with quantile loss function (No assumption in the shape of the distribution).</a:t>
            </a:r>
          </a:p>
          <a:p>
            <a:endParaRPr lang="en-US" dirty="0"/>
          </a:p>
        </p:txBody>
      </p:sp>
      <p:sp>
        <p:nvSpPr>
          <p:cNvPr id="4" name="Rectangle: Rounded Corners 3">
            <a:extLst>
              <a:ext uri="{FF2B5EF4-FFF2-40B4-BE49-F238E27FC236}">
                <a16:creationId xmlns:a16="http://schemas.microsoft.com/office/drawing/2014/main" id="{FBA32D79-E54B-48E0-A79A-2E433CBE6927}"/>
              </a:ext>
            </a:extLst>
          </p:cNvPr>
          <p:cNvSpPr/>
          <p:nvPr/>
        </p:nvSpPr>
        <p:spPr>
          <a:xfrm>
            <a:off x="7741273" y="1603500"/>
            <a:ext cx="2721047" cy="794091"/>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Visualization, petrophysics, signal processing, and feature engineering</a:t>
            </a:r>
          </a:p>
        </p:txBody>
      </p:sp>
      <p:sp>
        <p:nvSpPr>
          <p:cNvPr id="6" name="Rectangle 5">
            <a:extLst>
              <a:ext uri="{FF2B5EF4-FFF2-40B4-BE49-F238E27FC236}">
                <a16:creationId xmlns:a16="http://schemas.microsoft.com/office/drawing/2014/main" id="{305F86DC-45EB-4A30-B82F-ABFD863F8740}"/>
              </a:ext>
            </a:extLst>
          </p:cNvPr>
          <p:cNvSpPr/>
          <p:nvPr/>
        </p:nvSpPr>
        <p:spPr>
          <a:xfrm>
            <a:off x="7877907" y="2706846"/>
            <a:ext cx="2439985" cy="82939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Perform model training by </a:t>
            </a:r>
            <a:r>
              <a:rPr lang="en-US" sz="1400" dirty="0">
                <a:solidFill>
                  <a:schemeClr val="tx1"/>
                </a:solidFill>
                <a:latin typeface="CMU Serif" panose="02000603000000000000" pitchFamily="2" charset="0"/>
                <a:ea typeface="CMU Serif" panose="02000603000000000000" pitchFamily="2" charset="0"/>
                <a:cs typeface="CMU Serif" panose="02000603000000000000" pitchFamily="2" charset="0"/>
              </a:rPr>
              <a:t>minimizing</a:t>
            </a: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 quantile loss function</a:t>
            </a:r>
          </a:p>
        </p:txBody>
      </p:sp>
      <p:sp>
        <p:nvSpPr>
          <p:cNvPr id="7" name="Rectangle 6">
            <a:extLst>
              <a:ext uri="{FF2B5EF4-FFF2-40B4-BE49-F238E27FC236}">
                <a16:creationId xmlns:a16="http://schemas.microsoft.com/office/drawing/2014/main" id="{C64463E4-39A9-4119-ACD3-47C2DC873DE9}"/>
              </a:ext>
            </a:extLst>
          </p:cNvPr>
          <p:cNvSpPr/>
          <p:nvPr/>
        </p:nvSpPr>
        <p:spPr>
          <a:xfrm>
            <a:off x="7467864" y="4862469"/>
            <a:ext cx="3260010" cy="53565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MU Serif" panose="02000603000000000000" pitchFamily="2" charset="0"/>
                <a:ea typeface="CMU Serif" panose="02000603000000000000" pitchFamily="2" charset="0"/>
                <a:cs typeface="CMU Serif" panose="02000603000000000000" pitchFamily="2" charset="0"/>
              </a:rPr>
              <a:t>Output: Model trained to forecast quantiles</a:t>
            </a:r>
            <a:endPar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endParaRPr>
          </a:p>
        </p:txBody>
      </p:sp>
      <p:sp>
        <p:nvSpPr>
          <p:cNvPr id="8" name="Flowchart: Decision 7">
            <a:extLst>
              <a:ext uri="{FF2B5EF4-FFF2-40B4-BE49-F238E27FC236}">
                <a16:creationId xmlns:a16="http://schemas.microsoft.com/office/drawing/2014/main" id="{DB7CC6F1-41EA-493B-AEB7-826363F60CD1}"/>
              </a:ext>
            </a:extLst>
          </p:cNvPr>
          <p:cNvSpPr/>
          <p:nvPr/>
        </p:nvSpPr>
        <p:spPr>
          <a:xfrm>
            <a:off x="7480643" y="3848795"/>
            <a:ext cx="3226211" cy="829394"/>
          </a:xfrm>
          <a:prstGeom prst="flowChartDecision">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MU Serif" panose="02000603000000000000" pitchFamily="2" charset="0"/>
                <a:ea typeface="CMU Serif" panose="02000603000000000000" pitchFamily="2" charset="0"/>
                <a:cs typeface="CMU Serif" panose="02000603000000000000" pitchFamily="2" charset="0"/>
              </a:rPr>
              <a:t>Minimum quantile loss</a:t>
            </a: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a:t>
            </a:r>
          </a:p>
        </p:txBody>
      </p:sp>
      <p:cxnSp>
        <p:nvCxnSpPr>
          <p:cNvPr id="10" name="Straight Arrow Connector 9">
            <a:extLst>
              <a:ext uri="{FF2B5EF4-FFF2-40B4-BE49-F238E27FC236}">
                <a16:creationId xmlns:a16="http://schemas.microsoft.com/office/drawing/2014/main" id="{DFFB2939-3216-4F77-83EF-F7A19CF272C8}"/>
              </a:ext>
            </a:extLst>
          </p:cNvPr>
          <p:cNvCxnSpPr>
            <a:cxnSpLocks/>
            <a:endCxn id="6" idx="0"/>
          </p:cNvCxnSpPr>
          <p:nvPr/>
        </p:nvCxnSpPr>
        <p:spPr>
          <a:xfrm flipH="1">
            <a:off x="9097900" y="2394293"/>
            <a:ext cx="3897" cy="312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79AF83E-ACDC-4A28-BCF5-0B991329426E}"/>
              </a:ext>
            </a:extLst>
          </p:cNvPr>
          <p:cNvCxnSpPr>
            <a:cxnSpLocks/>
            <a:stCxn id="6" idx="2"/>
            <a:endCxn id="8" idx="0"/>
          </p:cNvCxnSpPr>
          <p:nvPr/>
        </p:nvCxnSpPr>
        <p:spPr>
          <a:xfrm flipH="1">
            <a:off x="9093749" y="3536241"/>
            <a:ext cx="4151" cy="312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634B129-870E-4922-A951-997F3464FB12}"/>
              </a:ext>
            </a:extLst>
          </p:cNvPr>
          <p:cNvCxnSpPr>
            <a:cxnSpLocks/>
            <a:stCxn id="8" idx="2"/>
            <a:endCxn id="7" idx="0"/>
          </p:cNvCxnSpPr>
          <p:nvPr/>
        </p:nvCxnSpPr>
        <p:spPr>
          <a:xfrm>
            <a:off x="9093749" y="4678189"/>
            <a:ext cx="4120" cy="184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A7D7A3F5-B590-478D-8CDA-7114F1641A49}"/>
              </a:ext>
            </a:extLst>
          </p:cNvPr>
          <p:cNvCxnSpPr>
            <a:cxnSpLocks/>
            <a:endCxn id="15" idx="1"/>
          </p:cNvCxnSpPr>
          <p:nvPr/>
        </p:nvCxnSpPr>
        <p:spPr>
          <a:xfrm rot="16200000" flipV="1">
            <a:off x="9937221" y="3503478"/>
            <a:ext cx="1156440" cy="382829"/>
          </a:xfrm>
          <a:prstGeom prst="bentConnector4">
            <a:avLst>
              <a:gd name="adj1" fmla="val 2691"/>
              <a:gd name="adj2" fmla="val -37959"/>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0F9223F-23BA-4921-8A8D-8F063E9B31F8}"/>
              </a:ext>
            </a:extLst>
          </p:cNvPr>
          <p:cNvSpPr txBox="1"/>
          <p:nvPr/>
        </p:nvSpPr>
        <p:spPr>
          <a:xfrm>
            <a:off x="9127333" y="4601052"/>
            <a:ext cx="510076" cy="338554"/>
          </a:xfrm>
          <a:prstGeom prst="rect">
            <a:avLst/>
          </a:prstGeom>
          <a:noFill/>
        </p:spPr>
        <p:txBody>
          <a:bodyPr wrap="none" rtlCol="0">
            <a:spAutoFit/>
          </a:bodyPr>
          <a:lstStyle/>
          <a:p>
            <a:r>
              <a:rPr lang="en-US" sz="1600" b="0">
                <a:latin typeface="CMU Serif" panose="02000603000000000000" pitchFamily="2" charset="0"/>
                <a:ea typeface="CMU Serif" panose="02000603000000000000" pitchFamily="2" charset="0"/>
                <a:cs typeface="CMU Serif" panose="02000603000000000000" pitchFamily="2" charset="0"/>
              </a:rPr>
              <a:t>Yes</a:t>
            </a:r>
          </a:p>
        </p:txBody>
      </p:sp>
      <p:sp>
        <p:nvSpPr>
          <p:cNvPr id="15" name="TextBox 14">
            <a:extLst>
              <a:ext uri="{FF2B5EF4-FFF2-40B4-BE49-F238E27FC236}">
                <a16:creationId xmlns:a16="http://schemas.microsoft.com/office/drawing/2014/main" id="{048CA1C6-0F2E-432D-8359-CEC7CB363AC0}"/>
              </a:ext>
            </a:extLst>
          </p:cNvPr>
          <p:cNvSpPr txBox="1"/>
          <p:nvPr/>
        </p:nvSpPr>
        <p:spPr>
          <a:xfrm>
            <a:off x="10324026" y="2947396"/>
            <a:ext cx="441146" cy="338554"/>
          </a:xfrm>
          <a:prstGeom prst="rect">
            <a:avLst/>
          </a:prstGeom>
          <a:noFill/>
        </p:spPr>
        <p:txBody>
          <a:bodyPr wrap="none" rtlCol="0">
            <a:spAutoFit/>
          </a:bodyPr>
          <a:lstStyle/>
          <a:p>
            <a:r>
              <a:rPr lang="en-US" sz="1600" b="0" dirty="0">
                <a:latin typeface="CMU Serif" panose="02000603000000000000" pitchFamily="2" charset="0"/>
                <a:ea typeface="CMU Serif" panose="02000603000000000000" pitchFamily="2" charset="0"/>
                <a:cs typeface="CMU Serif" panose="02000603000000000000" pitchFamily="2" charset="0"/>
              </a:rPr>
              <a:t>No</a:t>
            </a:r>
          </a:p>
        </p:txBody>
      </p:sp>
    </p:spTree>
    <p:extLst>
      <p:ext uri="{BB962C8B-B14F-4D97-AF65-F5344CB8AC3E}">
        <p14:creationId xmlns:p14="http://schemas.microsoft.com/office/powerpoint/2010/main" val="302525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2476-1FA1-4CF4-8685-2E7355EBB8F4}"/>
              </a:ext>
            </a:extLst>
          </p:cNvPr>
          <p:cNvSpPr>
            <a:spLocks noGrp="1"/>
          </p:cNvSpPr>
          <p:nvPr>
            <p:ph type="title"/>
          </p:nvPr>
        </p:nvSpPr>
        <p:spPr/>
        <p:txBody>
          <a:bodyPr/>
          <a:lstStyle/>
          <a:p>
            <a:r>
              <a:rPr lang="en-US" dirty="0"/>
              <a:t>Missing well-log data imputation with uncertainty</a:t>
            </a:r>
          </a:p>
        </p:txBody>
      </p:sp>
      <p:sp>
        <p:nvSpPr>
          <p:cNvPr id="9" name="Text Placeholder 8">
            <a:extLst>
              <a:ext uri="{FF2B5EF4-FFF2-40B4-BE49-F238E27FC236}">
                <a16:creationId xmlns:a16="http://schemas.microsoft.com/office/drawing/2014/main" id="{56C704B9-2883-6171-B7E5-4331F60C7E6B}"/>
              </a:ext>
            </a:extLst>
          </p:cNvPr>
          <p:cNvSpPr>
            <a:spLocks noGrp="1"/>
          </p:cNvSpPr>
          <p:nvPr>
            <p:ph type="body" sz="quarter" idx="10"/>
          </p:nvPr>
        </p:nvSpPr>
        <p:spPr>
          <a:xfrm>
            <a:off x="482600" y="1554162"/>
            <a:ext cx="4117975" cy="3341688"/>
          </a:xfrm>
        </p:spPr>
        <p:txBody>
          <a:bodyPr/>
          <a:lstStyle/>
          <a:p>
            <a:r>
              <a:rPr lang="en-US" dirty="0"/>
              <a:t>Prediction examples with uncertainty, 80% confidence interval.</a:t>
            </a:r>
          </a:p>
        </p:txBody>
      </p:sp>
      <p:pic>
        <p:nvPicPr>
          <p:cNvPr id="17" name="Picture 16" descr="Diagram&#10;&#10;Description automatically generated">
            <a:extLst>
              <a:ext uri="{FF2B5EF4-FFF2-40B4-BE49-F238E27FC236}">
                <a16:creationId xmlns:a16="http://schemas.microsoft.com/office/drawing/2014/main" id="{CD63140A-F5C7-E5FC-DEB5-FF3AA69B793C}"/>
              </a:ext>
            </a:extLst>
          </p:cNvPr>
          <p:cNvPicPr>
            <a:picLocks noChangeAspect="1"/>
          </p:cNvPicPr>
          <p:nvPr/>
        </p:nvPicPr>
        <p:blipFill>
          <a:blip r:embed="rId2"/>
          <a:stretch>
            <a:fillRect/>
          </a:stretch>
        </p:blipFill>
        <p:spPr>
          <a:xfrm>
            <a:off x="8995860" y="1128713"/>
            <a:ext cx="1904636" cy="4574744"/>
          </a:xfrm>
          <a:prstGeom prst="rect">
            <a:avLst/>
          </a:prstGeom>
        </p:spPr>
      </p:pic>
      <p:pic>
        <p:nvPicPr>
          <p:cNvPr id="21" name="Picture 20" descr="A picture containing text, red, several&#10;&#10;Description automatically generated">
            <a:extLst>
              <a:ext uri="{FF2B5EF4-FFF2-40B4-BE49-F238E27FC236}">
                <a16:creationId xmlns:a16="http://schemas.microsoft.com/office/drawing/2014/main" id="{A6459A49-4350-19D2-DEBC-BCBCA9A1DABB}"/>
              </a:ext>
            </a:extLst>
          </p:cNvPr>
          <p:cNvPicPr>
            <a:picLocks noChangeAspect="1"/>
          </p:cNvPicPr>
          <p:nvPr/>
        </p:nvPicPr>
        <p:blipFill>
          <a:blip r:embed="rId3"/>
          <a:stretch>
            <a:fillRect/>
          </a:stretch>
        </p:blipFill>
        <p:spPr>
          <a:xfrm>
            <a:off x="4346178" y="939339"/>
            <a:ext cx="3468874" cy="5023886"/>
          </a:xfrm>
          <a:prstGeom prst="rect">
            <a:avLst/>
          </a:prstGeom>
        </p:spPr>
      </p:pic>
      <p:sp>
        <p:nvSpPr>
          <p:cNvPr id="22" name="Rectangle 21">
            <a:extLst>
              <a:ext uri="{FF2B5EF4-FFF2-40B4-BE49-F238E27FC236}">
                <a16:creationId xmlns:a16="http://schemas.microsoft.com/office/drawing/2014/main" id="{82409BA4-A823-5FE6-AF39-37108D43E8DE}"/>
              </a:ext>
            </a:extLst>
          </p:cNvPr>
          <p:cNvSpPr/>
          <p:nvPr/>
        </p:nvSpPr>
        <p:spPr>
          <a:xfrm>
            <a:off x="4322065" y="5850432"/>
            <a:ext cx="7174714" cy="307777"/>
          </a:xfrm>
          <a:prstGeom prst="rect">
            <a:avLst/>
          </a:prstGeom>
        </p:spPr>
        <p:txBody>
          <a:bodyPr wrap="square">
            <a:spAutoFit/>
          </a:bodyPr>
          <a:lstStyle/>
          <a:p>
            <a:pPr algn="ctr"/>
            <a:r>
              <a:rPr lang="en-US" sz="1400" b="1" dirty="0">
                <a:latin typeface="Arial" panose="020B0604020202020204" pitchFamily="34" charset="0"/>
                <a:ea typeface="Calibri" panose="020F0502020204030204" pitchFamily="34" charset="0"/>
              </a:rPr>
              <a:t>Figure 7 – </a:t>
            </a:r>
            <a:r>
              <a:rPr lang="en-US" sz="1400" dirty="0">
                <a:latin typeface="Arial" panose="020B0604020202020204" pitchFamily="34" charset="0"/>
                <a:ea typeface="Calibri" panose="020F0502020204030204" pitchFamily="34" charset="0"/>
              </a:rPr>
              <a:t>Example of well-log data imputation with uncertainty</a:t>
            </a:r>
            <a:endParaRPr lang="en-US" sz="1400" dirty="0"/>
          </a:p>
        </p:txBody>
      </p:sp>
    </p:spTree>
    <p:extLst>
      <p:ext uri="{BB962C8B-B14F-4D97-AF65-F5344CB8AC3E}">
        <p14:creationId xmlns:p14="http://schemas.microsoft.com/office/powerpoint/2010/main" val="112205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62F1-1443-CB47-D752-A69E1B6DFCC9}"/>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AF5CC226-E2FB-4A07-9F67-2A33618E2618}"/>
              </a:ext>
            </a:extLst>
          </p:cNvPr>
          <p:cNvSpPr>
            <a:spLocks noGrp="1"/>
          </p:cNvSpPr>
          <p:nvPr>
            <p:ph type="body" sz="quarter" idx="10"/>
          </p:nvPr>
        </p:nvSpPr>
        <p:spPr/>
        <p:txBody>
          <a:bodyPr/>
          <a:lstStyle/>
          <a:p>
            <a:r>
              <a:rPr lang="en-US" dirty="0">
                <a:solidFill>
                  <a:schemeClr val="bg1">
                    <a:lumMod val="75000"/>
                  </a:schemeClr>
                </a:solidFill>
              </a:rPr>
              <a:t>Objective</a:t>
            </a:r>
          </a:p>
          <a:p>
            <a:r>
              <a:rPr lang="en-US" dirty="0">
                <a:solidFill>
                  <a:schemeClr val="bg1">
                    <a:lumMod val="75000"/>
                  </a:schemeClr>
                </a:solidFill>
              </a:rPr>
              <a:t>Introduction</a:t>
            </a:r>
          </a:p>
          <a:p>
            <a:r>
              <a:rPr lang="en-US" dirty="0">
                <a:solidFill>
                  <a:schemeClr val="bg1">
                    <a:lumMod val="75000"/>
                  </a:schemeClr>
                </a:solidFill>
              </a:rPr>
              <a:t>Missing well-log data imputation with uncertainty</a:t>
            </a:r>
          </a:p>
          <a:p>
            <a:r>
              <a:rPr lang="en-US" b="1" dirty="0"/>
              <a:t>Well-log data forecasting with uncertainty</a:t>
            </a:r>
          </a:p>
          <a:p>
            <a:r>
              <a:rPr lang="en-US" dirty="0">
                <a:solidFill>
                  <a:schemeClr val="bg1">
                    <a:lumMod val="75000"/>
                  </a:schemeClr>
                </a:solidFill>
              </a:rPr>
              <a:t>Key takeaways</a:t>
            </a:r>
          </a:p>
          <a:p>
            <a:endParaRPr lang="en-US" dirty="0"/>
          </a:p>
        </p:txBody>
      </p:sp>
    </p:spTree>
    <p:extLst>
      <p:ext uri="{BB962C8B-B14F-4D97-AF65-F5344CB8AC3E}">
        <p14:creationId xmlns:p14="http://schemas.microsoft.com/office/powerpoint/2010/main" val="159171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59ADF13-AC76-65C7-815E-2572A222E239}"/>
              </a:ext>
            </a:extLst>
          </p:cNvPr>
          <p:cNvSpPr>
            <a:spLocks noGrp="1"/>
          </p:cNvSpPr>
          <p:nvPr>
            <p:ph type="body" sz="quarter" idx="10"/>
          </p:nvPr>
        </p:nvSpPr>
        <p:spPr>
          <a:xfrm>
            <a:off x="482600" y="1554162"/>
            <a:ext cx="4729735" cy="4380392"/>
          </a:xfrm>
        </p:spPr>
        <p:txBody>
          <a:bodyPr/>
          <a:lstStyle/>
          <a:p>
            <a:pPr marL="0" indent="0">
              <a:lnSpc>
                <a:spcPct val="150000"/>
              </a:lnSpc>
              <a:buNone/>
            </a:pPr>
            <a:r>
              <a:rPr lang="en-US" b="1" dirty="0"/>
              <a:t>Highlights:</a:t>
            </a:r>
          </a:p>
          <a:p>
            <a:pPr>
              <a:lnSpc>
                <a:spcPct val="150000"/>
              </a:lnSpc>
            </a:pPr>
            <a:r>
              <a:rPr lang="en-US" dirty="0"/>
              <a:t>Predicting in depth, anticipating next measurements</a:t>
            </a:r>
          </a:p>
          <a:p>
            <a:pPr>
              <a:lnSpc>
                <a:spcPct val="150000"/>
              </a:lnSpc>
            </a:pPr>
            <a:r>
              <a:rPr lang="en-US" dirty="0"/>
              <a:t>Anticipate the response feature based on observed predictor features.</a:t>
            </a:r>
          </a:p>
          <a:p>
            <a:pPr lvl="1">
              <a:lnSpc>
                <a:spcPct val="150000"/>
              </a:lnSpc>
            </a:pPr>
            <a:r>
              <a:rPr lang="en-US" dirty="0"/>
              <a:t>Highlight zones of interest</a:t>
            </a:r>
          </a:p>
          <a:p>
            <a:pPr lvl="1">
              <a:lnSpc>
                <a:spcPct val="150000"/>
              </a:lnSpc>
            </a:pPr>
            <a:r>
              <a:rPr lang="en-US" dirty="0"/>
              <a:t>Identify systematic error in measurements</a:t>
            </a:r>
          </a:p>
        </p:txBody>
      </p:sp>
      <p:sp>
        <p:nvSpPr>
          <p:cNvPr id="5" name="Title 1">
            <a:extLst>
              <a:ext uri="{FF2B5EF4-FFF2-40B4-BE49-F238E27FC236}">
                <a16:creationId xmlns:a16="http://schemas.microsoft.com/office/drawing/2014/main" id="{55DC078D-D2BE-7B2C-0649-57F256286D71}"/>
              </a:ext>
            </a:extLst>
          </p:cNvPr>
          <p:cNvSpPr txBox="1">
            <a:spLocks/>
          </p:cNvSpPr>
          <p:nvPr/>
        </p:nvSpPr>
        <p:spPr>
          <a:xfrm>
            <a:off x="482321" y="365126"/>
            <a:ext cx="11173767" cy="574212"/>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t>Well-log data forecasting with uncertainty</a:t>
            </a:r>
          </a:p>
        </p:txBody>
      </p:sp>
      <p:sp>
        <p:nvSpPr>
          <p:cNvPr id="19" name="Rectangle 18">
            <a:extLst>
              <a:ext uri="{FF2B5EF4-FFF2-40B4-BE49-F238E27FC236}">
                <a16:creationId xmlns:a16="http://schemas.microsoft.com/office/drawing/2014/main" id="{E0604FC9-599C-4BD3-8592-99568E0C06E4}"/>
              </a:ext>
            </a:extLst>
          </p:cNvPr>
          <p:cNvSpPr/>
          <p:nvPr/>
        </p:nvSpPr>
        <p:spPr>
          <a:xfrm>
            <a:off x="9085912" y="4111218"/>
            <a:ext cx="2623488" cy="129174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Output: SFT-based for </a:t>
            </a:r>
            <a:r>
              <a:rPr lang="en-US" sz="1400" dirty="0">
                <a:solidFill>
                  <a:schemeClr val="tx1"/>
                </a:solidFill>
                <a:latin typeface="CMU Serif" panose="02000603000000000000" pitchFamily="2" charset="0"/>
                <a:ea typeface="CMU Serif" panose="02000603000000000000" pitchFamily="2" charset="0"/>
                <a:cs typeface="CMU Serif" panose="02000603000000000000" pitchFamily="2" charset="0"/>
              </a:rPr>
              <a:t>well log data </a:t>
            </a: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forecasting with uncertainty and interpretable outputs</a:t>
            </a:r>
          </a:p>
        </p:txBody>
      </p:sp>
      <p:sp>
        <p:nvSpPr>
          <p:cNvPr id="28" name="Rectangle 27">
            <a:extLst>
              <a:ext uri="{FF2B5EF4-FFF2-40B4-BE49-F238E27FC236}">
                <a16:creationId xmlns:a16="http://schemas.microsoft.com/office/drawing/2014/main" id="{948A7254-C702-4BF2-905B-1346ED6150D5}"/>
              </a:ext>
            </a:extLst>
          </p:cNvPr>
          <p:cNvSpPr/>
          <p:nvPr/>
        </p:nvSpPr>
        <p:spPr>
          <a:xfrm>
            <a:off x="6127709" y="4334235"/>
            <a:ext cx="2297243" cy="125374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MU Serif" panose="02000603000000000000" pitchFamily="2" charset="0"/>
                <a:ea typeface="CMU Serif" panose="02000603000000000000" pitchFamily="2" charset="0"/>
                <a:cs typeface="CMU Serif" panose="02000603000000000000" pitchFamily="2" charset="0"/>
              </a:rPr>
              <a:t>For every time step in the testing dataset, extract attention heads and perform interpretability using SHAP values</a:t>
            </a:r>
            <a:endPar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endParaRPr>
          </a:p>
        </p:txBody>
      </p:sp>
      <p:sp>
        <p:nvSpPr>
          <p:cNvPr id="32" name="Rectangle: Rounded Corners 31">
            <a:extLst>
              <a:ext uri="{FF2B5EF4-FFF2-40B4-BE49-F238E27FC236}">
                <a16:creationId xmlns:a16="http://schemas.microsoft.com/office/drawing/2014/main" id="{887D8433-35E9-A014-240F-53189AE12658}"/>
              </a:ext>
            </a:extLst>
          </p:cNvPr>
          <p:cNvSpPr/>
          <p:nvPr/>
        </p:nvSpPr>
        <p:spPr>
          <a:xfrm>
            <a:off x="5890271" y="1036529"/>
            <a:ext cx="2721047" cy="794091"/>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Visualization, petrophysics, signal processing, and feature engineering</a:t>
            </a:r>
          </a:p>
        </p:txBody>
      </p:sp>
      <p:sp>
        <p:nvSpPr>
          <p:cNvPr id="33" name="Rectangle 32">
            <a:extLst>
              <a:ext uri="{FF2B5EF4-FFF2-40B4-BE49-F238E27FC236}">
                <a16:creationId xmlns:a16="http://schemas.microsoft.com/office/drawing/2014/main" id="{D6849483-678D-CDF9-9B0F-5F8701AFF1F3}"/>
              </a:ext>
            </a:extLst>
          </p:cNvPr>
          <p:cNvSpPr/>
          <p:nvPr/>
        </p:nvSpPr>
        <p:spPr>
          <a:xfrm>
            <a:off x="6026905" y="2139875"/>
            <a:ext cx="2439985" cy="82939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Perform model training by </a:t>
            </a:r>
            <a:r>
              <a:rPr lang="en-US" sz="1400" dirty="0">
                <a:solidFill>
                  <a:schemeClr val="tx1"/>
                </a:solidFill>
                <a:latin typeface="CMU Serif" panose="02000603000000000000" pitchFamily="2" charset="0"/>
                <a:ea typeface="CMU Serif" panose="02000603000000000000" pitchFamily="2" charset="0"/>
                <a:cs typeface="CMU Serif" panose="02000603000000000000" pitchFamily="2" charset="0"/>
              </a:rPr>
              <a:t>minimizing</a:t>
            </a: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 quantile loss function</a:t>
            </a:r>
          </a:p>
        </p:txBody>
      </p:sp>
      <p:sp>
        <p:nvSpPr>
          <p:cNvPr id="35" name="Flowchart: Decision 34">
            <a:extLst>
              <a:ext uri="{FF2B5EF4-FFF2-40B4-BE49-F238E27FC236}">
                <a16:creationId xmlns:a16="http://schemas.microsoft.com/office/drawing/2014/main" id="{E5A749A7-F5BF-ED6E-41D9-DC9CE06EE5C7}"/>
              </a:ext>
            </a:extLst>
          </p:cNvPr>
          <p:cNvSpPr/>
          <p:nvPr/>
        </p:nvSpPr>
        <p:spPr>
          <a:xfrm>
            <a:off x="5629641" y="3281824"/>
            <a:ext cx="3226211" cy="829394"/>
          </a:xfrm>
          <a:prstGeom prst="flowChartDecision">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MU Serif" panose="02000603000000000000" pitchFamily="2" charset="0"/>
                <a:ea typeface="CMU Serif" panose="02000603000000000000" pitchFamily="2" charset="0"/>
                <a:cs typeface="CMU Serif" panose="02000603000000000000" pitchFamily="2" charset="0"/>
              </a:rPr>
              <a:t>Minimum quantile loss</a:t>
            </a:r>
            <a:r>
              <a:rPr lang="en-US" sz="1400" b="0" dirty="0">
                <a:solidFill>
                  <a:schemeClr val="tx1"/>
                </a:solidFill>
                <a:latin typeface="CMU Serif" panose="02000603000000000000" pitchFamily="2" charset="0"/>
                <a:ea typeface="CMU Serif" panose="02000603000000000000" pitchFamily="2" charset="0"/>
                <a:cs typeface="CMU Serif" panose="02000603000000000000" pitchFamily="2" charset="0"/>
              </a:rPr>
              <a:t>?</a:t>
            </a:r>
          </a:p>
        </p:txBody>
      </p:sp>
      <p:cxnSp>
        <p:nvCxnSpPr>
          <p:cNvPr id="36" name="Straight Arrow Connector 35">
            <a:extLst>
              <a:ext uri="{FF2B5EF4-FFF2-40B4-BE49-F238E27FC236}">
                <a16:creationId xmlns:a16="http://schemas.microsoft.com/office/drawing/2014/main" id="{2314996E-83B2-4BEF-236A-6868AA8D7969}"/>
              </a:ext>
            </a:extLst>
          </p:cNvPr>
          <p:cNvCxnSpPr>
            <a:cxnSpLocks/>
            <a:endCxn id="33" idx="0"/>
          </p:cNvCxnSpPr>
          <p:nvPr/>
        </p:nvCxnSpPr>
        <p:spPr>
          <a:xfrm flipH="1">
            <a:off x="7246898" y="1827322"/>
            <a:ext cx="3897" cy="312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03F3D6D-A76E-74A6-46E8-92F939D480C9}"/>
              </a:ext>
            </a:extLst>
          </p:cNvPr>
          <p:cNvCxnSpPr>
            <a:cxnSpLocks/>
            <a:stCxn id="33" idx="2"/>
            <a:endCxn id="35" idx="0"/>
          </p:cNvCxnSpPr>
          <p:nvPr/>
        </p:nvCxnSpPr>
        <p:spPr>
          <a:xfrm flipH="1">
            <a:off x="7242747" y="2969270"/>
            <a:ext cx="4151" cy="312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B1A4A7E-0DF4-6D51-8BA4-484246CAA5D8}"/>
              </a:ext>
            </a:extLst>
          </p:cNvPr>
          <p:cNvCxnSpPr>
            <a:cxnSpLocks/>
            <a:stCxn id="35" idx="2"/>
          </p:cNvCxnSpPr>
          <p:nvPr/>
        </p:nvCxnSpPr>
        <p:spPr>
          <a:xfrm>
            <a:off x="7242747" y="4111218"/>
            <a:ext cx="4120" cy="184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3DC1133D-44D5-C961-ABB5-B47ABC8DBC2B}"/>
              </a:ext>
            </a:extLst>
          </p:cNvPr>
          <p:cNvCxnSpPr>
            <a:cxnSpLocks/>
            <a:stCxn id="35" idx="3"/>
            <a:endCxn id="41" idx="1"/>
          </p:cNvCxnSpPr>
          <p:nvPr/>
        </p:nvCxnSpPr>
        <p:spPr>
          <a:xfrm flipH="1" flipV="1">
            <a:off x="8473024" y="2549702"/>
            <a:ext cx="382828" cy="1146819"/>
          </a:xfrm>
          <a:prstGeom prst="bentConnector5">
            <a:avLst>
              <a:gd name="adj1" fmla="val -59714"/>
              <a:gd name="adj2" fmla="val 60700"/>
              <a:gd name="adj3" fmla="val -60065"/>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574FDB83-B754-DDD2-B095-E98A8A0EEE5F}"/>
              </a:ext>
            </a:extLst>
          </p:cNvPr>
          <p:cNvSpPr txBox="1"/>
          <p:nvPr/>
        </p:nvSpPr>
        <p:spPr>
          <a:xfrm>
            <a:off x="7276331" y="4034081"/>
            <a:ext cx="510076" cy="338554"/>
          </a:xfrm>
          <a:prstGeom prst="rect">
            <a:avLst/>
          </a:prstGeom>
          <a:noFill/>
        </p:spPr>
        <p:txBody>
          <a:bodyPr wrap="none" rtlCol="0">
            <a:spAutoFit/>
          </a:bodyPr>
          <a:lstStyle/>
          <a:p>
            <a:r>
              <a:rPr lang="en-US" sz="1600" b="0">
                <a:latin typeface="CMU Serif" panose="02000603000000000000" pitchFamily="2" charset="0"/>
                <a:ea typeface="CMU Serif" panose="02000603000000000000" pitchFamily="2" charset="0"/>
                <a:cs typeface="CMU Serif" panose="02000603000000000000" pitchFamily="2" charset="0"/>
              </a:rPr>
              <a:t>Yes</a:t>
            </a:r>
          </a:p>
        </p:txBody>
      </p:sp>
      <p:sp>
        <p:nvSpPr>
          <p:cNvPr id="41" name="TextBox 40">
            <a:extLst>
              <a:ext uri="{FF2B5EF4-FFF2-40B4-BE49-F238E27FC236}">
                <a16:creationId xmlns:a16="http://schemas.microsoft.com/office/drawing/2014/main" id="{DB074154-3D21-EDA4-7531-1B6E5EB2DD62}"/>
              </a:ext>
            </a:extLst>
          </p:cNvPr>
          <p:cNvSpPr txBox="1"/>
          <p:nvPr/>
        </p:nvSpPr>
        <p:spPr>
          <a:xfrm>
            <a:off x="8473024" y="2380425"/>
            <a:ext cx="441146" cy="338554"/>
          </a:xfrm>
          <a:prstGeom prst="rect">
            <a:avLst/>
          </a:prstGeom>
          <a:noFill/>
        </p:spPr>
        <p:txBody>
          <a:bodyPr wrap="none" rtlCol="0">
            <a:spAutoFit/>
          </a:bodyPr>
          <a:lstStyle/>
          <a:p>
            <a:r>
              <a:rPr lang="en-US" sz="1600" b="0" dirty="0">
                <a:latin typeface="CMU Serif" panose="02000603000000000000" pitchFamily="2" charset="0"/>
                <a:ea typeface="CMU Serif" panose="02000603000000000000" pitchFamily="2" charset="0"/>
                <a:cs typeface="CMU Serif" panose="02000603000000000000" pitchFamily="2" charset="0"/>
              </a:rPr>
              <a:t>No</a:t>
            </a:r>
          </a:p>
        </p:txBody>
      </p:sp>
      <p:cxnSp>
        <p:nvCxnSpPr>
          <p:cNvPr id="44" name="Connector: Elbow 43">
            <a:extLst>
              <a:ext uri="{FF2B5EF4-FFF2-40B4-BE49-F238E27FC236}">
                <a16:creationId xmlns:a16="http://schemas.microsoft.com/office/drawing/2014/main" id="{726D0C05-9D17-C0A9-2A3A-A696B840E6EA}"/>
              </a:ext>
            </a:extLst>
          </p:cNvPr>
          <p:cNvCxnSpPr>
            <a:cxnSpLocks/>
            <a:stCxn id="28" idx="2"/>
            <a:endCxn id="19" idx="0"/>
          </p:cNvCxnSpPr>
          <p:nvPr/>
        </p:nvCxnSpPr>
        <p:spPr>
          <a:xfrm rot="5400000" flipH="1" flipV="1">
            <a:off x="8098611" y="3288937"/>
            <a:ext cx="1476763" cy="3121325"/>
          </a:xfrm>
          <a:prstGeom prst="bentConnector5">
            <a:avLst>
              <a:gd name="adj1" fmla="val -15480"/>
              <a:gd name="adj2" fmla="val 47387"/>
              <a:gd name="adj3" fmla="val 11548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0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5DC078D-D2BE-7B2C-0649-57F256286D71}"/>
              </a:ext>
            </a:extLst>
          </p:cNvPr>
          <p:cNvSpPr txBox="1">
            <a:spLocks/>
          </p:cNvSpPr>
          <p:nvPr/>
        </p:nvSpPr>
        <p:spPr>
          <a:xfrm>
            <a:off x="482321" y="365126"/>
            <a:ext cx="11173767" cy="574212"/>
          </a:xfrm>
          <a:prstGeom prst="rect">
            <a:avLst/>
          </a:prstGeom>
        </p:spPr>
        <p:txBody>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t>Well-log data forecasting with uncertainty</a:t>
            </a:r>
          </a:p>
        </p:txBody>
      </p:sp>
      <p:sp>
        <p:nvSpPr>
          <p:cNvPr id="2" name="Text Placeholder 8">
            <a:extLst>
              <a:ext uri="{FF2B5EF4-FFF2-40B4-BE49-F238E27FC236}">
                <a16:creationId xmlns:a16="http://schemas.microsoft.com/office/drawing/2014/main" id="{C1B582C9-37B9-82FB-2201-2A2316AF96A7}"/>
              </a:ext>
            </a:extLst>
          </p:cNvPr>
          <p:cNvSpPr txBox="1">
            <a:spLocks/>
          </p:cNvSpPr>
          <p:nvPr/>
        </p:nvSpPr>
        <p:spPr>
          <a:xfrm>
            <a:off x="482600" y="1554162"/>
            <a:ext cx="4737100" cy="3341688"/>
          </a:xfrm>
          <a:prstGeom prst="rect">
            <a:avLst/>
          </a:prstGeom>
        </p:spPr>
        <p:txBody>
          <a:bodyPr/>
          <a:lstStyle>
            <a:lvl1pPr marL="228600" indent="-228600" algn="l" defTabSz="914400" rtl="0" eaLnBrk="1" latinLnBrk="0" hangingPunct="1">
              <a:lnSpc>
                <a:spcPct val="90000"/>
              </a:lnSpc>
              <a:spcBef>
                <a:spcPts val="1000"/>
              </a:spcBef>
              <a:buClr>
                <a:srgbClr val="D16828"/>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D16828"/>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D16828"/>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D16828"/>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D16828"/>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Prediction examples with uncertainty, 90% confidence interval.</a:t>
            </a:r>
          </a:p>
        </p:txBody>
      </p:sp>
      <p:pic>
        <p:nvPicPr>
          <p:cNvPr id="8" name="Picture 7">
            <a:extLst>
              <a:ext uri="{FF2B5EF4-FFF2-40B4-BE49-F238E27FC236}">
                <a16:creationId xmlns:a16="http://schemas.microsoft.com/office/drawing/2014/main" id="{4EF5FCEA-EDD4-C2C4-C5C8-F704F7AFEC13}"/>
              </a:ext>
            </a:extLst>
          </p:cNvPr>
          <p:cNvPicPr>
            <a:picLocks noChangeAspect="1"/>
          </p:cNvPicPr>
          <p:nvPr/>
        </p:nvPicPr>
        <p:blipFill>
          <a:blip r:embed="rId3"/>
          <a:stretch>
            <a:fillRect/>
          </a:stretch>
        </p:blipFill>
        <p:spPr>
          <a:xfrm>
            <a:off x="5631566" y="806734"/>
            <a:ext cx="1984020" cy="4804901"/>
          </a:xfrm>
          <a:prstGeom prst="rect">
            <a:avLst/>
          </a:prstGeom>
        </p:spPr>
      </p:pic>
      <p:sp>
        <p:nvSpPr>
          <p:cNvPr id="9" name="Right Brace 8">
            <a:extLst>
              <a:ext uri="{FF2B5EF4-FFF2-40B4-BE49-F238E27FC236}">
                <a16:creationId xmlns:a16="http://schemas.microsoft.com/office/drawing/2014/main" id="{460D78D5-262E-3BEE-5E20-15F964883175}"/>
              </a:ext>
            </a:extLst>
          </p:cNvPr>
          <p:cNvSpPr/>
          <p:nvPr/>
        </p:nvSpPr>
        <p:spPr>
          <a:xfrm>
            <a:off x="7800975" y="959134"/>
            <a:ext cx="209550" cy="33813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ight Brace 9">
            <a:extLst>
              <a:ext uri="{FF2B5EF4-FFF2-40B4-BE49-F238E27FC236}">
                <a16:creationId xmlns:a16="http://schemas.microsoft.com/office/drawing/2014/main" id="{5DF6DF4E-D1C7-8ED7-8EED-EE29A727D2C1}"/>
              </a:ext>
            </a:extLst>
          </p:cNvPr>
          <p:cNvSpPr/>
          <p:nvPr/>
        </p:nvSpPr>
        <p:spPr>
          <a:xfrm>
            <a:off x="7800975" y="4381785"/>
            <a:ext cx="209550" cy="654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A22DA86-EBB5-C85B-59C4-105F75600C62}"/>
              </a:ext>
            </a:extLst>
          </p:cNvPr>
          <p:cNvSpPr txBox="1"/>
          <p:nvPr/>
        </p:nvSpPr>
        <p:spPr>
          <a:xfrm>
            <a:off x="8229600" y="2425985"/>
            <a:ext cx="2839239" cy="369332"/>
          </a:xfrm>
          <a:prstGeom prst="rect">
            <a:avLst/>
          </a:prstGeom>
          <a:noFill/>
        </p:spPr>
        <p:txBody>
          <a:bodyPr wrap="none" rtlCol="0">
            <a:spAutoFit/>
          </a:bodyPr>
          <a:lstStyle/>
          <a:p>
            <a:r>
              <a:rPr lang="en-US" dirty="0"/>
              <a:t>Encoded predictor feature</a:t>
            </a:r>
          </a:p>
        </p:txBody>
      </p:sp>
      <p:sp>
        <p:nvSpPr>
          <p:cNvPr id="12" name="TextBox 11">
            <a:extLst>
              <a:ext uri="{FF2B5EF4-FFF2-40B4-BE49-F238E27FC236}">
                <a16:creationId xmlns:a16="http://schemas.microsoft.com/office/drawing/2014/main" id="{3649D508-B95B-7DDC-65B8-6E15FDB22F29}"/>
              </a:ext>
            </a:extLst>
          </p:cNvPr>
          <p:cNvSpPr txBox="1"/>
          <p:nvPr/>
        </p:nvSpPr>
        <p:spPr>
          <a:xfrm>
            <a:off x="8124639" y="4544782"/>
            <a:ext cx="2121093" cy="369332"/>
          </a:xfrm>
          <a:prstGeom prst="rect">
            <a:avLst/>
          </a:prstGeom>
          <a:noFill/>
        </p:spPr>
        <p:txBody>
          <a:bodyPr wrap="none" rtlCol="0">
            <a:spAutoFit/>
          </a:bodyPr>
          <a:lstStyle/>
          <a:p>
            <a:r>
              <a:rPr lang="en-US" dirty="0"/>
              <a:t>Decoder prediction</a:t>
            </a:r>
          </a:p>
        </p:txBody>
      </p:sp>
      <p:pic>
        <p:nvPicPr>
          <p:cNvPr id="14" name="Picture 13">
            <a:extLst>
              <a:ext uri="{FF2B5EF4-FFF2-40B4-BE49-F238E27FC236}">
                <a16:creationId xmlns:a16="http://schemas.microsoft.com/office/drawing/2014/main" id="{664B7855-F761-FE0D-A7DB-16231606A857}"/>
              </a:ext>
            </a:extLst>
          </p:cNvPr>
          <p:cNvPicPr>
            <a:picLocks noChangeAspect="1"/>
          </p:cNvPicPr>
          <p:nvPr/>
        </p:nvPicPr>
        <p:blipFill>
          <a:blip r:embed="rId4"/>
          <a:stretch>
            <a:fillRect/>
          </a:stretch>
        </p:blipFill>
        <p:spPr>
          <a:xfrm>
            <a:off x="7276805" y="855247"/>
            <a:ext cx="1905589" cy="4984911"/>
          </a:xfrm>
          <a:prstGeom prst="rect">
            <a:avLst/>
          </a:prstGeom>
        </p:spPr>
      </p:pic>
      <p:sp>
        <p:nvSpPr>
          <p:cNvPr id="15" name="Rectangle 14">
            <a:extLst>
              <a:ext uri="{FF2B5EF4-FFF2-40B4-BE49-F238E27FC236}">
                <a16:creationId xmlns:a16="http://schemas.microsoft.com/office/drawing/2014/main" id="{5EE2C8B1-74D6-A143-77C5-76BB4112E30C}"/>
              </a:ext>
            </a:extLst>
          </p:cNvPr>
          <p:cNvSpPr/>
          <p:nvPr/>
        </p:nvSpPr>
        <p:spPr>
          <a:xfrm>
            <a:off x="4506997" y="5840158"/>
            <a:ext cx="7174714" cy="307777"/>
          </a:xfrm>
          <a:prstGeom prst="rect">
            <a:avLst/>
          </a:prstGeom>
        </p:spPr>
        <p:txBody>
          <a:bodyPr wrap="square">
            <a:spAutoFit/>
          </a:bodyPr>
          <a:lstStyle/>
          <a:p>
            <a:pPr algn="ctr"/>
            <a:r>
              <a:rPr lang="en-US" sz="1400" b="1" dirty="0">
                <a:latin typeface="Arial" panose="020B0604020202020204" pitchFamily="34" charset="0"/>
                <a:ea typeface="Calibri" panose="020F0502020204030204" pitchFamily="34" charset="0"/>
              </a:rPr>
              <a:t>Figure 8 – </a:t>
            </a:r>
            <a:r>
              <a:rPr lang="en-US" sz="1400" dirty="0">
                <a:latin typeface="Arial" panose="020B0604020202020204" pitchFamily="34" charset="0"/>
                <a:ea typeface="Calibri" panose="020F0502020204030204" pitchFamily="34" charset="0"/>
              </a:rPr>
              <a:t>Example of well-log data prediction with uncertainty</a:t>
            </a:r>
            <a:endParaRPr lang="en-US" sz="1400" dirty="0"/>
          </a:p>
        </p:txBody>
      </p:sp>
      <p:pic>
        <p:nvPicPr>
          <p:cNvPr id="17" name="Picture 16">
            <a:extLst>
              <a:ext uri="{FF2B5EF4-FFF2-40B4-BE49-F238E27FC236}">
                <a16:creationId xmlns:a16="http://schemas.microsoft.com/office/drawing/2014/main" id="{EE5FBE31-C7CE-D208-6E64-21028FD910D0}"/>
              </a:ext>
            </a:extLst>
          </p:cNvPr>
          <p:cNvPicPr>
            <a:picLocks noChangeAspect="1"/>
          </p:cNvPicPr>
          <p:nvPr/>
        </p:nvPicPr>
        <p:blipFill>
          <a:blip r:embed="rId5"/>
          <a:stretch>
            <a:fillRect/>
          </a:stretch>
        </p:blipFill>
        <p:spPr>
          <a:xfrm>
            <a:off x="990695" y="2438987"/>
            <a:ext cx="4037821" cy="1697055"/>
          </a:xfrm>
          <a:prstGeom prst="rect">
            <a:avLst/>
          </a:prstGeom>
        </p:spPr>
      </p:pic>
      <p:pic>
        <p:nvPicPr>
          <p:cNvPr id="20" name="Picture 19">
            <a:extLst>
              <a:ext uri="{FF2B5EF4-FFF2-40B4-BE49-F238E27FC236}">
                <a16:creationId xmlns:a16="http://schemas.microsoft.com/office/drawing/2014/main" id="{BF781CB1-D484-0395-8D5F-B895827CC517}"/>
              </a:ext>
            </a:extLst>
          </p:cNvPr>
          <p:cNvPicPr>
            <a:picLocks noChangeAspect="1"/>
          </p:cNvPicPr>
          <p:nvPr/>
        </p:nvPicPr>
        <p:blipFill>
          <a:blip r:embed="rId6"/>
          <a:stretch>
            <a:fillRect/>
          </a:stretch>
        </p:blipFill>
        <p:spPr>
          <a:xfrm>
            <a:off x="925242" y="4210263"/>
            <a:ext cx="4075046" cy="1565054"/>
          </a:xfrm>
          <a:prstGeom prst="rect">
            <a:avLst/>
          </a:prstGeom>
        </p:spPr>
      </p:pic>
    </p:spTree>
    <p:extLst>
      <p:ext uri="{BB962C8B-B14F-4D97-AF65-F5344CB8AC3E}">
        <p14:creationId xmlns:p14="http://schemas.microsoft.com/office/powerpoint/2010/main" val="23388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62F1-1443-CB47-D752-A69E1B6DFCC9}"/>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AF5CC226-E2FB-4A07-9F67-2A33618E2618}"/>
              </a:ext>
            </a:extLst>
          </p:cNvPr>
          <p:cNvSpPr>
            <a:spLocks noGrp="1"/>
          </p:cNvSpPr>
          <p:nvPr>
            <p:ph type="body" sz="quarter" idx="10"/>
          </p:nvPr>
        </p:nvSpPr>
        <p:spPr/>
        <p:txBody>
          <a:bodyPr/>
          <a:lstStyle/>
          <a:p>
            <a:r>
              <a:rPr lang="en-US" dirty="0"/>
              <a:t>Objective</a:t>
            </a:r>
          </a:p>
          <a:p>
            <a:r>
              <a:rPr lang="en-US" dirty="0"/>
              <a:t>Introduction</a:t>
            </a:r>
          </a:p>
          <a:p>
            <a:r>
              <a:rPr lang="en-US" dirty="0"/>
              <a:t>Missing well-log data imputation with uncertainty</a:t>
            </a:r>
          </a:p>
          <a:p>
            <a:r>
              <a:rPr lang="en-US" dirty="0"/>
              <a:t>Well-log data forecasting with uncertainty</a:t>
            </a:r>
          </a:p>
          <a:p>
            <a:r>
              <a:rPr lang="en-US" dirty="0"/>
              <a:t>Key takeaways</a:t>
            </a:r>
          </a:p>
          <a:p>
            <a:endParaRPr lang="en-US" dirty="0"/>
          </a:p>
        </p:txBody>
      </p:sp>
    </p:spTree>
    <p:extLst>
      <p:ext uri="{BB962C8B-B14F-4D97-AF65-F5344CB8AC3E}">
        <p14:creationId xmlns:p14="http://schemas.microsoft.com/office/powerpoint/2010/main" val="269574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62F1-1443-CB47-D752-A69E1B6DFCC9}"/>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AF5CC226-E2FB-4A07-9F67-2A33618E2618}"/>
              </a:ext>
            </a:extLst>
          </p:cNvPr>
          <p:cNvSpPr>
            <a:spLocks noGrp="1"/>
          </p:cNvSpPr>
          <p:nvPr>
            <p:ph type="body" sz="quarter" idx="10"/>
          </p:nvPr>
        </p:nvSpPr>
        <p:spPr/>
        <p:txBody>
          <a:bodyPr/>
          <a:lstStyle/>
          <a:p>
            <a:r>
              <a:rPr lang="en-US" dirty="0">
                <a:solidFill>
                  <a:schemeClr val="bg1">
                    <a:lumMod val="75000"/>
                  </a:schemeClr>
                </a:solidFill>
              </a:rPr>
              <a:t>Objective</a:t>
            </a:r>
          </a:p>
          <a:p>
            <a:r>
              <a:rPr lang="en-US" dirty="0">
                <a:solidFill>
                  <a:schemeClr val="bg1">
                    <a:lumMod val="75000"/>
                  </a:schemeClr>
                </a:solidFill>
              </a:rPr>
              <a:t>Introduction</a:t>
            </a:r>
          </a:p>
          <a:p>
            <a:r>
              <a:rPr lang="en-US" dirty="0">
                <a:solidFill>
                  <a:schemeClr val="bg1">
                    <a:lumMod val="75000"/>
                  </a:schemeClr>
                </a:solidFill>
              </a:rPr>
              <a:t>Missing well-log data imputation with uncertainty</a:t>
            </a:r>
          </a:p>
          <a:p>
            <a:r>
              <a:rPr lang="en-US" dirty="0">
                <a:solidFill>
                  <a:schemeClr val="bg1">
                    <a:lumMod val="75000"/>
                  </a:schemeClr>
                </a:solidFill>
              </a:rPr>
              <a:t>Well-log data forecasting with uncertainty</a:t>
            </a:r>
          </a:p>
          <a:p>
            <a:r>
              <a:rPr lang="en-US" b="1" dirty="0"/>
              <a:t>Key takeaways</a:t>
            </a:r>
          </a:p>
          <a:p>
            <a:endParaRPr lang="en-US" dirty="0"/>
          </a:p>
        </p:txBody>
      </p:sp>
    </p:spTree>
    <p:extLst>
      <p:ext uri="{BB962C8B-B14F-4D97-AF65-F5344CB8AC3E}">
        <p14:creationId xmlns:p14="http://schemas.microsoft.com/office/powerpoint/2010/main" val="164134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66C3-8DDF-1D55-417A-121E41F671DA}"/>
              </a:ext>
            </a:extLst>
          </p:cNvPr>
          <p:cNvSpPr>
            <a:spLocks noGrp="1"/>
          </p:cNvSpPr>
          <p:nvPr>
            <p:ph type="title"/>
          </p:nvPr>
        </p:nvSpPr>
        <p:spPr/>
        <p:txBody>
          <a:bodyPr/>
          <a:lstStyle/>
          <a:p>
            <a:r>
              <a:rPr lang="en-US" dirty="0"/>
              <a:t>Key points</a:t>
            </a:r>
          </a:p>
        </p:txBody>
      </p:sp>
      <p:sp>
        <p:nvSpPr>
          <p:cNvPr id="3" name="Text Placeholder 2">
            <a:extLst>
              <a:ext uri="{FF2B5EF4-FFF2-40B4-BE49-F238E27FC236}">
                <a16:creationId xmlns:a16="http://schemas.microsoft.com/office/drawing/2014/main" id="{EEA838F0-2456-2544-0FC1-99F423368782}"/>
              </a:ext>
            </a:extLst>
          </p:cNvPr>
          <p:cNvSpPr>
            <a:spLocks noGrp="1"/>
          </p:cNvSpPr>
          <p:nvPr>
            <p:ph type="body" sz="quarter" idx="10"/>
          </p:nvPr>
        </p:nvSpPr>
        <p:spPr>
          <a:xfrm>
            <a:off x="482600" y="1554162"/>
            <a:ext cx="5613400" cy="3341688"/>
          </a:xfrm>
        </p:spPr>
        <p:txBody>
          <a:bodyPr/>
          <a:lstStyle/>
          <a:p>
            <a:pPr>
              <a:lnSpc>
                <a:spcPct val="150000"/>
              </a:lnSpc>
            </a:pPr>
            <a:r>
              <a:rPr lang="en-US" dirty="0"/>
              <a:t>We propose two methods to perform well-log imputation and forecasting with uncertainty using information from other well-logs.</a:t>
            </a:r>
          </a:p>
          <a:p>
            <a:pPr>
              <a:lnSpc>
                <a:spcPct val="150000"/>
              </a:lnSpc>
            </a:pPr>
            <a:r>
              <a:rPr lang="en-US" dirty="0"/>
              <a:t>The uncertainty estimation is limited to the uncertainty present in the training data.</a:t>
            </a:r>
          </a:p>
          <a:p>
            <a:pPr>
              <a:lnSpc>
                <a:spcPct val="150000"/>
              </a:lnSpc>
            </a:pPr>
            <a:r>
              <a:rPr lang="en-US" dirty="0"/>
              <a:t>Interpretability, as the performance of the models increase, interpretability decreases</a:t>
            </a:r>
          </a:p>
          <a:p>
            <a:pPr>
              <a:lnSpc>
                <a:spcPct val="150000"/>
              </a:lnSpc>
            </a:pPr>
            <a:endParaRPr lang="en-US" dirty="0"/>
          </a:p>
        </p:txBody>
      </p:sp>
      <p:pic>
        <p:nvPicPr>
          <p:cNvPr id="4" name="Picture 3" descr="Chart, bubble chart&#10;&#10;Description automatically generated">
            <a:extLst>
              <a:ext uri="{FF2B5EF4-FFF2-40B4-BE49-F238E27FC236}">
                <a16:creationId xmlns:a16="http://schemas.microsoft.com/office/drawing/2014/main" id="{A6BCD6FD-567D-8CF7-0E88-F3392E03D9E2}"/>
              </a:ext>
            </a:extLst>
          </p:cNvPr>
          <p:cNvPicPr>
            <a:picLocks noChangeAspect="1"/>
          </p:cNvPicPr>
          <p:nvPr/>
        </p:nvPicPr>
        <p:blipFill>
          <a:blip r:embed="rId2"/>
          <a:stretch>
            <a:fillRect/>
          </a:stretch>
        </p:blipFill>
        <p:spPr>
          <a:xfrm>
            <a:off x="5800464" y="2095596"/>
            <a:ext cx="5908936" cy="3208242"/>
          </a:xfrm>
          <a:prstGeom prst="rect">
            <a:avLst/>
          </a:prstGeom>
        </p:spPr>
      </p:pic>
      <p:sp>
        <p:nvSpPr>
          <p:cNvPr id="5" name="Rectangle 4">
            <a:extLst>
              <a:ext uri="{FF2B5EF4-FFF2-40B4-BE49-F238E27FC236}">
                <a16:creationId xmlns:a16="http://schemas.microsoft.com/office/drawing/2014/main" id="{70CB1706-B099-D416-7FC4-7170F03F5407}"/>
              </a:ext>
            </a:extLst>
          </p:cNvPr>
          <p:cNvSpPr/>
          <p:nvPr/>
        </p:nvSpPr>
        <p:spPr>
          <a:xfrm>
            <a:off x="5167575" y="5283395"/>
            <a:ext cx="7174714" cy="307777"/>
          </a:xfrm>
          <a:prstGeom prst="rect">
            <a:avLst/>
          </a:prstGeom>
        </p:spPr>
        <p:txBody>
          <a:bodyPr wrap="square">
            <a:spAutoFit/>
          </a:bodyPr>
          <a:lstStyle/>
          <a:p>
            <a:pPr algn="ctr"/>
            <a:r>
              <a:rPr lang="en-US" sz="1400" b="1" dirty="0">
                <a:latin typeface="Arial" panose="020B0604020202020204" pitchFamily="34" charset="0"/>
                <a:ea typeface="Calibri" panose="020F0502020204030204" pitchFamily="34" charset="0"/>
              </a:rPr>
              <a:t>Figure 9 – </a:t>
            </a:r>
            <a:r>
              <a:rPr lang="en-US" sz="1400" dirty="0">
                <a:latin typeface="Arial" panose="020B0604020202020204" pitchFamily="34" charset="0"/>
                <a:ea typeface="Calibri" panose="020F0502020204030204" pitchFamily="34" charset="0"/>
              </a:rPr>
              <a:t>Model interpretability versus performance</a:t>
            </a:r>
            <a:endParaRPr lang="en-US" sz="1400" dirty="0"/>
          </a:p>
        </p:txBody>
      </p:sp>
    </p:spTree>
    <p:extLst>
      <p:ext uri="{BB962C8B-B14F-4D97-AF65-F5344CB8AC3E}">
        <p14:creationId xmlns:p14="http://schemas.microsoft.com/office/powerpoint/2010/main" val="157499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DBCE4E-964D-BE4C-8FC2-0A9216C028AF}"/>
              </a:ext>
            </a:extLst>
          </p:cNvPr>
          <p:cNvSpPr/>
          <p:nvPr/>
        </p:nvSpPr>
        <p:spPr>
          <a:xfrm>
            <a:off x="406400" y="338667"/>
            <a:ext cx="4944533" cy="1464733"/>
          </a:xfrm>
          <a:prstGeom prst="rect">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12" name="Picture 11">
            <a:extLst>
              <a:ext uri="{FF2B5EF4-FFF2-40B4-BE49-F238E27FC236}">
                <a16:creationId xmlns:a16="http://schemas.microsoft.com/office/drawing/2014/main" id="{7D0D30F1-567A-324C-B0EB-E0D1D12B2177}"/>
              </a:ext>
            </a:extLst>
          </p:cNvPr>
          <p:cNvPicPr>
            <a:picLocks noChangeAspect="1"/>
          </p:cNvPicPr>
          <p:nvPr/>
        </p:nvPicPr>
        <p:blipFill>
          <a:blip r:embed="rId3"/>
          <a:stretch>
            <a:fillRect/>
          </a:stretch>
        </p:blipFill>
        <p:spPr>
          <a:xfrm>
            <a:off x="3045709" y="2515794"/>
            <a:ext cx="6241286" cy="1248257"/>
          </a:xfrm>
          <a:prstGeom prst="rect">
            <a:avLst/>
          </a:prstGeom>
        </p:spPr>
      </p:pic>
    </p:spTree>
    <p:extLst>
      <p:ext uri="{BB962C8B-B14F-4D97-AF65-F5344CB8AC3E}">
        <p14:creationId xmlns:p14="http://schemas.microsoft.com/office/powerpoint/2010/main" val="159674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62F1-1443-CB47-D752-A69E1B6DFCC9}"/>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AF5CC226-E2FB-4A07-9F67-2A33618E2618}"/>
              </a:ext>
            </a:extLst>
          </p:cNvPr>
          <p:cNvSpPr>
            <a:spLocks noGrp="1"/>
          </p:cNvSpPr>
          <p:nvPr>
            <p:ph type="body" sz="quarter" idx="10"/>
          </p:nvPr>
        </p:nvSpPr>
        <p:spPr/>
        <p:txBody>
          <a:bodyPr/>
          <a:lstStyle/>
          <a:p>
            <a:r>
              <a:rPr lang="en-US" b="1" dirty="0"/>
              <a:t>Objective</a:t>
            </a:r>
          </a:p>
          <a:p>
            <a:r>
              <a:rPr lang="en-US" dirty="0">
                <a:solidFill>
                  <a:schemeClr val="bg1">
                    <a:lumMod val="75000"/>
                  </a:schemeClr>
                </a:solidFill>
              </a:rPr>
              <a:t>Introduction</a:t>
            </a:r>
          </a:p>
          <a:p>
            <a:r>
              <a:rPr lang="en-US" dirty="0">
                <a:solidFill>
                  <a:schemeClr val="bg1">
                    <a:lumMod val="75000"/>
                  </a:schemeClr>
                </a:solidFill>
              </a:rPr>
              <a:t>Missing well-log data imputation with uncertainty</a:t>
            </a:r>
          </a:p>
          <a:p>
            <a:r>
              <a:rPr lang="en-US" dirty="0">
                <a:solidFill>
                  <a:schemeClr val="bg1">
                    <a:lumMod val="75000"/>
                  </a:schemeClr>
                </a:solidFill>
              </a:rPr>
              <a:t>Well-log data forecasting with uncertainty</a:t>
            </a:r>
          </a:p>
          <a:p>
            <a:r>
              <a:rPr lang="en-US" dirty="0">
                <a:solidFill>
                  <a:schemeClr val="bg1">
                    <a:lumMod val="75000"/>
                  </a:schemeClr>
                </a:solidFill>
              </a:rPr>
              <a:t>Key takeaways</a:t>
            </a:r>
          </a:p>
          <a:p>
            <a:endParaRPr lang="en-US" dirty="0"/>
          </a:p>
        </p:txBody>
      </p:sp>
    </p:spTree>
    <p:extLst>
      <p:ext uri="{BB962C8B-B14F-4D97-AF65-F5344CB8AC3E}">
        <p14:creationId xmlns:p14="http://schemas.microsoft.com/office/powerpoint/2010/main" val="377491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753A-EB5C-44AB-8028-E7780F55821D}"/>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5F2066BE-1D55-418B-AA91-F225EF823B71}"/>
              </a:ext>
            </a:extLst>
          </p:cNvPr>
          <p:cNvSpPr>
            <a:spLocks noGrp="1"/>
          </p:cNvSpPr>
          <p:nvPr>
            <p:ph type="body" sz="quarter" idx="10"/>
          </p:nvPr>
        </p:nvSpPr>
        <p:spPr/>
        <p:txBody>
          <a:bodyPr/>
          <a:lstStyle/>
          <a:p>
            <a:r>
              <a:rPr lang="en-US" dirty="0"/>
              <a:t>Perform well-log data imputation and forecasting with uncertainty using information from other well-logs.</a:t>
            </a:r>
          </a:p>
          <a:p>
            <a:r>
              <a:rPr lang="en-US" dirty="0"/>
              <a:t>Propagate the uncertainty to other applications that use well-log data as input.</a:t>
            </a:r>
          </a:p>
        </p:txBody>
      </p:sp>
    </p:spTree>
    <p:extLst>
      <p:ext uri="{BB962C8B-B14F-4D97-AF65-F5344CB8AC3E}">
        <p14:creationId xmlns:p14="http://schemas.microsoft.com/office/powerpoint/2010/main" val="213652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62F1-1443-CB47-D752-A69E1B6DFCC9}"/>
              </a:ext>
            </a:extLst>
          </p:cNvPr>
          <p:cNvSpPr>
            <a:spLocks noGrp="1"/>
          </p:cNvSpPr>
          <p:nvPr>
            <p:ph type="title"/>
          </p:nvPr>
        </p:nvSpPr>
        <p:spPr/>
        <p:txBody>
          <a:bodyPr/>
          <a:lstStyle/>
          <a:p>
            <a:r>
              <a:rPr lang="en-US" dirty="0"/>
              <a:t>Contents</a:t>
            </a:r>
          </a:p>
        </p:txBody>
      </p:sp>
      <p:sp>
        <p:nvSpPr>
          <p:cNvPr id="3" name="Text Placeholder 2">
            <a:extLst>
              <a:ext uri="{FF2B5EF4-FFF2-40B4-BE49-F238E27FC236}">
                <a16:creationId xmlns:a16="http://schemas.microsoft.com/office/drawing/2014/main" id="{AF5CC226-E2FB-4A07-9F67-2A33618E2618}"/>
              </a:ext>
            </a:extLst>
          </p:cNvPr>
          <p:cNvSpPr>
            <a:spLocks noGrp="1"/>
          </p:cNvSpPr>
          <p:nvPr>
            <p:ph type="body" sz="quarter" idx="10"/>
          </p:nvPr>
        </p:nvSpPr>
        <p:spPr/>
        <p:txBody>
          <a:bodyPr/>
          <a:lstStyle/>
          <a:p>
            <a:r>
              <a:rPr lang="en-US" dirty="0">
                <a:solidFill>
                  <a:schemeClr val="bg1">
                    <a:lumMod val="75000"/>
                  </a:schemeClr>
                </a:solidFill>
              </a:rPr>
              <a:t>Objective</a:t>
            </a:r>
          </a:p>
          <a:p>
            <a:r>
              <a:rPr lang="en-US" b="1" dirty="0"/>
              <a:t>Introduction</a:t>
            </a:r>
          </a:p>
          <a:p>
            <a:r>
              <a:rPr lang="en-US" dirty="0">
                <a:solidFill>
                  <a:schemeClr val="bg1">
                    <a:lumMod val="75000"/>
                  </a:schemeClr>
                </a:solidFill>
              </a:rPr>
              <a:t>Missing well-log data imputation with uncertainty</a:t>
            </a:r>
          </a:p>
          <a:p>
            <a:r>
              <a:rPr lang="en-US" dirty="0">
                <a:solidFill>
                  <a:schemeClr val="bg1">
                    <a:lumMod val="75000"/>
                  </a:schemeClr>
                </a:solidFill>
              </a:rPr>
              <a:t>Well-log data forecasting with uncertainty</a:t>
            </a:r>
          </a:p>
          <a:p>
            <a:r>
              <a:rPr lang="en-US" dirty="0">
                <a:solidFill>
                  <a:schemeClr val="bg1">
                    <a:lumMod val="75000"/>
                  </a:schemeClr>
                </a:solidFill>
              </a:rPr>
              <a:t>Key takeaways</a:t>
            </a:r>
          </a:p>
          <a:p>
            <a:endParaRPr lang="en-US" dirty="0"/>
          </a:p>
        </p:txBody>
      </p:sp>
    </p:spTree>
    <p:extLst>
      <p:ext uri="{BB962C8B-B14F-4D97-AF65-F5344CB8AC3E}">
        <p14:creationId xmlns:p14="http://schemas.microsoft.com/office/powerpoint/2010/main" val="8607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D65F65-9C8E-847D-ABCB-744BDB5FC3F8}"/>
              </a:ext>
            </a:extLst>
          </p:cNvPr>
          <p:cNvSpPr>
            <a:spLocks noGrp="1"/>
          </p:cNvSpPr>
          <p:nvPr>
            <p:ph type="title"/>
          </p:nvPr>
        </p:nvSpPr>
        <p:spPr/>
        <p:txBody>
          <a:bodyPr/>
          <a:lstStyle/>
          <a:p>
            <a:r>
              <a:rPr lang="en-US" sz="2800" b="1" dirty="0">
                <a:solidFill>
                  <a:srgbClr val="1E262E"/>
                </a:solidFill>
              </a:rPr>
              <a:t>Introduction to machine learning</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013F1E09-368A-F6DF-5111-BFD0426E765B}"/>
                  </a:ext>
                </a:extLst>
              </p:cNvPr>
              <p:cNvSpPr>
                <a:spLocks noGrp="1"/>
              </p:cNvSpPr>
              <p:nvPr>
                <p:ph type="body" sz="quarter" idx="10"/>
              </p:nvPr>
            </p:nvSpPr>
            <p:spPr/>
            <p:txBody>
              <a:bodyPr/>
              <a:lstStyle/>
              <a:p>
                <a:pPr marL="285750" indent="-285750">
                  <a:lnSpc>
                    <a:spcPct val="250000"/>
                  </a:lnSpc>
                </a:pPr>
                <a:r>
                  <a:rPr lang="en-US" dirty="0">
                    <a:solidFill>
                      <a:srgbClr val="1E262E"/>
                    </a:solidFill>
                  </a:rPr>
                  <a:t>Machine Learning studies algorithms and models that improve their performance on a specific task progressively and focuses on </a:t>
                </a:r>
                <a:r>
                  <a:rPr lang="en-US" b="1" dirty="0">
                    <a:solidFill>
                      <a:srgbClr val="1E262E"/>
                    </a:solidFill>
                  </a:rPr>
                  <a:t>estimating the model </a:t>
                </a:r>
                <a14:m>
                  <m:oMath xmlns:m="http://schemas.openxmlformats.org/officeDocument/2006/math">
                    <m:acc>
                      <m:accPr>
                        <m:chr m:val="̂"/>
                        <m:ctrlPr>
                          <a:rPr lang="en-US" b="1" i="1">
                            <a:latin typeface="Cambria Math" panose="02040503050406030204" pitchFamily="18" charset="0"/>
                          </a:rPr>
                        </m:ctrlPr>
                      </m:accPr>
                      <m:e>
                        <m:r>
                          <a:rPr lang="es-MX" b="1" i="1">
                            <a:latin typeface="Cambria Math" panose="02040503050406030204" pitchFamily="18" charset="0"/>
                          </a:rPr>
                          <m:t>𝒇</m:t>
                        </m:r>
                      </m:e>
                    </m:acc>
                    <m:d>
                      <m:dPr>
                        <m:ctrlPr>
                          <a:rPr lang="en-US" b="1" i="1">
                            <a:latin typeface="Cambria Math" panose="02040503050406030204" pitchFamily="18" charset="0"/>
                          </a:rPr>
                        </m:ctrlPr>
                      </m:dPr>
                      <m:e>
                        <m:r>
                          <a:rPr lang="en-US" b="1" i="1">
                            <a:latin typeface="Cambria Math" panose="02040503050406030204" pitchFamily="18" charset="0"/>
                          </a:rPr>
                          <m:t>𝒙</m:t>
                        </m:r>
                      </m:e>
                    </m:d>
                  </m:oMath>
                </a14:m>
                <a:r>
                  <a:rPr lang="en-US" b="1" dirty="0">
                    <a:solidFill>
                      <a:srgbClr val="1E262E"/>
                    </a:solidFill>
                  </a:rPr>
                  <a:t> for inference or prediction.</a:t>
                </a:r>
                <a:endParaRPr lang="en-US" b="1" dirty="0"/>
              </a:p>
              <a:p>
                <a:pPr marL="285750" indent="-285750">
                  <a:lnSpc>
                    <a:spcPct val="250000"/>
                  </a:lnSpc>
                  <a:buFont typeface="Arial" panose="020B0604020202020204" pitchFamily="34" charset="0"/>
                  <a:buChar char="•"/>
                </a:pPr>
                <a:r>
                  <a:rPr lang="en-US" dirty="0"/>
                  <a:t>ML algorithms </a:t>
                </a:r>
                <a:r>
                  <a:rPr lang="en-US" b="1" dirty="0"/>
                  <a:t>build a mathematical model </a:t>
                </a:r>
                <a:r>
                  <a:rPr lang="en-US" dirty="0"/>
                  <a:t>based on sample data known as “training data”.</a:t>
                </a:r>
              </a:p>
              <a:p>
                <a:pPr marL="285750" indent="-285750" algn="just">
                  <a:lnSpc>
                    <a:spcPct val="250000"/>
                  </a:lnSpc>
                  <a:buFont typeface="Arial" panose="020B0604020202020204" pitchFamily="34" charset="0"/>
                  <a:buChar char="•"/>
                  <a:defRPr/>
                </a:pPr>
                <a:r>
                  <a:rPr lang="en-US" dirty="0">
                    <a:solidFill>
                      <a:srgbClr val="1E262E"/>
                    </a:solidFill>
                  </a:rPr>
                  <a:t>The ML model internal variables are called </a:t>
                </a:r>
                <a:r>
                  <a:rPr lang="en-US" b="1" dirty="0">
                    <a:solidFill>
                      <a:srgbClr val="1E262E"/>
                    </a:solidFill>
                  </a:rPr>
                  <a:t>parameters</a:t>
                </a:r>
                <a:endParaRPr lang="en-US" dirty="0">
                  <a:solidFill>
                    <a:srgbClr val="1E262E"/>
                  </a:solidFill>
                </a:endParaRPr>
              </a:p>
            </p:txBody>
          </p:sp>
        </mc:Choice>
        <mc:Fallback xmlns="">
          <p:sp>
            <p:nvSpPr>
              <p:cNvPr id="5" name="Text Placeholder 4">
                <a:extLst>
                  <a:ext uri="{FF2B5EF4-FFF2-40B4-BE49-F238E27FC236}">
                    <a16:creationId xmlns:a16="http://schemas.microsoft.com/office/drawing/2014/main" id="{013F1E09-368A-F6DF-5111-BFD0426E765B}"/>
                  </a:ext>
                </a:extLst>
              </p:cNvPr>
              <p:cNvSpPr>
                <a:spLocks noGrp="1" noRot="1" noChangeAspect="1" noMove="1" noResize="1" noEditPoints="1" noAdjustHandles="1" noChangeArrowheads="1" noChangeShapeType="1" noTextEdit="1"/>
              </p:cNvSpPr>
              <p:nvPr>
                <p:ph type="body" sz="quarter" idx="10"/>
              </p:nvPr>
            </p:nvSpPr>
            <p:spPr>
              <a:blipFill>
                <a:blip r:embed="rId3"/>
                <a:stretch>
                  <a:fillRect l="-327" r="-491"/>
                </a:stretch>
              </a:blipFill>
            </p:spPr>
            <p:txBody>
              <a:bodyPr/>
              <a:lstStyle/>
              <a:p>
                <a:r>
                  <a:rPr lang="en-US">
                    <a:noFill/>
                  </a:rPr>
                  <a:t> </a:t>
                </a:r>
              </a:p>
            </p:txBody>
          </p:sp>
        </mc:Fallback>
      </mc:AlternateContent>
    </p:spTree>
    <p:extLst>
      <p:ext uri="{BB962C8B-B14F-4D97-AF65-F5344CB8AC3E}">
        <p14:creationId xmlns:p14="http://schemas.microsoft.com/office/powerpoint/2010/main" val="375139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A7BF96-D1E0-969E-1893-7E7EE79BE669}"/>
              </a:ext>
            </a:extLst>
          </p:cNvPr>
          <p:cNvSpPr>
            <a:spLocks noGrp="1"/>
          </p:cNvSpPr>
          <p:nvPr>
            <p:ph type="title"/>
          </p:nvPr>
        </p:nvSpPr>
        <p:spPr/>
        <p:txBody>
          <a:bodyPr/>
          <a:lstStyle/>
          <a:p>
            <a:r>
              <a:rPr lang="en-US" sz="2800" b="1" dirty="0">
                <a:solidFill>
                  <a:srgbClr val="1E262E"/>
                </a:solidFill>
              </a:rPr>
              <a:t>Supervised learning</a:t>
            </a:r>
            <a:endParaRPr lang="en-US" dirty="0"/>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D20E498F-08D7-AFE8-E188-390EBE473BF4}"/>
                  </a:ext>
                </a:extLst>
              </p:cNvPr>
              <p:cNvSpPr>
                <a:spLocks noGrp="1"/>
              </p:cNvSpPr>
              <p:nvPr>
                <p:ph type="body" sz="quarter" idx="10"/>
              </p:nvPr>
            </p:nvSpPr>
            <p:spPr/>
            <p:txBody>
              <a:bodyPr/>
              <a:lstStyle/>
              <a:p>
                <a:pPr marL="285750" indent="-285750">
                  <a:lnSpc>
                    <a:spcPct val="150000"/>
                  </a:lnSpc>
                  <a:buFont typeface="Arial" panose="020B0604020202020204" pitchFamily="34" charset="0"/>
                  <a:buChar char="•"/>
                  <a:defRPr/>
                </a:pPr>
                <a:r>
                  <a:rPr lang="en-US" dirty="0"/>
                  <a:t>Supervised learning involves </a:t>
                </a:r>
                <a:r>
                  <a:rPr lang="en-US" b="1" dirty="0"/>
                  <a:t>learning with guidance</a:t>
                </a:r>
                <a:r>
                  <a:rPr lang="en-US" dirty="0"/>
                  <a:t> to approximate the function </a:t>
                </a:r>
                <a14:m>
                  <m:oMath xmlns:m="http://schemas.openxmlformats.org/officeDocument/2006/math">
                    <m:acc>
                      <m:accPr>
                        <m:chr m:val="̂"/>
                        <m:ctrlPr>
                          <a:rPr lang="en-US" b="0" i="1" smtClean="0">
                            <a:latin typeface="Cambria Math" panose="02040503050406030204" pitchFamily="18" charset="0"/>
                          </a:rPr>
                        </m:ctrlPr>
                      </m:accPr>
                      <m:e>
                        <m:r>
                          <a:rPr lang="es-MX" b="1" i="1">
                            <a:latin typeface="Cambria Math" panose="02040503050406030204" pitchFamily="18" charset="0"/>
                          </a:rPr>
                          <m:t>𝒇</m:t>
                        </m:r>
                      </m:e>
                    </m:acc>
                    <m:d>
                      <m:dPr>
                        <m:ctrlPr>
                          <a:rPr lang="en-US" b="1" i="1">
                            <a:latin typeface="Cambria Math" panose="02040503050406030204" pitchFamily="18" charset="0"/>
                          </a:rPr>
                        </m:ctrlPr>
                      </m:dPr>
                      <m:e>
                        <m:r>
                          <a:rPr lang="en-US" b="1" i="1">
                            <a:latin typeface="Cambria Math" panose="02040503050406030204" pitchFamily="18" charset="0"/>
                          </a:rPr>
                          <m:t>𝒙</m:t>
                        </m:r>
                      </m:e>
                    </m:d>
                  </m:oMath>
                </a14:m>
                <a:r>
                  <a:rPr lang="en-US" dirty="0">
                    <a:solidFill>
                      <a:srgbClr val="1E262E"/>
                    </a:solidFill>
                  </a:rPr>
                  <a:t> to predict </a:t>
                </a:r>
                <a:r>
                  <a:rPr lang="en-US" b="1" dirty="0">
                    <a:solidFill>
                      <a:srgbClr val="1E262E"/>
                    </a:solidFill>
                  </a:rPr>
                  <a:t>response feature</a:t>
                </a:r>
                <a:r>
                  <a:rPr lang="en-US" dirty="0">
                    <a:solidFill>
                      <a:srgbClr val="1E262E"/>
                    </a:solidFill>
                  </a:rPr>
                  <a:t> </a:t>
                </a:r>
                <a14:m>
                  <m:oMath xmlns:m="http://schemas.openxmlformats.org/officeDocument/2006/math">
                    <m:acc>
                      <m:accPr>
                        <m:chr m:val="̂"/>
                        <m:ctrlPr>
                          <a:rPr lang="en-US" i="1">
                            <a:solidFill>
                              <a:srgbClr val="1E262E"/>
                            </a:solidFill>
                            <a:latin typeface="Cambria Math" panose="02040503050406030204" pitchFamily="18" charset="0"/>
                          </a:rPr>
                        </m:ctrlPr>
                      </m:accPr>
                      <m:e>
                        <m:r>
                          <a:rPr lang="en-US" i="1">
                            <a:solidFill>
                              <a:srgbClr val="1E262E"/>
                            </a:solidFill>
                            <a:latin typeface="Cambria Math" panose="02040503050406030204" pitchFamily="18" charset="0"/>
                          </a:rPr>
                          <m:t>𝑦</m:t>
                        </m:r>
                      </m:e>
                    </m:acc>
                  </m:oMath>
                </a14:m>
                <a:r>
                  <a:rPr lang="en-US" dirty="0">
                    <a:solidFill>
                      <a:srgbClr val="1E262E"/>
                    </a:solidFill>
                  </a:rPr>
                  <a:t> for given </a:t>
                </a:r>
                <a14:m>
                  <m:oMath xmlns:m="http://schemas.openxmlformats.org/officeDocument/2006/math">
                    <m:sSub>
                      <m:sSubPr>
                        <m:ctrlPr>
                          <a:rPr lang="en-US" i="1">
                            <a:solidFill>
                              <a:srgbClr val="1E262E"/>
                            </a:solidFill>
                            <a:latin typeface="Cambria Math" panose="02040503050406030204" pitchFamily="18" charset="0"/>
                          </a:rPr>
                        </m:ctrlPr>
                      </m:sSubPr>
                      <m:e>
                        <m:r>
                          <a:rPr lang="en-US" i="1">
                            <a:solidFill>
                              <a:srgbClr val="1E262E"/>
                            </a:solidFill>
                            <a:latin typeface="Cambria Math" panose="02040503050406030204" pitchFamily="18" charset="0"/>
                          </a:rPr>
                          <m:t>𝑥</m:t>
                        </m:r>
                      </m:e>
                      <m:sub>
                        <m:r>
                          <a:rPr lang="en-US" i="1">
                            <a:solidFill>
                              <a:srgbClr val="1E262E"/>
                            </a:solidFill>
                            <a:latin typeface="Cambria Math" panose="02040503050406030204" pitchFamily="18" charset="0"/>
                          </a:rPr>
                          <m:t>1</m:t>
                        </m:r>
                      </m:sub>
                    </m:sSub>
                    <m:r>
                      <a:rPr lang="en-US" i="1">
                        <a:solidFill>
                          <a:srgbClr val="1E262E"/>
                        </a:solidFill>
                        <a:latin typeface="Cambria Math" panose="02040503050406030204" pitchFamily="18" charset="0"/>
                      </a:rPr>
                      <m:t>, </m:t>
                    </m:r>
                    <m:sSub>
                      <m:sSubPr>
                        <m:ctrlPr>
                          <a:rPr lang="en-US" i="1">
                            <a:solidFill>
                              <a:srgbClr val="1E262E"/>
                            </a:solidFill>
                            <a:latin typeface="Cambria Math" panose="02040503050406030204" pitchFamily="18" charset="0"/>
                          </a:rPr>
                        </m:ctrlPr>
                      </m:sSubPr>
                      <m:e>
                        <m:r>
                          <a:rPr lang="en-US" i="1">
                            <a:solidFill>
                              <a:srgbClr val="1E262E"/>
                            </a:solidFill>
                            <a:latin typeface="Cambria Math" panose="02040503050406030204" pitchFamily="18" charset="0"/>
                          </a:rPr>
                          <m:t>𝑥</m:t>
                        </m:r>
                      </m:e>
                      <m:sub>
                        <m:r>
                          <a:rPr lang="en-US" i="1">
                            <a:solidFill>
                              <a:srgbClr val="1E262E"/>
                            </a:solidFill>
                            <a:latin typeface="Cambria Math" panose="02040503050406030204" pitchFamily="18" charset="0"/>
                          </a:rPr>
                          <m:t>2</m:t>
                        </m:r>
                      </m:sub>
                    </m:sSub>
                    <m:r>
                      <a:rPr lang="en-US" i="1">
                        <a:solidFill>
                          <a:srgbClr val="1E262E"/>
                        </a:solidFill>
                        <a:latin typeface="Cambria Math" panose="02040503050406030204" pitchFamily="18" charset="0"/>
                      </a:rPr>
                      <m:t>, …, </m:t>
                    </m:r>
                    <m:sSub>
                      <m:sSubPr>
                        <m:ctrlPr>
                          <a:rPr lang="en-US" i="1">
                            <a:solidFill>
                              <a:srgbClr val="1E262E"/>
                            </a:solidFill>
                            <a:latin typeface="Cambria Math" panose="02040503050406030204" pitchFamily="18" charset="0"/>
                          </a:rPr>
                        </m:ctrlPr>
                      </m:sSubPr>
                      <m:e>
                        <m:r>
                          <a:rPr lang="en-US" i="1">
                            <a:solidFill>
                              <a:srgbClr val="1E262E"/>
                            </a:solidFill>
                            <a:latin typeface="Cambria Math" panose="02040503050406030204" pitchFamily="18" charset="0"/>
                          </a:rPr>
                          <m:t>𝑥</m:t>
                        </m:r>
                      </m:e>
                      <m:sub>
                        <m:r>
                          <a:rPr lang="en-US" b="0" i="1" smtClean="0">
                            <a:solidFill>
                              <a:srgbClr val="1E262E"/>
                            </a:solidFill>
                            <a:latin typeface="Cambria Math" panose="02040503050406030204" pitchFamily="18" charset="0"/>
                          </a:rPr>
                          <m:t>𝑛</m:t>
                        </m:r>
                      </m:sub>
                    </m:sSub>
                  </m:oMath>
                </a14:m>
                <a:r>
                  <a:rPr lang="en-US" dirty="0">
                    <a:solidFill>
                      <a:srgbClr val="1E262E"/>
                    </a:solidFill>
                  </a:rPr>
                  <a:t> </a:t>
                </a:r>
                <a:r>
                  <a:rPr lang="en-US" b="1" dirty="0">
                    <a:solidFill>
                      <a:srgbClr val="1E262E"/>
                    </a:solidFill>
                  </a:rPr>
                  <a:t>predictor features</a:t>
                </a:r>
                <a:r>
                  <a:rPr lang="en-US" dirty="0">
                    <a:solidFill>
                      <a:srgbClr val="1E262E"/>
                    </a:solidFill>
                  </a:rPr>
                  <a:t>.</a:t>
                </a:r>
              </a:p>
              <a:p>
                <a:pPr marL="285750" indent="-285750">
                  <a:lnSpc>
                    <a:spcPct val="150000"/>
                  </a:lnSpc>
                  <a:buFont typeface="Arial" panose="020B0604020202020204" pitchFamily="34" charset="0"/>
                  <a:buChar char="•"/>
                  <a:defRPr/>
                </a:pPr>
                <a:endParaRPr lang="es-MX" dirty="0">
                  <a:solidFill>
                    <a:srgbClr val="1E262E"/>
                  </a:solidFill>
                </a:endParaRPr>
              </a:p>
              <a:p>
                <a:pPr marL="285750" indent="-285750">
                  <a:lnSpc>
                    <a:spcPct val="150000"/>
                  </a:lnSpc>
                  <a:buFont typeface="Arial" panose="020B0604020202020204" pitchFamily="34" charset="0"/>
                  <a:buChar char="•"/>
                  <a:defRPr/>
                </a:pPr>
                <a:endParaRPr lang="es-MX" dirty="0">
                  <a:solidFill>
                    <a:srgbClr val="1E262E"/>
                  </a:solidFill>
                </a:endParaRPr>
              </a:p>
              <a:p>
                <a:pPr marL="285750" indent="-285750">
                  <a:lnSpc>
                    <a:spcPct val="150000"/>
                  </a:lnSpc>
                  <a:buFont typeface="Arial" panose="020B0604020202020204" pitchFamily="34" charset="0"/>
                  <a:buChar char="•"/>
                  <a:defRPr/>
                </a:pPr>
                <a:endParaRPr lang="es-MX" dirty="0">
                  <a:solidFill>
                    <a:srgbClr val="1E262E"/>
                  </a:solidFill>
                </a:endParaRPr>
              </a:p>
              <a:p>
                <a:pPr marL="285750" indent="-285750">
                  <a:lnSpc>
                    <a:spcPct val="150000"/>
                  </a:lnSpc>
                  <a:buFont typeface="Arial" panose="020B0604020202020204" pitchFamily="34" charset="0"/>
                  <a:buChar char="•"/>
                </a:pPr>
                <a:r>
                  <a:rPr lang="en-US" dirty="0"/>
                  <a:t>ML performance is based on three factors: </a:t>
                </a:r>
                <a:r>
                  <a:rPr lang="en-US" b="1" dirty="0"/>
                  <a:t>data that is used</a:t>
                </a:r>
                <a:r>
                  <a:rPr lang="en-US" dirty="0"/>
                  <a:t> by the program, </a:t>
                </a:r>
                <a:r>
                  <a:rPr lang="en-US" b="1" dirty="0"/>
                  <a:t>a metric that quantifies the error, and a feedback mechanism.</a:t>
                </a:r>
                <a:endParaRPr lang="en-US" dirty="0">
                  <a:solidFill>
                    <a:srgbClr val="1E262E"/>
                  </a:solidFill>
                </a:endParaRPr>
              </a:p>
              <a:p>
                <a:pPr marL="285750" indent="-285750">
                  <a:lnSpc>
                    <a:spcPct val="150000"/>
                  </a:lnSpc>
                  <a:buFont typeface="Arial" panose="020B0604020202020204" pitchFamily="34" charset="0"/>
                  <a:buChar char="•"/>
                  <a:defRPr/>
                </a:pPr>
                <a:endParaRPr lang="en-US" b="1" dirty="0">
                  <a:solidFill>
                    <a:srgbClr val="1E262E"/>
                  </a:solidFill>
                </a:endParaRPr>
              </a:p>
              <a:p>
                <a:endParaRPr lang="en-US" dirty="0"/>
              </a:p>
            </p:txBody>
          </p:sp>
        </mc:Choice>
        <mc:Fallback xmlns="">
          <p:sp>
            <p:nvSpPr>
              <p:cNvPr id="7" name="Text Placeholder 6">
                <a:extLst>
                  <a:ext uri="{FF2B5EF4-FFF2-40B4-BE49-F238E27FC236}">
                    <a16:creationId xmlns:a16="http://schemas.microsoft.com/office/drawing/2014/main" id="{D20E498F-08D7-AFE8-E188-390EBE473BF4}"/>
                  </a:ext>
                </a:extLst>
              </p:cNvPr>
              <p:cNvSpPr>
                <a:spLocks noGrp="1" noRot="1" noChangeAspect="1" noMove="1" noResize="1" noEditPoints="1" noAdjustHandles="1" noChangeArrowheads="1" noChangeShapeType="1" noTextEdit="1"/>
              </p:cNvSpPr>
              <p:nvPr>
                <p:ph type="body" sz="quarter" idx="10"/>
              </p:nvPr>
            </p:nvSpPr>
            <p:spPr>
              <a:blipFill>
                <a:blip r:embed="rId3"/>
                <a:stretch>
                  <a:fillRect l="-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2553B0F-0082-4B0B-BAE9-C695634B461C}"/>
                  </a:ext>
                </a:extLst>
              </p:cNvPr>
              <p:cNvGraphicFramePr>
                <a:graphicFrameLocks noGrp="1"/>
              </p:cNvGraphicFramePr>
              <p:nvPr>
                <p:extLst>
                  <p:ext uri="{D42A27DB-BD31-4B8C-83A1-F6EECF244321}">
                    <p14:modId xmlns:p14="http://schemas.microsoft.com/office/powerpoint/2010/main" val="223072216"/>
                  </p:ext>
                </p:extLst>
              </p:nvPr>
            </p:nvGraphicFramePr>
            <p:xfrm>
              <a:off x="635001" y="3062247"/>
              <a:ext cx="10975974" cy="758000"/>
            </p:xfrm>
            <a:graphic>
              <a:graphicData uri="http://schemas.openxmlformats.org/drawingml/2006/table">
                <a:tbl>
                  <a:tblPr firstRow="1" firstCol="1" bandRow="1">
                    <a:tableStyleId>{5C22544A-7EE6-4342-B048-85BDC9FD1C3A}</a:tableStyleId>
                  </a:tblPr>
                  <a:tblGrid>
                    <a:gridCol w="162560">
                      <a:extLst>
                        <a:ext uri="{9D8B030D-6E8A-4147-A177-3AD203B41FA5}">
                          <a16:colId xmlns:a16="http://schemas.microsoft.com/office/drawing/2014/main" val="2544773451"/>
                        </a:ext>
                      </a:extLst>
                    </a:gridCol>
                    <a:gridCol w="10121567">
                      <a:extLst>
                        <a:ext uri="{9D8B030D-6E8A-4147-A177-3AD203B41FA5}">
                          <a16:colId xmlns:a16="http://schemas.microsoft.com/office/drawing/2014/main" val="2024008987"/>
                        </a:ext>
                      </a:extLst>
                    </a:gridCol>
                    <a:gridCol w="691847">
                      <a:extLst>
                        <a:ext uri="{9D8B030D-6E8A-4147-A177-3AD203B41FA5}">
                          <a16:colId xmlns:a16="http://schemas.microsoft.com/office/drawing/2014/main" val="2227428963"/>
                        </a:ext>
                      </a:extLst>
                    </a:gridCol>
                  </a:tblGrid>
                  <a:tr h="591045">
                    <a:tc>
                      <a:txBody>
                        <a:bodyPr/>
                        <a:lstStyle/>
                        <a:p>
                          <a:pPr marL="0" marR="0" algn="just">
                            <a:lnSpc>
                              <a:spcPct val="150000"/>
                            </a:lnSpc>
                            <a:spcBef>
                              <a:spcPts val="0"/>
                            </a:spcBef>
                            <a:spcAft>
                              <a:spcPts val="0"/>
                            </a:spcAft>
                          </a:pPr>
                          <a:r>
                            <a:rPr lang="en-US" sz="1800" dirty="0">
                              <a:solidFill>
                                <a:schemeClr val="tx1"/>
                              </a:solidFill>
                              <a:effectLst/>
                            </a:rPr>
                            <a:t> </a:t>
                          </a:r>
                          <a:endPar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limUpp>
                                  <m:limUppPr>
                                    <m:ctrlPr>
                                      <a:rPr lang="en-US" sz="1800" b="1" i="1" smtClean="0">
                                        <a:solidFill>
                                          <a:schemeClr val="tx1"/>
                                        </a:solidFill>
                                        <a:effectLst/>
                                        <a:latin typeface="Cambria Math" panose="02040503050406030204" pitchFamily="18" charset="0"/>
                                      </a:rPr>
                                    </m:ctrlPr>
                                  </m:limUppPr>
                                  <m:e>
                                    <m:acc>
                                      <m:accPr>
                                        <m:chr m:val="̂"/>
                                        <m:ctrlPr>
                                          <a:rPr lang="en-US" sz="1800" b="0" i="1" smtClean="0">
                                            <a:solidFill>
                                              <a:schemeClr val="tx1"/>
                                            </a:solidFill>
                                            <a:effectLst/>
                                            <a:latin typeface="Cambria Math" panose="02040503050406030204" pitchFamily="18" charset="0"/>
                                          </a:rPr>
                                        </m:ctrlPr>
                                      </m:accPr>
                                      <m:e>
                                        <m:r>
                                          <a:rPr lang="en-US" sz="1800" b="0" i="1" smtClean="0">
                                            <a:solidFill>
                                              <a:schemeClr val="tx1"/>
                                            </a:solidFill>
                                            <a:effectLst/>
                                            <a:latin typeface="Cambria Math" panose="02040503050406030204" pitchFamily="18" charset="0"/>
                                          </a:rPr>
                                          <m:t>𝑦</m:t>
                                        </m:r>
                                      </m:e>
                                    </m:acc>
                                  </m:e>
                                  <m:lim>
                                    <m:r>
                                      <m:rPr>
                                        <m:sty m:val="p"/>
                                      </m:rPr>
                                      <a:rPr lang="en-US" sz="1800" b="0" i="0" smtClean="0">
                                        <a:solidFill>
                                          <a:schemeClr val="tx1"/>
                                        </a:solidFill>
                                        <a:effectLst/>
                                        <a:latin typeface="Cambria Math" panose="02040503050406030204" pitchFamily="18" charset="0"/>
                                      </a:rPr>
                                      <m:t>Response</m:t>
                                    </m:r>
                                  </m:lim>
                                </m:limUpp>
                                <m:r>
                                  <a:rPr lang="en-US" sz="1800" smtClean="0">
                                    <a:solidFill>
                                      <a:schemeClr val="tx1"/>
                                    </a:solidFill>
                                    <a:effectLst/>
                                    <a:latin typeface="Cambria Math" panose="02040503050406030204" pitchFamily="18" charset="0"/>
                                  </a:rPr>
                                  <m:t>=</m:t>
                                </m:r>
                                <m:limUpp>
                                  <m:limUppPr>
                                    <m:ctrlPr>
                                      <a:rPr lang="en-US" sz="1800" b="1" i="1" smtClean="0">
                                        <a:solidFill>
                                          <a:schemeClr val="tx1"/>
                                        </a:solidFill>
                                        <a:effectLst/>
                                        <a:latin typeface="Cambria Math" panose="02040503050406030204" pitchFamily="18" charset="0"/>
                                      </a:rPr>
                                    </m:ctrlPr>
                                  </m:limUppPr>
                                  <m:e>
                                    <m:acc>
                                      <m:accPr>
                                        <m:chr m:val="̂"/>
                                        <m:ctrlPr>
                                          <a:rPr lang="en-US" sz="1800" b="0" i="1" smtClean="0">
                                            <a:solidFill>
                                              <a:schemeClr val="tx1"/>
                                            </a:solidFill>
                                            <a:effectLst/>
                                            <a:latin typeface="Cambria Math" panose="02040503050406030204" pitchFamily="18" charset="0"/>
                                          </a:rPr>
                                        </m:ctrlPr>
                                      </m:accPr>
                                      <m:e>
                                        <m:r>
                                          <a:rPr lang="en-US" sz="1800" b="0" i="1" smtClean="0">
                                            <a:solidFill>
                                              <a:schemeClr val="tx1"/>
                                            </a:solidFill>
                                            <a:effectLst/>
                                            <a:latin typeface="Cambria Math" panose="02040503050406030204" pitchFamily="18" charset="0"/>
                                          </a:rPr>
                                          <m:t>𝑓</m:t>
                                        </m:r>
                                      </m:e>
                                    </m:acc>
                                  </m:e>
                                  <m:lim>
                                    <m:r>
                                      <m:rPr>
                                        <m:nor/>
                                      </m:rPr>
                                      <a:rPr lang="en-US" sz="1800" b="0" i="0" smtClean="0">
                                        <a:solidFill>
                                          <a:schemeClr val="tx1"/>
                                        </a:solidFill>
                                        <a:effectLst/>
                                        <a:latin typeface="Cambria Math" panose="02040503050406030204" pitchFamily="18" charset="0"/>
                                      </a:rPr>
                                      <m:t>Model</m:t>
                                    </m:r>
                                  </m:lim>
                                </m:limUpp>
                                <m:limUpp>
                                  <m:limUppPr>
                                    <m:ctrlPr>
                                      <a:rPr lang="en-US" sz="1800" b="1" i="1" smtClean="0">
                                        <a:solidFill>
                                          <a:schemeClr val="tx1"/>
                                        </a:solidFill>
                                        <a:effectLst/>
                                        <a:latin typeface="Cambria Math" panose="02040503050406030204" pitchFamily="18" charset="0"/>
                                      </a:rPr>
                                    </m:ctrlPr>
                                  </m:limUppPr>
                                  <m:e>
                                    <m:d>
                                      <m:dPr>
                                        <m:ctrlPr>
                                          <a:rPr lang="en-US" sz="1800" i="1" smtClean="0">
                                            <a:solidFill>
                                              <a:schemeClr val="tx1"/>
                                            </a:solidFill>
                                            <a:effectLst/>
                                            <a:latin typeface="Cambria Math" panose="02040503050406030204" pitchFamily="18" charset="0"/>
                                          </a:rPr>
                                        </m:ctrlPr>
                                      </m:dPr>
                                      <m:e>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𝑥</m:t>
                                            </m:r>
                                          </m:e>
                                          <m:sub>
                                            <m:r>
                                              <a:rPr lang="en-US" sz="1800">
                                                <a:solidFill>
                                                  <a:schemeClr val="tx1"/>
                                                </a:solidFill>
                                                <a:effectLst/>
                                                <a:latin typeface="Cambria Math" panose="02040503050406030204" pitchFamily="18" charset="0"/>
                                              </a:rPr>
                                              <m:t>1</m:t>
                                            </m:r>
                                          </m:sub>
                                        </m:sSub>
                                        <m:r>
                                          <a:rPr lang="en-US" sz="1800">
                                            <a:solidFill>
                                              <a:schemeClr val="tx1"/>
                                            </a:solidFill>
                                            <a:effectLst/>
                                            <a:latin typeface="Cambria Math" panose="02040503050406030204" pitchFamily="18" charset="0"/>
                                          </a:rPr>
                                          <m:t>,</m:t>
                                        </m:r>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𝑥</m:t>
                                            </m:r>
                                          </m:e>
                                          <m:sub>
                                            <m:r>
                                              <a:rPr lang="en-US" sz="1800">
                                                <a:solidFill>
                                                  <a:schemeClr val="tx1"/>
                                                </a:solidFill>
                                                <a:effectLst/>
                                                <a:latin typeface="Cambria Math" panose="02040503050406030204" pitchFamily="18" charset="0"/>
                                              </a:rPr>
                                              <m:t>2</m:t>
                                            </m:r>
                                          </m:sub>
                                        </m:sSub>
                                        <m:r>
                                          <a:rPr lang="en-US" sz="1800">
                                            <a:solidFill>
                                              <a:schemeClr val="tx1"/>
                                            </a:solidFill>
                                            <a:effectLst/>
                                            <a:latin typeface="Cambria Math" panose="02040503050406030204" pitchFamily="18" charset="0"/>
                                          </a:rPr>
                                          <m:t>,…,</m:t>
                                        </m:r>
                                        <m:sSub>
                                          <m:sSubPr>
                                            <m:ctrlPr>
                                              <a:rPr lang="en-US"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𝑥</m:t>
                                            </m:r>
                                          </m:e>
                                          <m:sub>
                                            <m:r>
                                              <m:rPr>
                                                <m:sty m:val="p"/>
                                              </m:rPr>
                                              <a:rPr lang="en-US" sz="1800" b="0" i="0" smtClean="0">
                                                <a:solidFill>
                                                  <a:schemeClr val="tx1"/>
                                                </a:solidFill>
                                                <a:effectLst/>
                                                <a:latin typeface="Cambria Math" panose="02040503050406030204" pitchFamily="18" charset="0"/>
                                              </a:rPr>
                                              <m:t>n</m:t>
                                            </m:r>
                                          </m:sub>
                                        </m:sSub>
                                      </m:e>
                                    </m:d>
                                  </m:e>
                                  <m:lim>
                                    <m:r>
                                      <m:rPr>
                                        <m:sty m:val="p"/>
                                      </m:rPr>
                                      <a:rPr lang="en-US" sz="1800" b="0" i="0" smtClean="0">
                                        <a:solidFill>
                                          <a:schemeClr val="tx1"/>
                                        </a:solidFill>
                                        <a:effectLst/>
                                        <a:latin typeface="Cambria Math" panose="02040503050406030204" pitchFamily="18" charset="0"/>
                                      </a:rPr>
                                      <m:t>Predictors</m:t>
                                    </m:r>
                                  </m:lim>
                                </m:limUpp>
                                <m:r>
                                  <a:rPr lang="en-US" sz="1800" b="1" i="0" smtClean="0">
                                    <a:solidFill>
                                      <a:schemeClr val="tx1"/>
                                    </a:solidFill>
                                    <a:effectLst/>
                                    <a:latin typeface="Cambria Math" panose="02040503050406030204" pitchFamily="18" charset="0"/>
                                  </a:rPr>
                                  <m:t>+</m:t>
                                </m:r>
                                <m:limUpp>
                                  <m:limUppPr>
                                    <m:ctrlPr>
                                      <a:rPr lang="en-US" sz="1800" b="0" i="1" smtClean="0">
                                        <a:solidFill>
                                          <a:schemeClr val="tx1"/>
                                        </a:solidFill>
                                        <a:effectLst/>
                                        <a:latin typeface="Cambria Math" panose="02040503050406030204" pitchFamily="18" charset="0"/>
                                      </a:rPr>
                                    </m:ctrlPr>
                                  </m:limUppPr>
                                  <m:e>
                                    <m:r>
                                      <a:rPr lang="en-US" sz="1800" b="0" i="1" smtClean="0">
                                        <a:solidFill>
                                          <a:schemeClr val="tx1"/>
                                        </a:solidFill>
                                        <a:effectLst/>
                                        <a:latin typeface="Cambria Math" panose="02040503050406030204" pitchFamily="18" charset="0"/>
                                      </a:rPr>
                                      <m:t>𝜖</m:t>
                                    </m:r>
                                  </m:e>
                                  <m:lim>
                                    <m:r>
                                      <m:rPr>
                                        <m:sty m:val="p"/>
                                      </m:rPr>
                                      <a:rPr lang="en-US" sz="1800" b="0" i="0" smtClean="0">
                                        <a:solidFill>
                                          <a:schemeClr val="tx1"/>
                                        </a:solidFill>
                                        <a:effectLst/>
                                        <a:latin typeface="Cambria Math" panose="02040503050406030204" pitchFamily="18" charset="0"/>
                                      </a:rPr>
                                      <m:t>Random</m:t>
                                    </m:r>
                                    <m:r>
                                      <a:rPr lang="en-US" sz="1800" b="0" i="0" smtClean="0">
                                        <a:solidFill>
                                          <a:schemeClr val="tx1"/>
                                        </a:solidFill>
                                        <a:effectLst/>
                                        <a:latin typeface="Cambria Math" panose="02040503050406030204" pitchFamily="18" charset="0"/>
                                      </a:rPr>
                                      <m:t> </m:t>
                                    </m:r>
                                    <m:r>
                                      <m:rPr>
                                        <m:sty m:val="p"/>
                                      </m:rPr>
                                      <a:rPr lang="en-US" sz="1800" b="0" i="0" smtClean="0">
                                        <a:solidFill>
                                          <a:schemeClr val="tx1"/>
                                        </a:solidFill>
                                        <a:effectLst/>
                                        <a:latin typeface="Cambria Math" panose="02040503050406030204" pitchFamily="18" charset="0"/>
                                      </a:rPr>
                                      <m:t>error</m:t>
                                    </m:r>
                                  </m:lim>
                                </m:limUpp>
                                <m:r>
                                  <a:rPr lang="en-US" sz="1800">
                                    <a:solidFill>
                                      <a:schemeClr val="tx1"/>
                                    </a:solidFill>
                                    <a:effectLst/>
                                    <a:latin typeface="Cambria Math" panose="02040503050406030204" pitchFamily="18" charset="0"/>
                                  </a:rPr>
                                  <m:t>,</m:t>
                                </m:r>
                              </m:oMath>
                            </m:oMathPara>
                          </a14:m>
                          <a:endPar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marL="0" marR="0" algn="just">
                            <a:lnSpc>
                              <a:spcPct val="150000"/>
                            </a:lnSpc>
                            <a:spcBef>
                              <a:spcPts val="0"/>
                            </a:spcBef>
                            <a:spcAft>
                              <a:spcPts val="0"/>
                            </a:spcAft>
                          </a:pPr>
                          <a:r>
                            <a:rPr lang="en-US" sz="1800" b="0" dirty="0">
                              <a:solidFill>
                                <a:schemeClr val="tx1"/>
                              </a:solidFill>
                              <a:effectLst/>
                            </a:rPr>
                            <a:t>1</a:t>
                          </a:r>
                          <a:endParaRPr lang="en-US" sz="18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844585950"/>
                      </a:ext>
                    </a:extLst>
                  </a:tr>
                </a:tbl>
              </a:graphicData>
            </a:graphic>
          </p:graphicFrame>
        </mc:Choice>
        <mc:Fallback xmlns="">
          <p:graphicFrame>
            <p:nvGraphicFramePr>
              <p:cNvPr id="5" name="Table 4">
                <a:extLst>
                  <a:ext uri="{FF2B5EF4-FFF2-40B4-BE49-F238E27FC236}">
                    <a16:creationId xmlns:a16="http://schemas.microsoft.com/office/drawing/2014/main" id="{92553B0F-0082-4B0B-BAE9-C695634B461C}"/>
                  </a:ext>
                </a:extLst>
              </p:cNvPr>
              <p:cNvGraphicFramePr>
                <a:graphicFrameLocks noGrp="1"/>
              </p:cNvGraphicFramePr>
              <p:nvPr>
                <p:extLst>
                  <p:ext uri="{D42A27DB-BD31-4B8C-83A1-F6EECF244321}">
                    <p14:modId xmlns:p14="http://schemas.microsoft.com/office/powerpoint/2010/main" val="223072216"/>
                  </p:ext>
                </p:extLst>
              </p:nvPr>
            </p:nvGraphicFramePr>
            <p:xfrm>
              <a:off x="635001" y="3062247"/>
              <a:ext cx="10975974" cy="758000"/>
            </p:xfrm>
            <a:graphic>
              <a:graphicData uri="http://schemas.openxmlformats.org/drawingml/2006/table">
                <a:tbl>
                  <a:tblPr firstRow="1" firstCol="1" bandRow="1">
                    <a:tableStyleId>{5C22544A-7EE6-4342-B048-85BDC9FD1C3A}</a:tableStyleId>
                  </a:tblPr>
                  <a:tblGrid>
                    <a:gridCol w="162560">
                      <a:extLst>
                        <a:ext uri="{9D8B030D-6E8A-4147-A177-3AD203B41FA5}">
                          <a16:colId xmlns:a16="http://schemas.microsoft.com/office/drawing/2014/main" val="2544773451"/>
                        </a:ext>
                      </a:extLst>
                    </a:gridCol>
                    <a:gridCol w="10121567">
                      <a:extLst>
                        <a:ext uri="{9D8B030D-6E8A-4147-A177-3AD203B41FA5}">
                          <a16:colId xmlns:a16="http://schemas.microsoft.com/office/drawing/2014/main" val="2024008987"/>
                        </a:ext>
                      </a:extLst>
                    </a:gridCol>
                    <a:gridCol w="691847">
                      <a:extLst>
                        <a:ext uri="{9D8B030D-6E8A-4147-A177-3AD203B41FA5}">
                          <a16:colId xmlns:a16="http://schemas.microsoft.com/office/drawing/2014/main" val="2227428963"/>
                        </a:ext>
                      </a:extLst>
                    </a:gridCol>
                  </a:tblGrid>
                  <a:tr h="758000">
                    <a:tc>
                      <a:txBody>
                        <a:bodyPr/>
                        <a:lstStyle/>
                        <a:p>
                          <a:pPr marL="0" marR="0" algn="just">
                            <a:lnSpc>
                              <a:spcPct val="150000"/>
                            </a:lnSpc>
                            <a:spcBef>
                              <a:spcPts val="0"/>
                            </a:spcBef>
                            <a:spcAft>
                              <a:spcPts val="0"/>
                            </a:spcAft>
                          </a:pPr>
                          <a:r>
                            <a:rPr lang="en-US" sz="1800" dirty="0">
                              <a:solidFill>
                                <a:schemeClr val="tx1"/>
                              </a:solidFill>
                              <a:effectLst/>
                            </a:rPr>
                            <a:t> </a:t>
                          </a:r>
                          <a:endPar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endParaRPr lang="en-US"/>
                        </a:p>
                      </a:txBody>
                      <a:tcPr marL="68580" marR="68580" marT="0" marB="0" anchor="ctr">
                        <a:blipFill>
                          <a:blip r:embed="rId4"/>
                          <a:stretch>
                            <a:fillRect l="-1687" t="-800" r="-7108" b="-3200"/>
                          </a:stretch>
                        </a:blipFill>
                      </a:tcPr>
                    </a:tc>
                    <a:tc>
                      <a:txBody>
                        <a:bodyPr/>
                        <a:lstStyle/>
                        <a:p>
                          <a:pPr marL="0" marR="0" algn="just">
                            <a:lnSpc>
                              <a:spcPct val="150000"/>
                            </a:lnSpc>
                            <a:spcBef>
                              <a:spcPts val="0"/>
                            </a:spcBef>
                            <a:spcAft>
                              <a:spcPts val="0"/>
                            </a:spcAft>
                          </a:pPr>
                          <a:r>
                            <a:rPr lang="en-US" sz="1800" b="0" dirty="0">
                              <a:solidFill>
                                <a:schemeClr val="tx1"/>
                              </a:solidFill>
                              <a:effectLst/>
                            </a:rPr>
                            <a:t>1</a:t>
                          </a:r>
                          <a:endParaRPr lang="en-US" sz="18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844585950"/>
                      </a:ext>
                    </a:extLst>
                  </a:tr>
                </a:tbl>
              </a:graphicData>
            </a:graphic>
          </p:graphicFrame>
        </mc:Fallback>
      </mc:AlternateContent>
    </p:spTree>
    <p:extLst>
      <p:ext uri="{BB962C8B-B14F-4D97-AF65-F5344CB8AC3E}">
        <p14:creationId xmlns:p14="http://schemas.microsoft.com/office/powerpoint/2010/main" val="383316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5E4904-D658-7808-B7AE-453D4F87EC51}"/>
              </a:ext>
            </a:extLst>
          </p:cNvPr>
          <p:cNvSpPr>
            <a:spLocks noGrp="1"/>
          </p:cNvSpPr>
          <p:nvPr>
            <p:ph type="title"/>
          </p:nvPr>
        </p:nvSpPr>
        <p:spPr/>
        <p:txBody>
          <a:bodyPr/>
          <a:lstStyle/>
          <a:p>
            <a:r>
              <a:rPr lang="en-US" sz="2800" b="1" dirty="0">
                <a:solidFill>
                  <a:srgbClr val="1E262E"/>
                </a:solidFill>
              </a:rPr>
              <a:t>Building a machine learning model</a:t>
            </a:r>
            <a:br>
              <a:rPr lang="en-US" sz="2800" dirty="0"/>
            </a:br>
            <a:endParaRPr lang="en-US" dirty="0"/>
          </a:p>
        </p:txBody>
      </p:sp>
      <p:sp>
        <p:nvSpPr>
          <p:cNvPr id="7" name="Text Placeholder 6">
            <a:extLst>
              <a:ext uri="{FF2B5EF4-FFF2-40B4-BE49-F238E27FC236}">
                <a16:creationId xmlns:a16="http://schemas.microsoft.com/office/drawing/2014/main" id="{070B0CF2-6F73-5C83-63A2-BA51E19A255A}"/>
              </a:ext>
            </a:extLst>
          </p:cNvPr>
          <p:cNvSpPr>
            <a:spLocks noGrp="1"/>
          </p:cNvSpPr>
          <p:nvPr>
            <p:ph type="body" sz="quarter" idx="12"/>
          </p:nvPr>
        </p:nvSpPr>
        <p:spPr/>
        <p:txBody>
          <a:bodyPr/>
          <a:lstStyle/>
          <a:p>
            <a:pPr marL="285750" indent="-285750">
              <a:lnSpc>
                <a:spcPct val="150000"/>
              </a:lnSpc>
              <a:buFont typeface="Arial" panose="020B0604020202020204" pitchFamily="34" charset="0"/>
              <a:buChar char="•"/>
              <a:defRPr/>
            </a:pPr>
            <a:r>
              <a:rPr lang="en-US" b="1" dirty="0">
                <a:solidFill>
                  <a:srgbClr val="1E262E"/>
                </a:solidFill>
              </a:rPr>
              <a:t>Split the data</a:t>
            </a:r>
            <a:r>
              <a:rPr lang="en-US" dirty="0">
                <a:solidFill>
                  <a:srgbClr val="1E262E"/>
                </a:solidFill>
              </a:rPr>
              <a:t> into </a:t>
            </a:r>
            <a:r>
              <a:rPr lang="en-US" b="1" dirty="0">
                <a:solidFill>
                  <a:srgbClr val="1E262E"/>
                </a:solidFill>
              </a:rPr>
              <a:t>training </a:t>
            </a:r>
            <a:r>
              <a:rPr lang="en-US" dirty="0">
                <a:solidFill>
                  <a:srgbClr val="1E262E"/>
                </a:solidFill>
              </a:rPr>
              <a:t>and </a:t>
            </a:r>
            <a:r>
              <a:rPr lang="en-US" b="1" dirty="0">
                <a:solidFill>
                  <a:srgbClr val="1E262E"/>
                </a:solidFill>
              </a:rPr>
              <a:t>testing</a:t>
            </a:r>
          </a:p>
          <a:p>
            <a:pPr marL="285750" indent="-285750">
              <a:lnSpc>
                <a:spcPct val="150000"/>
              </a:lnSpc>
              <a:buFont typeface="Arial" panose="020B0604020202020204" pitchFamily="34" charset="0"/>
              <a:buChar char="•"/>
              <a:defRPr/>
            </a:pPr>
            <a:r>
              <a:rPr lang="en-US" dirty="0">
                <a:solidFill>
                  <a:srgbClr val="1E262E"/>
                </a:solidFill>
              </a:rPr>
              <a:t>Build models over a range of </a:t>
            </a:r>
            <a:r>
              <a:rPr lang="en-US" b="1" dirty="0">
                <a:solidFill>
                  <a:srgbClr val="1E262E"/>
                </a:solidFill>
              </a:rPr>
              <a:t>hyperparameters</a:t>
            </a:r>
            <a:r>
              <a:rPr lang="en-US" dirty="0">
                <a:solidFill>
                  <a:srgbClr val="1E262E"/>
                </a:solidFill>
              </a:rPr>
              <a:t>, increasing the </a:t>
            </a:r>
            <a:r>
              <a:rPr lang="en-US" b="1" dirty="0">
                <a:solidFill>
                  <a:srgbClr val="1E262E"/>
                </a:solidFill>
              </a:rPr>
              <a:t>model complexity</a:t>
            </a:r>
          </a:p>
          <a:p>
            <a:pPr marL="285750" indent="-285750">
              <a:lnSpc>
                <a:spcPct val="150000"/>
              </a:lnSpc>
              <a:buFont typeface="Arial" panose="020B0604020202020204" pitchFamily="34" charset="0"/>
              <a:buChar char="•"/>
              <a:defRPr/>
            </a:pPr>
            <a:r>
              <a:rPr lang="en-US" dirty="0">
                <a:solidFill>
                  <a:srgbClr val="1E262E"/>
                </a:solidFill>
              </a:rPr>
              <a:t>Train the </a:t>
            </a:r>
            <a:r>
              <a:rPr lang="en-US" b="1" dirty="0">
                <a:solidFill>
                  <a:srgbClr val="1E262E"/>
                </a:solidFill>
              </a:rPr>
              <a:t>model parameters</a:t>
            </a:r>
            <a:r>
              <a:rPr lang="en-US" dirty="0">
                <a:solidFill>
                  <a:srgbClr val="1E262E"/>
                </a:solidFill>
              </a:rPr>
              <a:t> with </a:t>
            </a:r>
            <a:r>
              <a:rPr lang="en-US" b="1" dirty="0">
                <a:solidFill>
                  <a:srgbClr val="1E262E"/>
                </a:solidFill>
              </a:rPr>
              <a:t>training data</a:t>
            </a:r>
          </a:p>
          <a:p>
            <a:pPr marL="285750" indent="-285750">
              <a:lnSpc>
                <a:spcPct val="150000"/>
              </a:lnSpc>
              <a:buFont typeface="Arial" panose="020B0604020202020204" pitchFamily="34" charset="0"/>
              <a:buChar char="•"/>
              <a:defRPr/>
            </a:pPr>
            <a:r>
              <a:rPr lang="en-US" b="1" dirty="0">
                <a:solidFill>
                  <a:srgbClr val="1E262E"/>
                </a:solidFill>
              </a:rPr>
              <a:t>Check each best fit model</a:t>
            </a:r>
            <a:r>
              <a:rPr lang="en-US" dirty="0">
                <a:solidFill>
                  <a:srgbClr val="1E262E"/>
                </a:solidFill>
              </a:rPr>
              <a:t> with withheld </a:t>
            </a:r>
            <a:r>
              <a:rPr lang="en-US" b="1" dirty="0">
                <a:solidFill>
                  <a:srgbClr val="1E262E"/>
                </a:solidFill>
              </a:rPr>
              <a:t>testing data</a:t>
            </a:r>
          </a:p>
          <a:p>
            <a:pPr marL="285750" indent="-285750">
              <a:lnSpc>
                <a:spcPct val="150000"/>
              </a:lnSpc>
              <a:buFont typeface="Arial" panose="020B0604020202020204" pitchFamily="34" charset="0"/>
              <a:buChar char="•"/>
              <a:defRPr/>
            </a:pPr>
            <a:r>
              <a:rPr lang="en-US" b="1" dirty="0">
                <a:solidFill>
                  <a:srgbClr val="1E262E"/>
                </a:solidFill>
              </a:rPr>
              <a:t>Tune</a:t>
            </a:r>
            <a:r>
              <a:rPr lang="en-US" dirty="0">
                <a:solidFill>
                  <a:srgbClr val="1E262E"/>
                </a:solidFill>
              </a:rPr>
              <a:t> the model </a:t>
            </a:r>
            <a:r>
              <a:rPr lang="en-US" b="1" dirty="0">
                <a:solidFill>
                  <a:srgbClr val="1E262E"/>
                </a:solidFill>
              </a:rPr>
              <a:t>hyperparameters</a:t>
            </a:r>
            <a:r>
              <a:rPr lang="en-US" dirty="0">
                <a:solidFill>
                  <a:srgbClr val="1E262E"/>
                </a:solidFill>
              </a:rPr>
              <a:t> with </a:t>
            </a:r>
            <a:r>
              <a:rPr lang="en-US" b="1" dirty="0">
                <a:solidFill>
                  <a:srgbClr val="1E262E"/>
                </a:solidFill>
              </a:rPr>
              <a:t>testing data</a:t>
            </a:r>
          </a:p>
          <a:p>
            <a:pPr>
              <a:lnSpc>
                <a:spcPct val="150000"/>
              </a:lnSpc>
            </a:pPr>
            <a:endParaRPr lang="en-US" dirty="0"/>
          </a:p>
        </p:txBody>
      </p:sp>
      <p:pic>
        <p:nvPicPr>
          <p:cNvPr id="4" name="Picture 3">
            <a:extLst>
              <a:ext uri="{FF2B5EF4-FFF2-40B4-BE49-F238E27FC236}">
                <a16:creationId xmlns:a16="http://schemas.microsoft.com/office/drawing/2014/main" id="{5D58217A-0A0F-49F4-9096-3681A19B931E}"/>
              </a:ext>
            </a:extLst>
          </p:cNvPr>
          <p:cNvPicPr>
            <a:picLocks noChangeAspect="1"/>
          </p:cNvPicPr>
          <p:nvPr/>
        </p:nvPicPr>
        <p:blipFill>
          <a:blip r:embed="rId3"/>
          <a:stretch>
            <a:fillRect/>
          </a:stretch>
        </p:blipFill>
        <p:spPr>
          <a:xfrm>
            <a:off x="6015251" y="1393811"/>
            <a:ext cx="5812548" cy="3374143"/>
          </a:xfrm>
          <a:prstGeom prst="rect">
            <a:avLst/>
          </a:prstGeom>
        </p:spPr>
      </p:pic>
      <p:pic>
        <p:nvPicPr>
          <p:cNvPr id="2" name="Picture 1">
            <a:extLst>
              <a:ext uri="{FF2B5EF4-FFF2-40B4-BE49-F238E27FC236}">
                <a16:creationId xmlns:a16="http://schemas.microsoft.com/office/drawing/2014/main" id="{E872E169-BE88-4624-B793-0131949859CB}"/>
              </a:ext>
            </a:extLst>
          </p:cNvPr>
          <p:cNvPicPr>
            <a:picLocks noChangeAspect="1"/>
          </p:cNvPicPr>
          <p:nvPr/>
        </p:nvPicPr>
        <p:blipFill>
          <a:blip r:embed="rId4"/>
          <a:stretch>
            <a:fillRect/>
          </a:stretch>
        </p:blipFill>
        <p:spPr>
          <a:xfrm>
            <a:off x="6014320" y="1408319"/>
            <a:ext cx="5812548" cy="3374143"/>
          </a:xfrm>
          <a:prstGeom prst="rect">
            <a:avLst/>
          </a:prstGeom>
        </p:spPr>
      </p:pic>
      <p:pic>
        <p:nvPicPr>
          <p:cNvPr id="20" name="Picture 19">
            <a:extLst>
              <a:ext uri="{FF2B5EF4-FFF2-40B4-BE49-F238E27FC236}">
                <a16:creationId xmlns:a16="http://schemas.microsoft.com/office/drawing/2014/main" id="{044FD583-0DC5-4486-B259-2882793F7E73}"/>
              </a:ext>
            </a:extLst>
          </p:cNvPr>
          <p:cNvPicPr>
            <a:picLocks noChangeAspect="1"/>
          </p:cNvPicPr>
          <p:nvPr/>
        </p:nvPicPr>
        <p:blipFill>
          <a:blip r:embed="rId5"/>
          <a:stretch>
            <a:fillRect/>
          </a:stretch>
        </p:blipFill>
        <p:spPr>
          <a:xfrm>
            <a:off x="7487168" y="261428"/>
            <a:ext cx="3248191" cy="1885552"/>
          </a:xfrm>
          <a:prstGeom prst="rect">
            <a:avLst/>
          </a:prstGeom>
        </p:spPr>
      </p:pic>
      <p:pic>
        <p:nvPicPr>
          <p:cNvPr id="21" name="Picture 20">
            <a:extLst>
              <a:ext uri="{FF2B5EF4-FFF2-40B4-BE49-F238E27FC236}">
                <a16:creationId xmlns:a16="http://schemas.microsoft.com/office/drawing/2014/main" id="{1EA4CCBC-FC55-4EB9-A156-18D9F775132C}"/>
              </a:ext>
            </a:extLst>
          </p:cNvPr>
          <p:cNvPicPr>
            <a:picLocks noChangeAspect="1"/>
          </p:cNvPicPr>
          <p:nvPr/>
        </p:nvPicPr>
        <p:blipFill>
          <a:blip r:embed="rId6"/>
          <a:stretch>
            <a:fillRect/>
          </a:stretch>
        </p:blipFill>
        <p:spPr>
          <a:xfrm>
            <a:off x="7487169" y="2094625"/>
            <a:ext cx="3248191" cy="1885552"/>
          </a:xfrm>
          <a:prstGeom prst="rect">
            <a:avLst/>
          </a:prstGeom>
        </p:spPr>
      </p:pic>
      <p:pic>
        <p:nvPicPr>
          <p:cNvPr id="22" name="Picture 21">
            <a:extLst>
              <a:ext uri="{FF2B5EF4-FFF2-40B4-BE49-F238E27FC236}">
                <a16:creationId xmlns:a16="http://schemas.microsoft.com/office/drawing/2014/main" id="{2F44078F-2D6E-4525-B23B-794760A72B7E}"/>
              </a:ext>
            </a:extLst>
          </p:cNvPr>
          <p:cNvPicPr>
            <a:picLocks noChangeAspect="1"/>
          </p:cNvPicPr>
          <p:nvPr/>
        </p:nvPicPr>
        <p:blipFill>
          <a:blip r:embed="rId7"/>
          <a:stretch>
            <a:fillRect/>
          </a:stretch>
        </p:blipFill>
        <p:spPr>
          <a:xfrm>
            <a:off x="7524520" y="3927822"/>
            <a:ext cx="3248191" cy="1885552"/>
          </a:xfrm>
          <a:prstGeom prst="rect">
            <a:avLst/>
          </a:prstGeom>
        </p:spPr>
      </p:pic>
      <p:pic>
        <p:nvPicPr>
          <p:cNvPr id="26" name="Picture 25">
            <a:extLst>
              <a:ext uri="{FF2B5EF4-FFF2-40B4-BE49-F238E27FC236}">
                <a16:creationId xmlns:a16="http://schemas.microsoft.com/office/drawing/2014/main" id="{1E158495-5F75-4BCD-A7BD-A916B4D2A6BF}"/>
              </a:ext>
            </a:extLst>
          </p:cNvPr>
          <p:cNvPicPr>
            <a:picLocks noChangeAspect="1"/>
          </p:cNvPicPr>
          <p:nvPr/>
        </p:nvPicPr>
        <p:blipFill>
          <a:blip r:embed="rId8"/>
          <a:stretch>
            <a:fillRect/>
          </a:stretch>
        </p:blipFill>
        <p:spPr>
          <a:xfrm>
            <a:off x="7490803" y="250411"/>
            <a:ext cx="3244556" cy="1883442"/>
          </a:xfrm>
          <a:prstGeom prst="rect">
            <a:avLst/>
          </a:prstGeom>
        </p:spPr>
      </p:pic>
      <p:pic>
        <p:nvPicPr>
          <p:cNvPr id="27" name="Picture 26">
            <a:extLst>
              <a:ext uri="{FF2B5EF4-FFF2-40B4-BE49-F238E27FC236}">
                <a16:creationId xmlns:a16="http://schemas.microsoft.com/office/drawing/2014/main" id="{EB57C27A-57AB-4647-87B8-CEC060DDAD3D}"/>
              </a:ext>
            </a:extLst>
          </p:cNvPr>
          <p:cNvPicPr>
            <a:picLocks noChangeAspect="1"/>
          </p:cNvPicPr>
          <p:nvPr/>
        </p:nvPicPr>
        <p:blipFill>
          <a:blip r:embed="rId9"/>
          <a:stretch>
            <a:fillRect/>
          </a:stretch>
        </p:blipFill>
        <p:spPr>
          <a:xfrm>
            <a:off x="7491469" y="2101096"/>
            <a:ext cx="3244556" cy="1883442"/>
          </a:xfrm>
          <a:prstGeom prst="rect">
            <a:avLst/>
          </a:prstGeom>
        </p:spPr>
      </p:pic>
      <p:pic>
        <p:nvPicPr>
          <p:cNvPr id="28" name="Picture 27">
            <a:extLst>
              <a:ext uri="{FF2B5EF4-FFF2-40B4-BE49-F238E27FC236}">
                <a16:creationId xmlns:a16="http://schemas.microsoft.com/office/drawing/2014/main" id="{4802CEA9-1D67-432F-8B55-C5FC02497FF8}"/>
              </a:ext>
            </a:extLst>
          </p:cNvPr>
          <p:cNvPicPr>
            <a:picLocks noChangeAspect="1"/>
          </p:cNvPicPr>
          <p:nvPr/>
        </p:nvPicPr>
        <p:blipFill>
          <a:blip r:embed="rId10"/>
          <a:stretch>
            <a:fillRect/>
          </a:stretch>
        </p:blipFill>
        <p:spPr>
          <a:xfrm>
            <a:off x="7525186" y="3922221"/>
            <a:ext cx="3244556" cy="1883442"/>
          </a:xfrm>
          <a:prstGeom prst="rect">
            <a:avLst/>
          </a:prstGeom>
        </p:spPr>
      </p:pic>
      <p:sp>
        <p:nvSpPr>
          <p:cNvPr id="29" name="Rectangle 28">
            <a:extLst>
              <a:ext uri="{FF2B5EF4-FFF2-40B4-BE49-F238E27FC236}">
                <a16:creationId xmlns:a16="http://schemas.microsoft.com/office/drawing/2014/main" id="{C588FE13-1DB5-4523-BB0E-39097A27468D}"/>
              </a:ext>
            </a:extLst>
          </p:cNvPr>
          <p:cNvSpPr/>
          <p:nvPr/>
        </p:nvSpPr>
        <p:spPr>
          <a:xfrm>
            <a:off x="6760887" y="5767083"/>
            <a:ext cx="4700751" cy="307777"/>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rPr>
              <a:t>Figure 1 - </a:t>
            </a:r>
            <a:r>
              <a:rPr lang="en-US" sz="1400" dirty="0">
                <a:latin typeface="Arial" panose="020B0604020202020204" pitchFamily="34" charset="0"/>
                <a:ea typeface="Calibri" panose="020F0502020204030204" pitchFamily="34" charset="0"/>
              </a:rPr>
              <a:t>Example of building a machine learning model</a:t>
            </a:r>
            <a:endParaRPr lang="en-US" sz="1400" dirty="0"/>
          </a:p>
        </p:txBody>
      </p:sp>
    </p:spTree>
    <p:extLst>
      <p:ext uri="{BB962C8B-B14F-4D97-AF65-F5344CB8AC3E}">
        <p14:creationId xmlns:p14="http://schemas.microsoft.com/office/powerpoint/2010/main" val="287297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24EDA7-7B5C-828F-F592-E37F3DADDB1E}"/>
              </a:ext>
            </a:extLst>
          </p:cNvPr>
          <p:cNvSpPr>
            <a:spLocks noGrp="1"/>
          </p:cNvSpPr>
          <p:nvPr>
            <p:ph type="title"/>
          </p:nvPr>
        </p:nvSpPr>
        <p:spPr/>
        <p:txBody>
          <a:bodyPr/>
          <a:lstStyle/>
          <a:p>
            <a:r>
              <a:rPr lang="en-US" sz="2800" b="1" dirty="0">
                <a:solidFill>
                  <a:srgbClr val="1E262E"/>
                </a:solidFill>
              </a:rPr>
              <a:t>Overfit</a:t>
            </a:r>
            <a:br>
              <a:rPr lang="en-US" sz="2800" dirty="0"/>
            </a:br>
            <a:endParaRPr lang="en-US" dirty="0"/>
          </a:p>
        </p:txBody>
      </p:sp>
      <p:sp>
        <p:nvSpPr>
          <p:cNvPr id="13" name="Text Placeholder 12">
            <a:extLst>
              <a:ext uri="{FF2B5EF4-FFF2-40B4-BE49-F238E27FC236}">
                <a16:creationId xmlns:a16="http://schemas.microsoft.com/office/drawing/2014/main" id="{9465E7DB-1575-9F6B-C4B3-47EB70AD4186}"/>
              </a:ext>
            </a:extLst>
          </p:cNvPr>
          <p:cNvSpPr>
            <a:spLocks noGrp="1"/>
          </p:cNvSpPr>
          <p:nvPr>
            <p:ph type="body" sz="quarter" idx="10"/>
          </p:nvPr>
        </p:nvSpPr>
        <p:spPr>
          <a:xfrm>
            <a:off x="482600" y="1126462"/>
            <a:ext cx="11173488" cy="3341688"/>
          </a:xfrm>
        </p:spPr>
        <p:txBody>
          <a:bodyPr/>
          <a:lstStyle/>
          <a:p>
            <a:pPr marL="285750" indent="-285750">
              <a:lnSpc>
                <a:spcPct val="130000"/>
              </a:lnSpc>
              <a:buFont typeface="Arial" panose="020B0604020202020204" pitchFamily="34" charset="0"/>
              <a:buChar char="•"/>
            </a:pPr>
            <a:r>
              <a:rPr lang="en-US" dirty="0"/>
              <a:t>After training a ML model, testing measures the performance on a withheld from model training dataset called </a:t>
            </a:r>
            <a:r>
              <a:rPr lang="en-US" b="1" dirty="0"/>
              <a:t>“testing data.”</a:t>
            </a:r>
            <a:r>
              <a:rPr lang="en-US" dirty="0"/>
              <a:t> </a:t>
            </a:r>
          </a:p>
          <a:p>
            <a:pPr marL="285750" indent="-285750">
              <a:lnSpc>
                <a:spcPct val="130000"/>
              </a:lnSpc>
              <a:buFont typeface="Arial" panose="020B0604020202020204" pitchFamily="34" charset="0"/>
              <a:buChar char="•"/>
            </a:pPr>
            <a:r>
              <a:rPr lang="en-US" dirty="0"/>
              <a:t>It provides essential information about the </a:t>
            </a:r>
            <a:r>
              <a:rPr lang="en-US" b="1" dirty="0"/>
              <a:t>generalization ability of the model</a:t>
            </a:r>
            <a:r>
              <a:rPr lang="en-US" dirty="0"/>
              <a:t>.</a:t>
            </a:r>
          </a:p>
          <a:p>
            <a:pPr marL="285750" indent="-285750">
              <a:lnSpc>
                <a:spcPct val="130000"/>
              </a:lnSpc>
              <a:buFont typeface="Arial" panose="020B0604020202020204" pitchFamily="34" charset="0"/>
              <a:buChar char="•"/>
            </a:pPr>
            <a:r>
              <a:rPr lang="en-US" dirty="0"/>
              <a:t>Potential of the model to calculate low error predictions over combinations of predictor features not covered during training.</a:t>
            </a:r>
          </a:p>
          <a:p>
            <a:pPr>
              <a:lnSpc>
                <a:spcPct val="130000"/>
              </a:lnSpc>
            </a:pPr>
            <a:endParaRPr lang="en-US" dirty="0"/>
          </a:p>
        </p:txBody>
      </p:sp>
      <p:sp>
        <p:nvSpPr>
          <p:cNvPr id="8" name="TextBox 7">
            <a:extLst>
              <a:ext uri="{FF2B5EF4-FFF2-40B4-BE49-F238E27FC236}">
                <a16:creationId xmlns:a16="http://schemas.microsoft.com/office/drawing/2014/main" id="{78EF65E4-119D-48CC-9727-59E26EEDB555}"/>
              </a:ext>
            </a:extLst>
          </p:cNvPr>
          <p:cNvSpPr txBox="1"/>
          <p:nvPr/>
        </p:nvSpPr>
        <p:spPr>
          <a:xfrm>
            <a:off x="1864247" y="4827126"/>
            <a:ext cx="1242878" cy="369332"/>
          </a:xfrm>
          <a:prstGeom prst="rect">
            <a:avLst/>
          </a:prstGeom>
          <a:noFill/>
        </p:spPr>
        <p:txBody>
          <a:bodyPr wrap="square" rtlCol="0">
            <a:spAutoFit/>
          </a:bodyPr>
          <a:lstStyle/>
          <a:p>
            <a:pPr>
              <a:defRPr/>
            </a:pPr>
            <a:r>
              <a:rPr lang="en-US" b="1" dirty="0">
                <a:solidFill>
                  <a:srgbClr val="1E262E"/>
                </a:solidFill>
              </a:rPr>
              <a:t>Underfit</a:t>
            </a:r>
          </a:p>
        </p:txBody>
      </p:sp>
      <p:sp>
        <p:nvSpPr>
          <p:cNvPr id="9" name="TextBox 8">
            <a:extLst>
              <a:ext uri="{FF2B5EF4-FFF2-40B4-BE49-F238E27FC236}">
                <a16:creationId xmlns:a16="http://schemas.microsoft.com/office/drawing/2014/main" id="{82BF802D-8453-4808-951A-486A09CD96CA}"/>
              </a:ext>
            </a:extLst>
          </p:cNvPr>
          <p:cNvSpPr txBox="1"/>
          <p:nvPr/>
        </p:nvSpPr>
        <p:spPr>
          <a:xfrm>
            <a:off x="9306735" y="4822934"/>
            <a:ext cx="1242878" cy="369332"/>
          </a:xfrm>
          <a:prstGeom prst="rect">
            <a:avLst/>
          </a:prstGeom>
          <a:noFill/>
        </p:spPr>
        <p:txBody>
          <a:bodyPr wrap="square" rtlCol="0">
            <a:spAutoFit/>
          </a:bodyPr>
          <a:lstStyle/>
          <a:p>
            <a:pPr>
              <a:defRPr/>
            </a:pPr>
            <a:r>
              <a:rPr lang="en-US" b="1" dirty="0">
                <a:solidFill>
                  <a:srgbClr val="1E262E"/>
                </a:solidFill>
              </a:rPr>
              <a:t>Overfit</a:t>
            </a:r>
          </a:p>
        </p:txBody>
      </p:sp>
      <p:sp>
        <p:nvSpPr>
          <p:cNvPr id="10" name="TextBox 9">
            <a:extLst>
              <a:ext uri="{FF2B5EF4-FFF2-40B4-BE49-F238E27FC236}">
                <a16:creationId xmlns:a16="http://schemas.microsoft.com/office/drawing/2014/main" id="{32295D60-0619-40E9-AD64-BFD4B31F555F}"/>
              </a:ext>
            </a:extLst>
          </p:cNvPr>
          <p:cNvSpPr txBox="1"/>
          <p:nvPr/>
        </p:nvSpPr>
        <p:spPr>
          <a:xfrm>
            <a:off x="4266452" y="5416872"/>
            <a:ext cx="3527983" cy="369332"/>
          </a:xfrm>
          <a:prstGeom prst="rect">
            <a:avLst/>
          </a:prstGeom>
          <a:noFill/>
        </p:spPr>
        <p:txBody>
          <a:bodyPr wrap="square" rtlCol="0">
            <a:spAutoFit/>
          </a:bodyPr>
          <a:lstStyle/>
          <a:p>
            <a:pPr>
              <a:defRPr/>
            </a:pPr>
            <a:r>
              <a:rPr lang="en-US" b="1" dirty="0">
                <a:solidFill>
                  <a:srgbClr val="1E262E"/>
                </a:solidFill>
              </a:rPr>
              <a:t>Optimum level of complexity</a:t>
            </a:r>
          </a:p>
        </p:txBody>
      </p:sp>
      <p:sp>
        <p:nvSpPr>
          <p:cNvPr id="12" name="Rectangle 11">
            <a:extLst>
              <a:ext uri="{FF2B5EF4-FFF2-40B4-BE49-F238E27FC236}">
                <a16:creationId xmlns:a16="http://schemas.microsoft.com/office/drawing/2014/main" id="{4A6DE63E-8C5C-43F3-BEBD-7368B0103036}"/>
              </a:ext>
            </a:extLst>
          </p:cNvPr>
          <p:cNvSpPr/>
          <p:nvPr/>
        </p:nvSpPr>
        <p:spPr>
          <a:xfrm>
            <a:off x="2971800" y="5744577"/>
            <a:ext cx="7419975" cy="307777"/>
          </a:xfrm>
          <a:prstGeom prst="rect">
            <a:avLst/>
          </a:prstGeom>
        </p:spPr>
        <p:txBody>
          <a:bodyPr wrap="square">
            <a:spAutoFit/>
          </a:bodyPr>
          <a:lstStyle/>
          <a:p>
            <a:r>
              <a:rPr lang="en-US" sz="1400" b="1" dirty="0">
                <a:latin typeface="Arial" panose="020B0604020202020204" pitchFamily="34" charset="0"/>
                <a:ea typeface="Calibri" panose="020F0502020204030204" pitchFamily="34" charset="0"/>
              </a:rPr>
              <a:t>Figure 2 - </a:t>
            </a:r>
            <a:r>
              <a:rPr lang="en-US" sz="1400" dirty="0">
                <a:latin typeface="Arial" panose="020B0604020202020204" pitchFamily="34" charset="0"/>
                <a:ea typeface="Calibri" panose="020F0502020204030204" pitchFamily="34" charset="0"/>
              </a:rPr>
              <a:t>Example of overfit, high accuracy in training but low accuracy in testing </a:t>
            </a:r>
            <a:endParaRPr lang="en-US" sz="1400" dirty="0"/>
          </a:p>
        </p:txBody>
      </p:sp>
      <p:pic>
        <p:nvPicPr>
          <p:cNvPr id="2" name="Picture 1">
            <a:extLst>
              <a:ext uri="{FF2B5EF4-FFF2-40B4-BE49-F238E27FC236}">
                <a16:creationId xmlns:a16="http://schemas.microsoft.com/office/drawing/2014/main" id="{2B84A930-F7C7-4CD5-88A5-97AF657F85C2}"/>
              </a:ext>
            </a:extLst>
          </p:cNvPr>
          <p:cNvPicPr>
            <a:picLocks noChangeAspect="1"/>
          </p:cNvPicPr>
          <p:nvPr/>
        </p:nvPicPr>
        <p:blipFill>
          <a:blip r:embed="rId3"/>
          <a:stretch>
            <a:fillRect/>
          </a:stretch>
        </p:blipFill>
        <p:spPr>
          <a:xfrm>
            <a:off x="604236" y="3413147"/>
            <a:ext cx="3527983" cy="2047969"/>
          </a:xfrm>
          <a:prstGeom prst="rect">
            <a:avLst/>
          </a:prstGeom>
        </p:spPr>
      </p:pic>
      <p:pic>
        <p:nvPicPr>
          <p:cNvPr id="4" name="Picture 3">
            <a:extLst>
              <a:ext uri="{FF2B5EF4-FFF2-40B4-BE49-F238E27FC236}">
                <a16:creationId xmlns:a16="http://schemas.microsoft.com/office/drawing/2014/main" id="{6FA004D4-7995-461B-B9A1-44952EE89BD4}"/>
              </a:ext>
            </a:extLst>
          </p:cNvPr>
          <p:cNvPicPr>
            <a:picLocks noChangeAspect="1"/>
          </p:cNvPicPr>
          <p:nvPr/>
        </p:nvPicPr>
        <p:blipFill>
          <a:blip r:embed="rId4"/>
          <a:stretch>
            <a:fillRect/>
          </a:stretch>
        </p:blipFill>
        <p:spPr>
          <a:xfrm>
            <a:off x="4132219" y="3411751"/>
            <a:ext cx="3527983" cy="2047969"/>
          </a:xfrm>
          <a:prstGeom prst="rect">
            <a:avLst/>
          </a:prstGeom>
        </p:spPr>
      </p:pic>
      <p:pic>
        <p:nvPicPr>
          <p:cNvPr id="5" name="Picture 4">
            <a:extLst>
              <a:ext uri="{FF2B5EF4-FFF2-40B4-BE49-F238E27FC236}">
                <a16:creationId xmlns:a16="http://schemas.microsoft.com/office/drawing/2014/main" id="{0FFCF77C-B577-409E-BE42-FE461CDBE7E6}"/>
              </a:ext>
            </a:extLst>
          </p:cNvPr>
          <p:cNvPicPr>
            <a:picLocks noChangeAspect="1"/>
          </p:cNvPicPr>
          <p:nvPr/>
        </p:nvPicPr>
        <p:blipFill>
          <a:blip r:embed="rId5"/>
          <a:stretch>
            <a:fillRect/>
          </a:stretch>
        </p:blipFill>
        <p:spPr>
          <a:xfrm>
            <a:off x="7825817" y="3466683"/>
            <a:ext cx="3527983" cy="2047969"/>
          </a:xfrm>
          <a:prstGeom prst="rect">
            <a:avLst/>
          </a:prstGeom>
        </p:spPr>
      </p:pic>
    </p:spTree>
    <p:extLst>
      <p:ext uri="{BB962C8B-B14F-4D97-AF65-F5344CB8AC3E}">
        <p14:creationId xmlns:p14="http://schemas.microsoft.com/office/powerpoint/2010/main" val="4173522580"/>
      </p:ext>
    </p:extLst>
  </p:cSld>
  <p:clrMapOvr>
    <a:masterClrMapping/>
  </p:clrMapOvr>
</p:sld>
</file>

<file path=ppt/theme/theme1.xml><?xml version="1.0" encoding="utf-8"?>
<a:theme xmlns:a="http://schemas.openxmlformats.org/drawingml/2006/main" name="1_Office Theme">
  <a:themeElements>
    <a:clrScheme name="UT ENGR">
      <a:dk1>
        <a:srgbClr val="1E262E"/>
      </a:dk1>
      <a:lt1>
        <a:srgbClr val="FFFFFF"/>
      </a:lt1>
      <a:dk2>
        <a:srgbClr val="D16828"/>
      </a:dk2>
      <a:lt2>
        <a:srgbClr val="EAEAEA"/>
      </a:lt2>
      <a:accent1>
        <a:srgbClr val="D16828"/>
      </a:accent1>
      <a:accent2>
        <a:srgbClr val="1E262E"/>
      </a:accent2>
      <a:accent3>
        <a:srgbClr val="9B948B"/>
      </a:accent3>
      <a:accent4>
        <a:srgbClr val="FDD832"/>
      </a:accent4>
      <a:accent5>
        <a:srgbClr val="98A7AB"/>
      </a:accent5>
      <a:accent6>
        <a:srgbClr val="CBDCCD"/>
      </a:accent6>
      <a:hlink>
        <a:srgbClr val="D16828"/>
      </a:hlink>
      <a:folHlink>
        <a:srgbClr val="0062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87957</TotalTime>
  <Words>1042</Words>
  <Application>Microsoft Office PowerPoint</Application>
  <PresentationFormat>Widescreen</PresentationFormat>
  <Paragraphs>159</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Cambria Math</vt:lpstr>
      <vt:lpstr>CMU Serif</vt:lpstr>
      <vt:lpstr>1_Office Theme</vt:lpstr>
      <vt:lpstr>PowerPoint Presentation</vt:lpstr>
      <vt:lpstr>Contents</vt:lpstr>
      <vt:lpstr>Contents</vt:lpstr>
      <vt:lpstr>Objective</vt:lpstr>
      <vt:lpstr>Contents</vt:lpstr>
      <vt:lpstr>Introduction to machine learning</vt:lpstr>
      <vt:lpstr>Supervised learning</vt:lpstr>
      <vt:lpstr>Building a machine learning model </vt:lpstr>
      <vt:lpstr>Overfit </vt:lpstr>
      <vt:lpstr>Artificial Neural Networks</vt:lpstr>
      <vt:lpstr>Transformer</vt:lpstr>
      <vt:lpstr>Temporal fusion transformer</vt:lpstr>
      <vt:lpstr>Uncertainty estimation via quantile inference</vt:lpstr>
      <vt:lpstr>Contents</vt:lpstr>
      <vt:lpstr>Missing well-log data imputation with uncertainty</vt:lpstr>
      <vt:lpstr>Missing well-log data imputation with uncertainty</vt:lpstr>
      <vt:lpstr>Contents</vt:lpstr>
      <vt:lpstr>PowerPoint Presentation</vt:lpstr>
      <vt:lpstr>PowerPoint Presentation</vt:lpstr>
      <vt:lpstr>Contents</vt:lpstr>
      <vt:lpstr>Key points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Jannise, Stephen T</dc:creator>
  <cp:lastModifiedBy>Eduardo Maldonado</cp:lastModifiedBy>
  <cp:revision>414</cp:revision>
  <dcterms:created xsi:type="dcterms:W3CDTF">2019-05-20T19:27:56Z</dcterms:created>
  <dcterms:modified xsi:type="dcterms:W3CDTF">2023-05-05T05:42:25Z</dcterms:modified>
</cp:coreProperties>
</file>