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notesSlides/notesSlide2.xml" ContentType="application/vnd.openxmlformats-officedocument.presentationml.notesSlide+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7" r:id="rId2"/>
  </p:sldMasterIdLst>
  <p:notesMasterIdLst>
    <p:notesMasterId r:id="rId17"/>
  </p:notesMasterIdLst>
  <p:sldIdLst>
    <p:sldId id="256" r:id="rId3"/>
    <p:sldId id="291" r:id="rId4"/>
    <p:sldId id="292" r:id="rId5"/>
    <p:sldId id="285" r:id="rId6"/>
    <p:sldId id="265" r:id="rId7"/>
    <p:sldId id="269" r:id="rId8"/>
    <p:sldId id="267" r:id="rId9"/>
    <p:sldId id="268" r:id="rId10"/>
    <p:sldId id="266" r:id="rId11"/>
    <p:sldId id="270" r:id="rId12"/>
    <p:sldId id="271" r:id="rId13"/>
    <p:sldId id="287" r:id="rId14"/>
    <p:sldId id="286"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5700"/>
    <a:srgbClr val="EB8F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2839" autoAdjust="0"/>
  </p:normalViewPr>
  <p:slideViewPr>
    <p:cSldViewPr snapToGrid="0" snapToObjects="1">
      <p:cViewPr>
        <p:scale>
          <a:sx n="79" d="100"/>
          <a:sy n="79" d="100"/>
        </p:scale>
        <p:origin x="1080" y="8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12:30:08.197"/>
    </inkml:context>
    <inkml:brush xml:id="br0">
      <inkml:brushProperty name="width" value="0.05" units="cm"/>
      <inkml:brushProperty name="height" value="0.05" units="cm"/>
      <inkml:brushProperty name="color" value="#E71224"/>
    </inkml:brush>
  </inkml:definitions>
  <inkml:trace contextRef="#ctx0" brushRef="#br0">44 0 9682,'-16'7'2441,"8"-4"383,-4-4-2632,5 3-3472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1:42.493"/>
    </inkml:context>
    <inkml:brush xml:id="br0">
      <inkml:brushProperty name="width" value="0.05" units="cm"/>
      <inkml:brushProperty name="height" value="0.05" units="cm"/>
    </inkml:brush>
  </inkml:definitions>
  <inkml:trace contextRef="#ctx0" brushRef="#br0">18 9 7786,'-8'0'1848,"2"-7"641,3 6-4490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20:57:39.615"/>
    </inkml:context>
    <inkml:brush xml:id="br0">
      <inkml:brushProperty name="width" value="0.05" units="cm"/>
      <inkml:brushProperty name="height" value="0.05" units="cm"/>
    </inkml:brush>
  </inkml:definitions>
  <inkml:trace contextRef="#ctx0" brushRef="#br0">7 130 4417,'0'0'205,"-1"0"-1,1-1 1,-1 1 0,1 0-1,0 0 1,-1-1 0,1 1-1,0 0 1,-1-1 0,1 1 0,0-1-1,-1 1 1,1 0 0,0-1-1,0 1 1,-1-1 0,1 1-1,0-1 1,0 1 0,0-1 0,0 1-1,-1-1 1,1 1 0,0-1-1,0 1 1,0-1 0,0 1-1,1-2 1,7-16 2331,-3 11-2231,0 1-1,1 0 1,-1 0 0,11-8-1,38-25 79,-50 37-334,-1 0 0,1 0 0,0 0 0,0 0 0,0 0 0,0 1 0,0-1 0,0 1 0,1 0 0,-1 1-1,0-1 1,1 1 0,-1 0 0,0 0 0,1 0 0,-1 0 0,0 1 0,7 1 0,-9-1-37,0 0 1,0 0 0,0 0-1,0 0 1,0 1-1,0-1 1,0 1-1,-1-1 1,1 1-1,0-1 1,-1 1 0,0 0-1,1 0 1,-1 0-1,0 0 1,0 0-1,0 0 1,0 0-1,0 0 1,0 0 0,-1 1-1,1-1 1,-1 0-1,0 0 1,1 1-1,-1-1 1,0 0-1,0 0 1,-1 1 0,0 3-1,-1 9 12,-2 0-1,0 0 0,0 0 1,-2-1-1,0 0 1,-14 25-1,-3-1-4,-31 37-1,35-45-16,18-28 1,0-1-1,0 1 0,0 0 1,0-1-1,1 1 1,-1 0-1,0 0 1,1 0-1,0 0 1,-1 0-1,1 0 1,0 0-1,0 0 1,0 2-1,0-3-2,0-1 1,0 0-1,0 0 0,1 0 1,-1 0-1,0 0 0,0 0 1,0 1-1,0-1 0,0 0 1,0 0-1,1 0 0,-1 0 0,0 0 1,0 0-1,0 0 0,0 0 1,1 0-1,-1 0 0,0 0 1,0 0-1,0 1 0,0-1 1,1 0-1,-1 0 0,0 0 0,0 0 1,0-1-1,0 1 0,1 0 1,-1 0-1,0 0 0,0 0 1,0 0-1,0 0 0,1 0 1,-1 0-1,0 0 0,0 0 0,0 0 1,0-1-1,0 1 0,1 0 1,-1 0-1,0 0 0,0 0 1,11-10 20,2-2 2,0 4-19,-2 0 0,1-1 0,-1 0 0,-1 0 0,16-18 1,-9 8 1,2-3 106,0-1 1,-2-1 0,0-1-1,-2 0 1,0-1 0,-2-1 0,11-31-1,-19 45 60,1-1 245,-6 15-27,-11 36-234,6-15-151,-2 3-6,-5 50 0,11-70 3,0-1-1,1 1 1,0 0 0,0 0 0,0-1 0,1 1 0,0 0 0,0-1 0,0 1 0,0-1 0,1 1 0,-1-1 0,1 0 0,0 0-1,1 1 1,-1-1 0,1-1 0,-1 1 0,1 0 0,1-1 0,-1 1 0,0-1 0,1 0 0,-1 0 0,1 0 0,0-1 0,0 1-1,0-1 1,0 0 0,1 0 0,-1 0 0,1-1 0,4 2 0,-1-1-3,-1 0-1,1-1 1,-1 1-1,1-1 1,-1-1 0,1 0-1,0 0 1,-1 0 0,1-1-1,0 0 1,-1 0-1,1-1 1,11-4 0,-13 3-489,0 0 1,0 0 0,0 0 0,-1-1 0,10-7 0,-10 6-2733</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20:57:40.484"/>
    </inkml:context>
    <inkml:brush xml:id="br0">
      <inkml:brushProperty name="width" value="0.05" units="cm"/>
      <inkml:brushProperty name="height" value="0.05" units="cm"/>
    </inkml:brush>
  </inkml:definitions>
  <inkml:trace contextRef="#ctx0" brushRef="#br0">177 4 5081,'0'0'254,"0"0"0,-1-1 0,1 1 0,-1 0-1,1-1 1,0 1 0,-1 0 0,1 0 0,-1-1 0,1 1 0,-1 0-1,1 0 1,0 0 0,-1-1 0,1 1 0,-1 0 0,1 0 0,-1 0-1,1 0 1,-1 0 0,1 0 0,-1 0 0,1 0 0,-1 0 0,1 1-1,-1-1 1,1 0 0,-1 0 0,1 0 0,-1 0 0,1 1 0,-1-1 0,0 1-1,-14 16 1944,-3 7-1780,5-7-227,1 0-1,1 1 1,1 0 0,0 1-1,-7 22 1,6-15-80,1 1 0,2 0 1,0 1-1,2 0 0,1 0 0,2 1 1,0-1-1,2 1 0,3 39 1,0-59-88,-1 0 0,1-1 0,1 1-1,0-1 1,0 1 0,0-1 0,1 0 0,1 0 0,-1 0 0,1-1 0,0 1 0,12 11 0,-14-16-145,1 1 0,0-1 0,0 0 1,0 0-1,1-1 0,-1 1 0,0-1 0,1 0 0,0 0 0,6 1 0,-6-2-284,-1 0 0,1-1 0,-1 1-1,1-1 1,0 0 0,-1-1-1,1 1 1,-1-1 0,1 0-1,-1 0 1,1 0 0,6-4 0,16-9-3227</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20:57:40.908"/>
    </inkml:context>
    <inkml:brush xml:id="br0">
      <inkml:brushProperty name="width" value="0.05" units="cm"/>
      <inkml:brushProperty name="height" value="0.05" units="cm"/>
    </inkml:brush>
  </inkml:definitions>
  <inkml:trace contextRef="#ctx0" brushRef="#br0">2 42 8474,'-1'-33'4665,"1"25"-1657,-1 23-642,6 81-1345,1-22-487,-4-29-221,-2-10-122,2-1-1,1 0 1,1 0-1,19 64 1,-21-92-197,0 0 0,1 0 0,0 0 0,0 0 0,1-1 0,0 1 0,0-1 0,0 0 0,0 0 0,1 0 0,0 0 0,0-1 0,0 0 0,1 0 0,-1-1 0,1 1 0,0-1 0,0 0 0,0-1 0,0 1 0,1-1 0,-1-1 0,1 1 0,-1-1 0,1 0 0,-1 0 0,1-1 0,7 0 1,-11-1-127,0 1 0,0-1 0,1 0 0,-1 0 1,0 0-1,0-1 0,0 1 0,0-1 1,-1 0-1,1 0 0,0 0 0,-1 0 1,1 0-1,-1 0 0,0-1 0,1 1 1,-1-1-1,0 1 0,-1-1 0,1 0 1,0 0-1,-1 0 0,2-5 0,2-5-1150,-1 0 0,-1 0-1,0-1 1,1-17-1,3-5-2029</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20:57:41.271"/>
    </inkml:context>
    <inkml:brush xml:id="br0">
      <inkml:brushProperty name="width" value="0.05" units="cm"/>
      <inkml:brushProperty name="height" value="0.05" units="cm"/>
    </inkml:brush>
  </inkml:definitions>
  <inkml:trace contextRef="#ctx0" brushRef="#br0">0 187 7674,'7'-17'2104,"8"3"769,1 7-2137,11 1 136,2 6-112,9-6-112,-2 1-192,10-8-143,0 1-201,4-11-248,-11 3-225,6-1-519,-19-1-1328,-8 7-1105,1 9-400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20:57:41.641"/>
    </inkml:context>
    <inkml:brush xml:id="br0">
      <inkml:brushProperty name="width" value="0.05" units="cm"/>
      <inkml:brushProperty name="height" value="0.05" units="cm"/>
    </inkml:brush>
  </inkml:definitions>
  <inkml:trace contextRef="#ctx0" brushRef="#br0">19 16 7554,'0'-1'223,"0"0"1,0 1 0,-1-1 0,1 0 0,0 0-1,-1 0 1,1 0 0,-1 0 0,1 0-1,-1 0 1,0 1 0,1-1 0,-1 0 0,0 1-1,1-1 1,-3-1 0,3 2-175,0 0 0,0 0 0,-1 0 0,1 0 1,0 0-1,0 0 0,-1 0 0,1 0 0,0 0 0,0 0 0,-1 0 1,1 0-1,0 0 0,0 0 0,-1 0 0,1 0 0,0 0 0,0 0 0,-1 0 1,1 0-1,0 0 0,0 0 0,-1 0 0,1 1 0,0-1 0,0 0 1,-1 0-1,1 0 0,0 0 0,0 1 0,0-1 0,0 0 0,-1 0 0,1 1 1,0-1-1,0 0 0,0 0 0,0 0 0,0 1 0,0-1 0,0 0 1,0 1-1,0-1 0,0 0 0,-1 0 0,1 1 0,0-1 0,1 0 0,-1 0 1,0 1-1,0-1 0,0 0 0,0 0 0,0 1 0,0-1 0,0 0 1,0 0-1,0 1 0,0-1 0,1 0 0,0 8 213,0 0-1,1 0 0,0-1 1,1 1-1,0-1 1,0 0-1,0 1 1,1-2-1,0 1 0,0 0 1,10 10-1,2 2 194,1-1-1,29 23 1,34 21 714,-37-29-419,75 72-1,-107-94-714,-1 1 0,0 1 0,0-1 0,-2 2 0,1-1 0,-2 1 0,0 0 0,-1 0 1,0 1-1,-1 0 0,4 18 0,-8-25-190,0 0 0,-1 0 0,0 0 0,0 0 0,-1 0 0,0 0 0,0 0 0,-1 0-1,0 0 1,-1 0 0,1 0 0,-6 9 0,3-6-867,-1-1-1,0 0 1,-1 0-1,-9 10 1,-13 5-3337</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20:57:42.344"/>
    </inkml:context>
    <inkml:brush xml:id="br0">
      <inkml:brushProperty name="width" value="0.05" units="cm"/>
      <inkml:brushProperty name="height" value="0.05" units="cm"/>
    </inkml:brush>
  </inkml:definitions>
  <inkml:trace contextRef="#ctx0" brushRef="#br0">411 414 15211,'-9'-1'216,"0"0"0,0-1 0,0 0 0,0-1-1,0 0 1,-15-7 0,-5-2-144,-3 0-52,0-1 0,1-2 0,-38-24 0,55 29-16,0 1 0,1-2 0,-1 0 0,2-1 0,0 0 0,0 0 0,2-2 0,-16-22 0,24 34-3,1-1-1,-1 1 1,1 0-1,0-1 1,0 1-1,0-1 1,0 1 0,0-1-1,1 1 1,-1-1-1,1 0 1,-1 1-1,1-1 1,0 0-1,0 1 1,1-1-1,-1 0 1,0 1-1,1-1 1,-1 0-1,1 1 1,0-1 0,0 1-1,2-4 1,2 0-5,0 0 1,0 0-1,0 1 1,1-1-1,0 1 1,12-8 0,-15 11 3,-2 2 1,9-6 142,-11 17 28,-4 12-173,-2 24 39,-40 194 78,47-239-115,-2 3-1,1-1 0,0 0 0,0 1 0,0 0 1,1-1-1,0 7 0,0-10 3,0 0 0,0 0 1,0 0-1,1 0 0,-1-1 0,0 1 1,1 0-1,-1 0 0,1-1 1,-1 1-1,1 0 0,-1-1 0,1 1 1,-1 0-1,1-1 0,0 1 1,-1-1-1,1 1 0,0-1 0,0 1 1,-1-1-1,1 1 0,0-1 1,0 0-1,0 0 0,-1 1 0,1-1 1,0 0-1,0 0 0,0 0 1,0 0-1,0 0 0,-1 0 0,1 0 1,0 0-1,0 0 0,0 0 1,0 0-1,-1-1 0,1 1 0,0 0 1,1-1-1,6-2 35,-1 0 0,0 0 0,1 0 0,-1-1 0,-1 0-1,1 0 1,-1-1 0,1 0 0,-1 0 0,9-11 0,8-9 118,21-30 0,-39 47-131,58-82 219,-40 54-173,2 2 0,1 0 0,59-58 0,-85 92-95,0 1 0,0-1 0,0 0 0,0 0 0,0 1 0,0-1 0,0 0 0,0 0 1,1 0-1,-1 1 0,0-1 0,0 0 0,0 0 0,0 1 0,0-1 0,0 0 0,0 0 0,0 0 0,1 0 0,-1 1 0,0-1 0,0 0 0,0 0 0,0 0 1,1 0-1,-1 1 0,0-1 0,0 0 0,0 0 0,1 0 0,-1 0 0,0 0 0,0 0 0,0 0 0,1 0 0,-1 0 0,0 0 0,0 0 0,1 0 0,-1 0 1,0 0-1,0 0 0,0 0 0,1 0 0,-1 0 0,0 0 0,0 0 0,1 0 0,-1 0 0,0 0 0,0 0 0,0 0 0,1-1 0,-1 1 0,0 0 0,0 0 1,0 0-1,1-1 0,-8 27-3133,5-20 2026,-5 23-2569</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20:57:53.764"/>
    </inkml:context>
    <inkml:brush xml:id="br0">
      <inkml:brushProperty name="width" value="0.05" units="cm"/>
      <inkml:brushProperty name="height" value="0.05" units="cm"/>
    </inkml:brush>
  </inkml:definitions>
  <inkml:trace contextRef="#ctx0" brushRef="#br0">0 863 15179,'8'17'134,"0"0"0,-2 0 1,0 0-1,-1 1 0,-1 0 0,4 33 0,0-19 239,-8-32-363,0 1 0,1-1-1,-1 0 1,0 0 0,0 1 0,0-1-1,0 0 1,1 1 0,-1-1 0,0 0-1,0 0 1,1 1 0,-1-1-1,0 0 1,0 0 0,1 0 0,-1 1-1,0-1 1,1 0 0,-1 0 0,0 0-1,1 0 1,-1 0 0,0 0-1,1 0 1,-1 0 0,0 1 0,1-1-1,0-1 4,0 0 0,0 1 0,-1-1 0,1 1 0,0-1 0,-1 0 0,1 1 0,-1-1 0,1 0 0,-1 0 0,1 1 0,-1-1 0,1 0 0,-1 0 0,0 0 0,1-1 0,7-23 69,-1 0 0,-1 0 0,4-47 0,3-11-26,8-2-22,-18 76-30,0 0-1,1 0 0,0 1 0,0-1 1,1 1-1,0 0 0,9-11 0,-12 18-2,-1-1-1,1 0 0,-1 1 0,1-1 0,-1 1 0,1 0 0,0-1 0,0 1 0,0 0 1,0 0-1,0 0 0,0 0 0,0 1 0,0-1 0,0 0 0,0 1 0,0 0 0,0-1 1,0 1-1,1 0 0,-1 0 0,2 0 0,-1 1 1,0 0 0,0 0 0,0 1 0,0-1 1,0 0-1,0 1 0,-1 0 0,1 0 0,-1 0 0,1 0 0,-1 0 0,0 0 0,3 5 0,3 3 15,-1 1 0,0 0 0,-1 1-1,0 0 1,0 0 0,4 17-1,-7-17-1,-1 0-1,1 0 0,-2 0 0,0 0 0,0 1 0,-2-1 0,1 0 0,-1 1 0,-1-1 0,-5 19 0,34-114 27,-19 54-20,1 0 0,1 1 0,2 0 0,0 0 0,28-43 0,-37 68-19,-1 0 0,1 0 0,-1 0-1,1 0 1,0 0 0,0 1-1,1-1 1,-1 1 0,0 0-1,1 0 1,5-3 0,-7 4-1,0 1 0,1-1 1,-1 1-1,0 0 0,0 0 0,0 0 1,0 0-1,0 0 0,0 0 0,1 0 1,-1 1-1,0-1 0,0 1 0,0-1 1,0 1-1,0 0 0,0 0 0,0 0 1,-1 0-1,1 0 0,0 0 0,0 1 1,-1-1-1,3 3 0,2 2 3,-1 0-1,0 0 0,0 0 1,-1 1-1,0-1 0,0 1 1,0 0-1,-1 0 0,0 1 1,3 12-1,-1 3 18,-1 1-1,1 28 1,-4-35-15,1 0 0,0 0 0,1 0 0,0-1 0,2 1 0,6 15 0,-9-28-1,0 0-1,0 0 0,0 0 1,0 0-1,1-1 1,0 1-1,0-1 1,0 0-1,0 0 0,0 0 1,6 3-1,-7-5 0,1 1 0,-1-1 0,1 0 0,-1 0 0,1 0 0,0 0-1,-1-1 1,1 1 0,0-1 0,0 0 0,-1 0 0,1 0 0,0 0 0,0 0-1,0 0 1,-1-1 0,1 1 0,0-1 0,4-2 0,0 0 2,1-1 1,-1-1-1,0 1 0,0-1 1,0 0-1,-1-1 1,0 0-1,0 0 0,0 0 1,-1 0-1,0-1 1,0 0-1,4-8 0,6-13-3,-1 1-1,12-39 1,-19 46 5,-1 1 0,-1-1-1,3-22 1,-7 36-8,0 0 0,0 0-1,-1 0 1,0 0 0,0 0 0,-1 0-1,0 0 1,0 0 0,0 0-1,0 0 1,-1 0 0,0 0-1,0 1 1,-1-1 0,-4-6 0,7 11 0,0 1 1,-1-1-1,1 1 1,0-1 0,-1 1-1,1-1 1,-1 1 0,1-1-1,-1 1 1,1 0 0,-1-1-1,1 1 1,-1-1 0,1 1-1,-1 0 1,1 0-1,-1-1 1,0 1 0,1 0-1,-1 0 1,1 0 0,-1 0-1,0 0 1,1 0 0,-1 0-1,0 0 1,1 0 0,-1 0-1,1 0 1,-1 0-1,0 0 1,1 0 0,-1 1-1,0-1 1,1 0 0,-1 0-1,1 1 1,-1-1 0,1 0-1,-1 1 1,1-1 0,-1 0-1,1 1 1,-1-1-1,1 1 1,0-1 0,-1 1-1,1-1 1,-1 2 0,-17 33 20,16-30-24,-4 10 20,-35 93 54,38-98-64,1 1 1,0 0-1,0 0 1,1 0-1,0 0 1,1 0-1,0 0 1,2 15-1,-1-23-6,-1 0 0,1 1 1,0-1-1,0 0 0,0 0 0,1 0 0,-1-1 0,1 1 0,-1 0 0,1 0 1,0-1-1,0 1 0,0-1 0,1 1 0,-1-1 0,0 0 0,1 0 0,3 2 1,-2-2 1,0 0 1,1 0 0,-1-1 0,1 1-1,-1-1 1,1 0 0,-1-1 0,1 1-1,-1-1 1,1 0 0,8 0 0,-4-2 8,1 1 0,0-1 1,0-1-1,0 1 0,-1-2 0,1 1 1,-1-2-1,0 1 0,-1-1 0,1 0 1,12-10-1,-6 0-6,0 0 0,-1-1 0,-1-1 0,0 0 0,-1-1 0,-1 0-1,0-1 1,-2 0 0,12-32 0,-20 44 1,1 1 1,-1-1-1,-1 0 0,1 0 0,-1 1 0,-1-11 1,1 16-7,0 0 1,0 0 0,0 0 0,0 0 0,0 0 0,0-1-1,0 1 1,-1 0 0,1 0 0,0 0 0,-1 0 0,1 0-1,-1 0 1,1 1 0,-1-1 0,1 0 0,-1 0 0,0 0-1,1 0 1,-1 0 0,0 1 0,0-1 0,0 0 0,1 1-1,-1-1 1,0 1 0,0-1 0,0 1 0,0-1 0,0 1-1,0 0 1,0-1 0,0 1 0,0 0 0,0 0 0,0 0-1,0-1 1,0 1 0,0 0 0,-1 1 0,1-1 0,0 0-1,0 0 1,0 0 0,0 1 0,0-1 0,0 0 0,0 1-1,0-1 1,0 1 0,0 0 0,-4 2 2,1 0-1,0 0 1,0 0-1,0 1 1,0-1-1,0 1 1,1 0-1,0 0 1,-4 5-1,-23 45 14,24-42-6,0-2-4,1 1 0,0-1 0,1 1 0,1 0 0,-1 0 0,2 0 0,-3 16 0,5-26-7,0 0 1,0 0-1,0-1 0,0 1 1,0 0-1,0 0 1,0 0-1,0 0 1,0-1-1,0 1 1,1 0-1,-1 0 0,0 0 1,0-1-1,1 1 1,-1 0-1,1 0 1,-1-1-1,1 1 1,-1 0-1,1-1 1,-1 1-1,1-1 0,0 1 1,-1-1-1,1 1 1,0-1-1,-1 1 1,1-1-1,0 1 1,0-1-1,0 0 0,-1 0 1,1 1-1,0-1 1,0 0-1,0 0 1,-1 0-1,1 0 1,0 0-1,0 0 0,0 0 1,0 0-1,0 0 1,-1 0-1,1-1 1,0 1-1,0 0 1,0 0-1,-1-1 0,1 1 1,0-1-1,1 0 1,5-2-2,1-1 0,-1 0 0,13-10 0,-12 8 10,-1-1-1,0 0 0,-1 0 0,0-1 1,0 1-1,6-12 0,-8 13-7,3 43 63,-5-20-48,-1-5-9,0 0 0,1 0 0,0 0 0,1 0 1,0-1-1,1 1 0,6 12 0,-9-23-6,-1 0 1,0 0 0,1 0-1,-1 0 1,1 0 0,-1 0 0,1-1-1,0 1 1,-1 0 0,1 0-1,0 0 1,0-1 0,-1 1-1,1 0 1,0-1 0,0 1-1,0-1 1,0 1 0,0-1 0,0 1-1,0-1 1,0 0 0,0 0-1,0 1 1,0-1 0,0 0-1,0 0 1,0 0 0,0 0 0,0 0-1,0 0 1,0 0 0,0 0-1,0-1 1,0 1 0,0 0-1,0-1 1,0 1 0,0 0-1,0-1 1,0 1 0,0-1 0,0 0-1,-1 1 1,1-1 0,1 0-1,3-5 14,0 0-1,0 1 0,0-1 0,-1-1 0,4-6 1,-6 9-5,24-37 128,-5 8-84,-1-1 0,-1 0 0,24-66 0,-43 98-52,1 1 0,-1 0 0,1-1 0,-1 1 0,0 0-1,0-1 1,0 1 0,0 0 0,0-1 0,0 1 0,0-1-1,0 1 1,0 0 0,-1-1 0,1 1 0,0 0 0,-1-2-1,0 2 1,1 1 0,-1-1 0,1 1 0,-1-1 0,0 1 0,1-1 0,-1 1-1,0-1 1,1 1 0,-1-1 0,0 1 0,1 0 0,-1-1 0,0 1-1,0 0 1,0 0 0,1-1 0,-1 1 0,0 0 0,0 0 0,-1 0 0,0 0 0,-1 1 1,0-1 0,0 0 0,1 1 0,-1 0 0,0 0 0,0 0 0,1 0 0,-1 0 0,1 0 0,-1 1-1,1-1 1,0 1 0,-5 3 0,2 1 0,0 0-1,0 0 1,0 1 0,0 0-1,1 0 1,0 0-1,1 0 1,0 1 0,0-1-1,-4 16 1,6-19 0,1-1 0,-1 0 0,1 0 0,0 0 0,0 0 0,0 1 0,0-1 0,0 0 0,1 0 0,-1 0 0,1 0 0,0 1 0,0-1 1,0 0-1,0-1 0,1 1 0,-1 0 0,1 0 0,0 0 0,0-1 0,0 1 0,0-1 0,0 0 0,0 1 0,1-1 0,-1 0 0,1 0 0,0-1 0,-1 1 0,5 2 1,35 11 107,-33-13-75,-1 1 0,1 0 0,-1 0 0,0 1 1,0 0-1,8 6 0,-15-9-30,1 0 0,0 1 0,-1 0 1,1-1-1,-1 1 0,0 0 0,1 0 1,-1 0-1,0 0 0,0 0 0,0 0 1,-1 0-1,1 0 0,0 0 0,-1 0 1,1 0-1,-1 1 0,0-1 0,0 0 0,0 0 1,0 0-1,0 1 0,0-1 0,-1 0 1,1 0-1,-1 0 0,1 0 0,-3 5 1,2-6 1,-1 1-1,1 0 1,-1 0 0,0-1 0,0 1 0,1-1 0,-1 0 0,0 1 0,0-1 0,-1 0 0,1 0 0,0 0 0,0-1 0,0 1 0,-1 0-1,1-1 1,0 0 0,-5 1 0,4 0-7,0-1 0,1 1 0,-1-1 0,1 0 0,-1 0-1,0 0 1,1 0 0,-1-1 0,0 1 0,1 0 0,-1-1 0,0 0 0,1 0-1,-1 0 1,1 0 0,-4-2 0,6 2-6,0-1 1,0 0-1,0 1 0,1-1 0,-1 1 1,0-1-1,1 1 0,-1-1 1,1 1-1,0 0 0,-1-1 1,1 1-1,0 0 0,0-1 0,0 1 1,0 0-1,0 0 0,0 0 1,0-1-1,2 0 0,2-4-3,97-110 119,-81 94-100,37-28 0,-57 49-10,0 0 0,0 0 0,0 0 0,0 1 0,0-1 0,0 0 0,0 1 0,0-1 0,0 1-1,0-1 1,0 1 0,0-1 0,0 1 0,1 0 0,-1-1 0,0 1 0,0 0 0,0 0 0,1 0 0,0 0 0,-1 1-1,-1-1 1,1 0 0,0 1 0,-1-1 0,1 1 0,-1 0 0,1-1-1,-1 1 1,1-1 0,-1 1 0,0 0 0,1-1 0,-1 1 0,0 0-1,1 0 1,-1-1 0,0 1 0,0 0 0,0 0 0,0-1-1,0 1 1,0 1 0,0 9 0,0-1 0,-1 0 0,-3 17 1,2-16 3,-2 18 29,0-5-15,1-1 0,1 33 1,2-50-17,1 1 1,-1-1-1,1 0 1,0 0-1,1 0 0,0 0 1,0 0-1,0 0 1,0 0-1,1-1 1,0 1-1,0-1 0,1 0 1,3 5-1,-6-9-1,0 0 0,0 1-1,0-1 1,0 0 0,0 0-1,0 0 1,0-1-1,0 1 1,0 0 0,1 0-1,-1-1 1,0 1 0,1 0-1,-1-1 1,0 1 0,1-1-1,-1 0 1,1 1 0,-1-1-1,0 0 1,1 0-1,-1 0 1,1 0 0,-1 0-1,1 0 1,-1-1 0,0 1-1,1 0 1,-1-1 0,1 1-1,-1-1 1,0 1-1,1-1 1,-1 0 0,0 0-1,0 1 1,0-1 0,0 0-1,1 0 1,-1 0 0,0 0-1,-1 0 1,1 0 0,1-2-1,5-7 7,0 0-1,-1 0 1,0-1-1,6-14 1,-5 10 14,3-3 6,-2 1 0,0-1 0,-1 0 0,0-1 0,-2 0 0,0 0 1,-1 0-1,-1-1 0,0-21 0,-3 70-7,-1-9-10,1 0 0,0 1 1,2-1-1,0 0 0,2 0 1,0 0-1,7 21 0,-10-39-9,-1-1-1,1 1 0,-1 0 1,1-1-1,0 1 0,-1 0 1,1-1-1,0 1 0,0-1 1,0 1-1,0-1 0,1 0 1,-1 1-1,0-1 0,1 0 0,-1 0 1,0 0-1,1 0 0,-1 0 1,1 0-1,0 0 0,-1-1 1,1 1-1,2 0 0,-2-1 0,0-1 0,1 1 0,-1-1 1,0 1-1,0-1 0,0 0 0,0 0 0,0 0 0,0 0 0,0-1 0,-1 1 0,1 0 0,0-1 0,-1 1 0,1-1 0,-1 0 1,1 1-1,-1-1 0,2-3 0,21-32 58,-2-1 0,-1 0 0,-2-2-1,-2 0 1,-2-1 0,16-68 0,-30 108-58,-1 0-1,0 1 1,1-1 0,-1 0-1,0 1 1,0-1-1,0 0 1,1 1-1,-1-1 1,0 0 0,0 1-1,0-1 1,0 0-1,0 0 1,-1 1 0,1-1-1,0 0 1,0 1-1,0-1 1,0 0 0,-1 1-1,1-1 1,-1 0-1,-11 7 7,-12 23 20,21-26-23,1 0 0,0 0 1,0 0-1,0 1 0,0-1 1,0 1-1,1-1 0,-1 1 1,1-1-1,0 1 0,0 0 1,1 0-1,-1-1 0,1 1 1,0 0-1,0 4 0,1-5-2,-1 0-1,2 0 0,-1 1 1,0-1-1,1-1 0,-1 1 1,1 0-1,0 0 0,0 0 0,0-1 1,0 1-1,0-1 0,1 0 1,-1 0-1,1 0 0,0 0 1,-1 0-1,7 3 0,10 6 18,0 1 1,-1 1-1,-1 1 0,0 0 0,22 25 1,-37-36-21,0 0 0,0-1 0,0 1 0,0-1 0,1 0 0,-1 0 0,1 0 0,-1 0 0,1 0 0,0-1 1,0 1-1,0-1 0,0 0 0,0 0 0,0 0 0,0 0 0,0 0 0,0-1 0,0 1 0,1-1 0,-1 0 1,0 0-1,0 0 0,1 0 0,-1-1 0,0 1 0,0-1 0,0 0 0,0 0 0,0 0 0,0 0 0,0 0 1,0-1-1,0 0 0,0 1 0,-1-1 0,1 0 0,-1 0 0,1 0 0,-1-1 0,0 1 0,0-1 0,4-4 1,4-8 10,0 1 0,0-2 0,-1 1 0,-1-1 0,-1 0 0,0-1 0,-1 0 0,-1 0 0,4-21 0,-9 35-7,1 0-1,-1 1 1,0-1-1,0 0 1,0 1 0,0-1-1,-1 0 1,1 1-1,-1-1 1,1 1-1,-1-1 1,0 1 0,0-1-1,0 1 1,0-1-1,-2-2 1,2 5-3,1-1 0,-1 1 0,1-1 0,-1 1 1,1-1-1,-1 1 0,0-1 0,1 1 0,-1 0 0,0-1 0,1 1 0,-1 0 1,0 0-1,1-1 0,-1 1 0,0 0 0,1 0 0,-1 0 0,0 0 0,1 0 1,-1 0-1,0 0 0,0 0 0,-1 1 0,0-1 0,1 1 0,-1 0 0,1 0 1,-1 0-1,0-1 0,1 2 0,0-1 0,-1 0 0,1 0 0,0 0 0,-1 1 0,0 1 1,-8 9-4,1 1 0,0 1 0,1 0 0,1 0 0,0 0 0,-7 24 0,11-32 5,1 0-1,0 1 1,1-1 0,0 0 0,0 0-1,0 1 1,1-1 0,-1 1 0,2-1-1,-1 0 1,1 1 0,0-1 0,0 0-1,1 1 1,-1-1 0,1 0 0,1 0-1,5 11 1,-6-15 1,-1 0-1,0 0 0,1 0 0,0 0 1,-1-1-1,1 1 0,0-1 1,0 1-1,0-1 0,0 1 0,0-1 1,0 0-1,0 0 0,0 0 1,1 0-1,-1-1 0,0 1 1,1 0-1,-1-1 0,0 0 0,3 1 1,-1-2-2,0 1 1,0-1 0,0 0 0,-1 0-1,1 0 1,-1-1 0,1 1 0,-1-1-1,1 0 1,-1 0 0,0 0-1,3-2 1,6-6 7,-2 0-1,1-1 1,-2 1-1,1-2 0,12-19 1,-15 20-3,-1 1-1,0-2 1,0 1 0,-1 0-1,-1-1 1,0 0 0,0 0-1,-1-1 1,1-15 0,-10 46-68,2 38 102,3 58-1,5-87 3,5-48 23,4-15-37,54-108-4,-66 141-24,0 0 0,1 0-1,-1 0 1,1 0 0,0 1 0,-1-1 0,1 0 0,1 1-1,-1-1 1,0 1 0,0 0 0,1 0 0,0 0 0,3-3-1,-5 5 2,1 0-1,-1-1 1,0 1-1,0 0 1,0 0-1,0-1 1,0 1-1,0 0 0,0 0 1,1 1-1,-1-1 1,0 0-1,0 0 1,0 0-1,0 1 0,0-1 1,2 1-1,-1 1-2,1-1 0,-1 1 0,0 0 0,1 0 0,-1 0 0,0 0 1,0 0-1,0 0 0,2 4 0,2 3 1,0 1 0,0 1 1,0-1-1,6 21 0,-10-25 1,0 0 0,-1 0-1,1 1 1,-2-1-1,1 0 1,0 1-1,-1-1 1,0 1-1,-1-1 1,-1 10 0,16-63 48,32-76 0,-42 119-43,0 12-2,0 16-1,-3-20-1,1 7 4,0 1-1,0-2 1,1 1-1,1 0 1,0 0-1,9 18 1,-11-27-3,-1 1 0,1-1-1,0 0 1,0 0 0,0 0 0,0 0 0,0 0-1,0 0 1,0-1 0,0 1 0,1-1-1,-1 1 1,1-1 0,-1 0 0,1 0 0,0 0-1,-1 0 1,1 0 0,0-1 0,-1 1 0,1-1-1,0 0 1,0 0 0,0 0 0,-1 0 0,1 0-1,0-1 1,0 1 0,-1-1 0,1 0 0,0 0-1,-1 0 1,4-1 0,5-3 0,1-1 0,-1 0-1,-1-1 1,1 0 0,-1-1 0,0 0 0,-1 0-1,0-1 1,0-1 0,13-19 0,-11 14 4,-1 0 1,-1-1 0,-1 0 0,0-1-1,-1 1 1,-1-2 0,5-20 0,-11 38-7,0 0 1,0 0 0,1-1-1,-1 1 1,0 0 0,0 0-1,0 0 1,0 0 0,0-1 0,1 1-1,-1 0 1,0 0 0,0 0-1,0-1 1,0 1 0,0 0-1,0 0 1,0-1 0,0 1-1,0 0 1,0 0 0,0-1-1,0 1 1,0 0 0,0 0 0,0 0-1,0-1 1,0 1 0,0 0-1,0 0 1,0-1 0,-1 1-1,1 0 1,0 0 0,0 0-1,0-1 1,0 1 0,0 0-1,0 0 1,-1 0 0,1 0 0,0-1-1,0 1 1,0 0 0,-1 0-1,1 0 1,0 0 0,0 0-1,0 0 1,-1 0 0,1 0-1,0 0 1,0 0 0,-1-1-1,1 1 1,0 0 0,-15 12-17,-16 26 8,18-20 2,-2 4 17,-17 31-1,29-45-5,-1-1 1,1 1-1,0 0 1,1 0 0,0 0-1,0 0 1,1 0-1,-1 14 1,2-21-5,0 1 0,-1 0 0,1-1 0,0 1 0,0 0 0,0-1 0,1 1 0,-1 0 0,0-1 0,0 1 0,1 0 0,-1-1 0,1 1 0,0-1 0,-1 1 0,1-1 0,0 1 0,0-1 0,0 0 0,0 1 0,0-1 0,0 0 0,0 0 0,1 0 0,-1 0 0,0 0 0,1 0 0,-1 0 0,0 0 0,1 0 0,-1-1 0,1 1 0,0-1 1,-1 1-1,1-1 0,-1 1 0,1-1 0,2 0 0,1 0-4,-1-1 1,1 1 0,-1-1 0,1-1-1,0 1 1,-1 0 0,0-1 0,1 0 0,-1 0-1,0-1 1,0 1 0,5-5 0,28-23 16,-2-2 1,47-57 0,-61 73-2,-21 15-12,1 1 0,0 0 0,-1 0-1,1-1 1,0 1 0,0 0-1,-1 0 1,1 0 0,0 0-1,-1 0 1,1 0 0,0 0-1,0 0 1,-1 1 0,1-1-1,0 0 1,-1 0 0,1 0-1,0 1 1,1 0 0,0 1 0,0 1 0,1-1 1,-1 1-1,0 0 0,-1-1 1,1 1-1,0 0 0,-1 1 0,1-1 1,-1 0-1,1 5 0,14 44-11,-13-36 9,2 0 0,0-1 1,1 1-1,14 24 0,-20-39 3,1 0-1,-1 0 1,1-1 0,-1 1-1,1 0 1,-1-1-1,1 1 1,-1 0 0,1-1-1,-1 1 1,1-1-1,0 1 1,-1-1-1,1 1 1,0-1 0,0 0-1,-1 1 1,1-1-1,0 0 1,0 1 0,-1-1-1,1 0 1,0 0-1,0 0 1,0 0-1,0 0 1,1 0 0,-1 0 1,1-1 1,-1 0-1,1 1 0,-1-1 1,1 0-1,-1 0 1,0 0-1,1 0 1,-1 0-1,0-1 1,0 1-1,0 0 1,1-2-1,5-6 13,-1-1-1,0 0 1,4-12 0,-8 17-14,12-24 0,-4 11-3,-1-1 0,9-31 0,-17 53-8,-1 0 1,0 0-1,1 0 1,-1 0-1,1 0 1,0-1-1,0 1 1,2 3-1,3 13 0,-3-6 23,0 0 1,0-1 0,11 24-1,-13-33-11,0 0-1,0-1 1,0 1-1,1-1 1,-1 0 0,1 1-1,0-1 1,-1 0-1,1 0 1,0 0-1,0 0 1,0 0-1,0-1 1,1 1-1,-1 0 1,0-1-1,1 0 1,-1 0 0,1 1-1,0-2 1,-1 1-1,1 0 1,0 0-1,-1-1 1,6 1-1,-5-2-3,0 0-1,1 0 0,-1-1 1,0 1-1,0-1 1,0 0-1,0 0 0,0 0 1,0 0-1,-1 0 0,1-1 1,-1 1-1,1-1 1,2-3-1,29-43-3,-24 30 7,0-1 0,-2 0-1,0-1 1,-1 0 0,7-40 0,6-108 23,-19 147-23,0 0-1,-1 0 1,-2-1-1,0 1 1,-1 0 0,-1 1-1,-1-1 1,-1 1-1,-10-23 1,14 39 5,-1 0 0,0 0-1,0 0 1,0 0 0,-1 1 0,0-1 0,1 1 0,-7-5 0,9 9-5,1-1 1,0 1-1,0 0 1,-1 0-1,1 0 0,0 0 1,0-1-1,-1 1 1,1 0-1,0 0 1,0 0-1,-1 0 0,1 0 1,0 0-1,0 0 1,-1 0-1,1 0 0,0-1 1,-1 1-1,1 0 1,0 1-1,0-1 0,-1 0 1,1 0-1,0 0 1,-1 0-1,1 0 1,0 0-1,0 0 0,-1 0 1,1 0-1,0 1 1,0-1-1,-1 0 0,1 0 1,0 0-1,-1 1 1,-2 12 17,3 18-1,17 106 25,32 211 66,-45-329-113,1 0 1,0 0-1,9 18 1,-13-34 3,0 1-1,1-1 1,-1 1 0,1-1-1,0 0 1,1 1 0,-1-1-1,0 0 1,1 0 0,-1-1-1,1 1 1,0 0 0,0-1-1,0 0 1,1 1 0,-1-1-1,0-1 1,1 1 0,-1 0-1,1-1 1,0 0 0,4 2-1,-4-4-1,-1 1 0,1 0-1,-1-1 1,1 1-1,-1-1 1,0 0 0,1 0-1,-1-1 1,0 1 0,0 0-1,0-1 1,0 0-1,0 0 1,0 0 0,-1 0-1,1 0 1,0-1 0,-1 1-1,3-4 1,2-3 0,0 0-1,0 0 1,-1-1 0,6-13 0,-8 14 13,-1-1 0,0 1 0,-1-1 0,0 0 0,0 1 0,-1-1-1,-1 0 1,0-17 0,2 25-42,5 10 41,9 19 19,-7-13-28,-2-3-4,-1 0-1,0 1 1,0 0-1,-1-1 0,-1 2 1,6 19-1,-10-31-20,1 0 0,-1 0-1,0 1 1,0-1 0,1 0 0,-1 0-1,0 1 1,0-1 0,0 0-1,0 0 1,-1 1 0,1-1 0,0 0-1,0 0 1,-1 1 0,1-1-1,-1 0 1,1 0 0,-1 0-1,1 0 1,-1 0 0,0 0 0,0 0-1,1 0 1,-1 0 0,0 0-1,0 0 1,0 0 0,0 0-1,0 0 1,0-1 0,0 1 0,0-1-1,-1 1 1,1-1 0,0 1-1,0-1 1,-3 1 0,1-1-466,-1 1 0,1-1 0,-1 0 0,1-1 0,0 1 0,-1 0 0,1-1 0,-1 0 0,1 0 0,0 0 0,-1 0 0,-5-4 0,-9-5-3674</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20:57:54.114"/>
    </inkml:context>
    <inkml:brush xml:id="br0">
      <inkml:brushProperty name="width" value="0.05" units="cm"/>
      <inkml:brushProperty name="height" value="0.05" units="cm"/>
    </inkml:brush>
  </inkml:definitions>
  <inkml:trace contextRef="#ctx0" brushRef="#br0">30 197 9114,'-29'-8'2625,"92"-27"599,6-2-2656,16-1-216,-8 6-648,-1 2-2896,-22 13 687</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20:57:56.873"/>
    </inkml:context>
    <inkml:brush xml:id="br0">
      <inkml:brushProperty name="width" value="0.05" units="cm"/>
      <inkml:brushProperty name="height" value="0.05" units="cm"/>
    </inkml:brush>
  </inkml:definitions>
  <inkml:trace contextRef="#ctx0" brushRef="#br0">7 230 6761,'-7'-27'4155,"8"-13"-2680,0 34-1338,1-9 456,0 14-272,2 8-57,2 13-101,-2-1 1,4 26-1,-1-7-132,-5-28-13,1-1 1,0 1-1,0 0 1,1-1-1,0 1 0,8 11 1,-11-19-13,1 0 1,-1-1-1,0 1 1,1-1-1,-1 1 1,1-1 0,0 1-1,-1-1 1,1 0-1,0 1 1,0-1-1,0 0 1,0-1-1,0 1 1,0 0-1,0 0 1,0-1-1,0 1 1,0-1-1,0 0 1,1 0-1,-1 0 1,0 0-1,0 0 1,0 0-1,0 0 1,0-1-1,1 1 1,-1-1 0,0 1-1,0-1 1,2-1-1,1-1 14,-1 1-1,0-1 1,0 0-1,0 0 1,0 0-1,-1-1 1,1 1-1,-1-1 1,0 0 0,0 0-1,0 0 1,0-1-1,3-7 1,3-8 38,11-35 0,-17 46-50,6-20 31,24-77-63,-29 93 123,-1 0 0,0 0-1,-1-1 1,0-23 0,21 292 273,-8-105-177,10 4 2,-13-93-144,-13-62-51,1 1-1,0 0 0,0 0 0,0 0 1,-1 0-1,1-1 0,0 1 0,0 0 0,-1 0 1,1 0-1,0 0 0,0 0 0,-1 0 1,1 0-1,0 0 0,0 0 0,-1 0 0,1 0 1,0 0-1,-1 0 0,1 0 0,0 0 1,0 0-1,-1 0 0,1 0 0,0 0 0,0 0 1,-1 0-1,1 0 0,0 1 0,0-1 1,-1 0-1,1 0 0,0 0 0,0 0 0,0 1 1,0-1-1,-1 0 0,1 0 0,0 0 1,0 1-1,0-1 0,0 0 0,0 0 0,-1 1 1,1-1-1,0 0 0,0 0 0,0 1 1,0-1-1,0 0 0,0 1 0,0-1 0,0 0 1,0 0-1,0 1 0,0-1 0,0 0 1,0 0-1,0 1 0,0-1 0,0 0 0,1 0 1,-1 1-1,0-1 0,0 0 0,0 1 1,-16-17 68,13 9-68,-1 0-1,0 0 1,1 0 0,1-1 0,-1 1-1,1-1 1,-2-15 0,2 8 0,0 8-1,1 1 1,1-1 0,-1 1-1,1-1 1,0 0-1,1 1 1,-1-1-1,1 1 1,1-1-1,-1 1 1,1 0 0,0 0-1,0-1 1,1 1-1,0 1 1,0-1-1,0 0 1,1 1-1,0-1 1,0 1 0,0 0-1,9-7 1,0 1 2,2 1 1,-1 0-1,1 1 1,1 1 0,-1 0-1,30-10 1,90-17-120,-137 61 110,2 6 106,8 62-1,-3-57-6,-1 2 69,-3-17-59,1-1 0,2 1 0,0 0 1,9 27-1,-7-38-126,-7-26-379,-2-18-95,2 19 385,0 3 10,0 0 0,1 0 0,0 0 0,1 0 0,1 0 0,0 0 0,3-12 0,-1 12 31,0-1 0,1 1 0,0 0 0,1 1 0,0-1 0,1 1 0,0 0 0,0 1 1,1-1-1,13-11 0,-15 16 116,1-1 0,0 1 0,1 0 1,-1 0-1,1 1 0,0 0 0,0 0 0,0 1 1,1 0-1,-1 1 0,1 0 0,0 0 1,-1 1-1,17-1 0,-25 2-20,1 0 1,-1-1-1,1 1 0,0 0 1,-1 0-1,1 0 1,-1 0-1,1 1 0,-1-1 1,1 0-1,-1 0 1,1 0-1,-1 0 0,1 0 1,-1 1-1,1-1 0,-1 0 1,1 0-1,-1 1 1,1-1-1,-1 0 0,1 1 1,-1 0-1,-4 8 749,-28 17-52,26-22-852,-10 8 147,-2 3 10,-1-1 0,-1-2 1,0 1-1,-26 10 1,30-19 20,12-6 86,7 2-124,0-1 1,0 1-1,1 0 1,-1 0-1,0 0 0,0 0 1,0 1-1,0-1 0,0 1 1,3 0-1,28 9 11,0 0-1,0 2 1,-2 2-1,1 1 1,-2 1-1,48 33 1,-74-45-95,0 0 0,0 0 0,1 0 0,0-1 0,8 4 0,-12-6-317,1-1 0,-1 1 0,1-1 0,-1 1-1,1-1 1,-1 0 0,1 1 0,-1-1 0,1-1-1,-1 1 1,4-1 0,8-3-2988</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20:57:57.290"/>
    </inkml:context>
    <inkml:brush xml:id="br0">
      <inkml:brushProperty name="width" value="0.05" units="cm"/>
      <inkml:brushProperty name="height" value="0.05" units="cm"/>
    </inkml:brush>
  </inkml:definitions>
  <inkml:trace contextRef="#ctx0" brushRef="#br0">138 95 7474,'13'-30'2120,"-8"19"-974,0 0 0,-1 0 0,5-20 0,-32 59 242,-60 143-168,67-132-1013,1 0 0,-14 63 1,26-88-173,1 0 0,1 0 0,0 0 0,0 1 0,2-1 0,0 0 0,0 0 0,2 0 0,-1 0 0,2 0 0,6 17 0,-8-25-78,0-1 0,1 0 0,0 0 0,0 0 0,0 0-1,0 0 1,1 0 0,0-1 0,0 0 0,0 1 0,0-2 0,1 1 0,-1 0 0,1-1 0,0 0 0,0 0 0,0 0 0,1-1-1,-1 0 1,1 0 0,-1 0 0,1-1 0,0 0 0,0 0 0,-1 0 0,1 0 0,0-1 0,0 0 0,8-2 0,42-9-2919,-1-8-42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1:43.129"/>
    </inkml:context>
    <inkml:brush xml:id="br0">
      <inkml:brushProperty name="width" value="0.05" units="cm"/>
      <inkml:brushProperty name="height" value="0.05" units="cm"/>
    </inkml:brush>
  </inkml:definitions>
  <inkml:trace contextRef="#ctx0" brushRef="#br0">193 443 7610,'-11'-4'6043,"7"5"-5841,0-1-1,1 0 1,-1 1-1,0 0 1,1 0 0,-1 0-1,-5 2 1,-2 2-37,0 0-1,1 0 1,-1 1-1,1 0 1,1 1 0,-18 15-1,21-18-87,1 2 0,0-1-1,0 1 1,1-1 0,0 1 0,0 0-1,0 1 1,1-1 0,-1 1-1,2 0 1,-1-1 0,1 1 0,0 0-1,-1 10 1,2-12-54,1-1 1,-1 1-1,1 0 1,0 0-1,1 0 0,-1-1 1,1 1-1,0 0 1,0-1-1,1 1 0,-1 0 1,1-1-1,0 0 1,0 1-1,1-1 0,-1 0 1,1 0-1,0 0 1,0 0-1,0-1 0,1 1 1,-1-1-1,1 0 1,0 0-1,0 0 0,0-1 1,0 1-1,0-1 1,9 4-1,-5-4-12,1 1-1,-1-1 1,1 0 0,-1-1-1,1 1 1,-1-2 0,1 1-1,0-2 1,0 1-1,-1-1 1,1 0 0,-1-1-1,1 0 1,-1 0 0,17-7-1,-11 2-3,0 0-1,0-1 1,-1-1 0,0 0-1,-1 0 1,0-2-1,0 1 1,-1-2 0,0 1-1,-1-2 1,0 1-1,-1-1 1,-1-1-1,0 1 1,8-22 0,-15 33-12,0 0 1,0 0 0,0-1 0,-1 1-1,1 0 1,-1 0 0,0-1 0,0 1-1,0 0 1,0-1 0,0 1 0,0 0-1,0 0 1,-1-1 0,1 1 0,-1 0-1,0 0 1,1 0 0,-3-4 0,2 5-1,0 0 0,0 0 1,-1 0-1,1 0 0,0 0 1,-1 1-1,1-1 0,0 0 1,-1 1-1,1-1 0,-1 1 1,1-1-1,-1 1 0,1 0 1,-1 0-1,1-1 0,-1 1 1,1 0-1,-1 0 1,1 1-1,-1-1 0,1 0 1,-1 0-1,1 1 0,-1-1 1,1 1-1,0-1 0,-1 1 1,1 0-1,-2 1 0,-2 1-2,0 0 0,0 0-1,1 0 1,0 1 0,-1-1 0,1 1-1,1 0 1,-1 0 0,1 1-1,-1-1 1,1 1 0,0 0 0,1 0-1,-1 0 1,1 0 0,0 0 0,0 0-1,1 1 1,0-1 0,0 1-1,-1 9 1,2-14 8,0-1-1,0 1 1,0 0-1,0-1 1,1 1-1,-1 0 1,0-1-1,0 1 1,1 0-1,-1-1 1,0 1-1,1-1 1,-1 1-1,1 0 1,-1-1-1,0 1 1,1-1-1,0 1 1,-1-1-1,1 1 1,-1-1-1,1 0 1,-1 1-1,1-1 1,0 0-1,-1 1 1,1-1-1,0 0 1,-1 0-1,1 0 1,0 0-1,-1 0 1,1 1-1,0-1 1,0 0-1,-1 0 1,1-1-1,0 1 1,-1 0-1,1 0 1,1 0-1,36-7 51,-30 4-39,25-5-25,-25 5-58,1 0 0,-1 1-1,1 1 1,0-1 0,13 0 0,-21 3 61,0-1 1,0 0-1,0 0 0,0 0 1,-1 0-1,1 1 0,0-1 1,0 0-1,-1 1 0,1-1 1,0 1-1,0-1 0,-1 1 0,1-1 1,0 1-1,-1-1 0,1 1 1,-1 0-1,1-1 0,-1 1 1,1 0-1,-1-1 0,1 2 0,0 0 7,0-1 0,-1 0-1,1 0 1,0 1 0,0-1-1,0 0 1,1 0-1,-1 0 1,0 0 0,0 0-1,1 0 1,-1-1-1,3 2 1,9 4-2,0-1 0,1 0 0,23 5 0,-31-10 6,0 1 0,0-1 0,1 0 0,-1 0-1,0 0 1,0-1 0,0 0 0,0-1 0,0 1-1,-1-1 1,1 0 0,6-4 0,4-2-19,-2-1 0,1 0 0,-1-2 0,-1 1 0,0-2 0,-1 0 0,0 0 0,0-1 0,-2-1 0,1 0 0,-2 0 0,0-1 0,9-19 0,-7 9-251,-1 0-1,0-1 1,-2 0-1,-1-1 1,-2 0-1,0 0 1,1-46 0,-5 62 124,-1-1 0,-1 1 0,1 0 1,-2 0-1,0 0 0,0 0 1,-1 1-1,0-1 0,-1 0 1,0 1-1,-9-16 0,12 25 159,0-1 0,0 1 0,0 0 0,0 0 0,0-1-1,-1 1 1,1 0 0,0 0 0,0 0 0,-1 0 0,1 1 0,-1-1-1,1 0 1,-1 0 0,1 1 0,-1-1 0,1 1 0,-1-1 0,1 1 0,-1 0-1,0 0 1,1 0 0,-1-1 0,0 2 0,1-1 0,-1 0 0,1 0 0,-1 0-1,0 1 1,1-1 0,-1 1 0,1-1 0,-1 1 0,1 0 0,-1-1 0,1 1-1,0 0 1,-1 0 0,1 0 0,-1 1 0,-4 4 178,0-1 0,0 1 0,1 0 0,0 0 0,0 1 0,-6 12 0,2-3 280,2 2 0,0-1 0,1 1 0,1 0 0,-6 36 0,5-6 688,0 50-1,5-61-635,2 0-1,1-1 1,1 1-1,3-1 1,1 0-1,1 0 0,16 43 1,-20-71-446,0 1-1,0-1 1,1 0-1,0 0 1,0-1 0,1 0-1,-1 0 1,2 0 0,-1 0-1,9 6 1,-12-11-183,0 0 1,0 0-1,0 0 0,0-1 1,0 1-1,0-1 1,0 0-1,0 0 0,0 0 1,1 0-1,-1 0 1,0-1-1,1 0 0,-1 1 1,1-1-1,-1-1 0,0 1 1,1 0-1,-1-1 1,0 0-1,1 1 0,-1-1 1,0-1-1,0 1 1,0 0-1,0-1 0,0 1 1,0-1-1,4-3 0,10-14-4458,-6-11-470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20:57:57.651"/>
    </inkml:context>
    <inkml:brush xml:id="br0">
      <inkml:brushProperty name="width" value="0.05" units="cm"/>
      <inkml:brushProperty name="height" value="0.05" units="cm"/>
    </inkml:brush>
  </inkml:definitions>
  <inkml:trace contextRef="#ctx0" brushRef="#br0">32 15 9090,'-1'-1'299,"-9"-6"1225,10 7-1465,0 0 0,0 0-1,0 0 1,-1 0 0,1 0-1,0 0 1,0-1 0,0 1-1,0 0 1,0 0 0,0 0 0,0 0-1,0 0 1,-1 0 0,1 0-1,0-1 1,0 1 0,0 0-1,0 0 1,0 0 0,0 0 0,0 0-1,0-1 1,0 1 0,0 0-1,0 0 1,0 0 0,0 0-1,0 0 1,0-1 0,0 1 0,0 0-1,0 0 1,0 0 0,0 0-1,0 0 1,0-1 0,0 1-1,0 0 1,0 0 0,0 0 0,0 0-1,1 0 1,-1 0 0,0 0-1,0-1 1,0 1 0,0 0-1,0 0 1,0 0 0,0 0 0,1 0-1,-1 0 1,0 0 0,0 0-1,0 0 1,0 0 0,1 2 95,0 1-1,-1-1 1,0 1 0,1-1 0,-1 1-1,0-1 1,-1 1 0,1-1 0,0 1 0,-1 0-1,1-1 1,-2 4 0,1-1 11,-7 42 326,3 1-1,0 94 1,5-125-416,2 0 0,0 1 0,1-1 0,0 0 0,2-1 0,0 1 0,1-1 0,0 0 1,1 0-1,1 0 0,17 24 0,-21-35-64,0 0 0,0 0 0,0-1 0,1 1 0,0-1 0,0 0 0,0 0 0,1-1 0,-1 0 0,1 0 0,-1 0 0,1 0 0,10 2 0,-12-4-46,-1 0 0,1-1 0,0 0 1,0 0-1,-1 0 0,1 0 0,0 0 0,0-1 0,-1 1 0,1-1 0,0 0 1,-1 0-1,1-1 0,-1 1 0,0-1 0,1 0 0,-1 1 0,0-2 0,0 1 0,0 0 1,0 0-1,0-1 0,4-5 0,1-2-532,-1 0 0,0-1-1,0 0 1,-1-1 0,-1 1 0,1-1 0,-2 0 0,0-1 0,-1 1-1,3-17 1,5-31-3036</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20:57:58"/>
    </inkml:context>
    <inkml:brush xml:id="br0">
      <inkml:brushProperty name="width" value="0.05" units="cm"/>
      <inkml:brushProperty name="height" value="0.05" units="cm"/>
    </inkml:brush>
  </inkml:definitions>
  <inkml:trace contextRef="#ctx0" brushRef="#br0">0 194 7866,'16'-7'2008,"6"-10"657,2-7-2329,12-5-24,3 0-160,4-4-32,-5 9-56,3 4 8,-7 11-88,0 7-192,-10 4-312,-3-4-2209,1 2 433</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20:57:58.363"/>
    </inkml:context>
    <inkml:brush xml:id="br0">
      <inkml:brushProperty name="width" value="0.05" units="cm"/>
      <inkml:brushProperty name="height" value="0.05" units="cm"/>
    </inkml:brush>
  </inkml:definitions>
  <inkml:trace contextRef="#ctx0" brushRef="#br0">7 7 5617,'-6'-6'5811,"15"15"-1582,2 5-3317,56 67 583,-40-50-904,23 35-1,16 17 552,19 27-230,-77-98-884,-1 0 0,-1 0 0,0 0 1,0 1-1,-2 0 0,1 0 0,4 26 1,-9-33-147,1 0 1,-1 0-1,0 0 1,0 0-1,-1 0 1,0 0-1,0 0 1,0 0-1,-1 0 0,-4 11 1,4-12-315,-1 1 0,-1-1 0,1 0 0,-1 0 0,1 0 0,-1 0 0,-1-1 0,1 1-1,-1-1 1,-7 5 0,-35 16-3741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49:34.113"/>
    </inkml:context>
    <inkml:brush xml:id="br0">
      <inkml:brushProperty name="width" value="0.3" units="cm"/>
      <inkml:brushProperty name="height" value="0.6" units="cm"/>
      <inkml:brushProperty name="color" value="#FBF8B7"/>
      <inkml:brushProperty name="tip" value="rectangle"/>
      <inkml:brushProperty name="rasterOp" value="maskPen"/>
    </inkml:brush>
  </inkml:definitions>
  <inkml:trace contextRef="#ctx0" brushRef="#br0">1 4 9946,'87'-4'2001,"-58"18"983,-16 16-3072,-7 14-432,-6-1-2481,-6-18 609</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49:38.528"/>
    </inkml:context>
    <inkml:brush xml:id="br0">
      <inkml:brushProperty name="width" value="0.3" units="cm"/>
      <inkml:brushProperty name="height" value="0.6" units="cm"/>
      <inkml:brushProperty name="color" value="#FBF8B7"/>
      <inkml:brushProperty name="tip" value="rectangle"/>
      <inkml:brushProperty name="rasterOp" value="maskPen"/>
    </inkml:brush>
  </inkml:definitions>
  <inkml:trace contextRef="#ctx0" brushRef="#br0">0 223 4449,'22'-7'4963,"-11"4"-4137,0 0-1,1 1 1,19-2 0,114-10 207,599-16 1973,-649 31-2853,510 12 816,-192-2-390,36 2 17,-34 4-186,125 7-179,914 89 11,-1420-110-213,672 47 494,-333-54-434,-264 0-96,210-17 31,-109 6-13,335-29 72,51-2-67,11 16 29,1865-2 94,-2189 36-159,253 7 88,-44 34-84,-466-42 0,5 1 37,-1 1 0,1 1 0,43 15 0,-69-18-72,-11-2 68,-9 3 27,-54 13-90,46-9 36,10-4 5,0 0-1,0-1 1,-1 0-1,1-1 1,-16 0-1,-94-4 40,-216-33 0,-19 12 2,157 14-39,-1328-30 31,1023 48-34,-29-8 7,-33-5 53,15 7 15,-13 12-81,134-17 27,293 0-7,-436-5 70,47-4-83,29-7 68,21 4 1,-1044-54-84,1192 36-24,-26-1 102,347 31-63,0 1 0,-1-1-1,1-1 1,0 1 0,-10-6 0,8 4 10,1 0 1,0 1-1,-21-4 1,23 6-10,1-1 1,-1 0-1,1-1 0,-9-3 1,11 4 6,0-1 0,1 2 0,-1-1 0,0 0 1,0 1-1,0 0 0,0 0 0,0 1 0,0-1 1,0 1-1,-5 1 0,-9 2 24,14-1-24,-1-1-1,0 0 0,0 0 1,0-1-1,1 0 1,-9 0-1,-62-6 15,-37-5-111,104 10 91,0 0 0,0 1 0,0 0 0,0 1 0,-17 3 0,-25 1 41,4-4-50,1 2 0,-1 2 0,-80 19 0,97-19 22,-1-1 0,1-1 1,-1-2-1,-47-4 1,26 1-15,-116 0 3,-131-5 0,276 5-15,-1 2 0,-27 3 0,49-3 14,0 0 1,-1 0-1,1 0 0,0-1 0,0 1 1,0-1-1,-1 1 0,1-1 0,0 0 1,0 0-1,0 0 0,-2-1 0,-18-7 21,1 8 6,20 1-24,0 0-1,0 0 0,0 0 1,0 0-1,1 0 1,-1 0-1,0 0 1,0 0-1,0 0 0,0 0 1,0-1-1,0 1 1,0 0-1,0-1 0,0 1 1,0-1-1,1 1 1,-1-1-1,0 0 1,0 1-1,0-1 0,1 0 1,-1 1-1,1-1 1,-1 0-1,0 0 0,1 1 1,-1-1-1,1 0 1,-1 0-1,1 0 1,0 0-1,-1 0 0,1 0 1,0-1-1,-13-17-77,12 19 53,19 0-121,164 7 185,108 7 26,-167-5-83,167-8 0,-192-7 18,0 4 1,137 14 0,332 24-16,-321-25 84,778 20-17,-50-2 118,-469-8 92,630-31 208,-302-4-386,-309 20-20,35 10 2,6-9-46,-28-13 19,-7 1 31,53-11-130,-312 6 36,-32 6 51,221-13 56,-64 8-92,-191 10-36,-32-11 77,-92 4-25,124 7-1,64 40 11,-265-39-20,-1-1 0,0 1 0,1-1 0,-1 1 0,0 0 0,0 0 0,-1 0 0,1 1 1,0-1-1,-1 1 0,1-1 0,-1 1 0,0 0 0,0 0 0,0 0 0,0 0 0,0 0 0,-1 1 0,2 3 0,4 12 18,0-1 0,4 23-1,-6-21-35,3 9 91,-2 1-1,-1 0 1,-1 0 0,0 53-1,-3-67 9,-1-3 41,-1 0 0,-1-1 0,-3 16 1,3-20-41,0 1 0,1 0 0,0-1 1,0 1-1,1 0 0,0 0 1,3 17-1,-2-23-64,-1 0 1,0-1-1,0 1 0,0 0 1,0 0-1,0 0 1,-1 0-1,1 0 0,-2 4 1,-2 16 103</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49:40.865"/>
    </inkml:context>
    <inkml:brush xml:id="br0">
      <inkml:brushProperty name="width" value="0.3" units="cm"/>
      <inkml:brushProperty name="height" value="0.6" units="cm"/>
      <inkml:brushProperty name="color" value="#FBF8B7"/>
      <inkml:brushProperty name="tip" value="rectangle"/>
      <inkml:brushProperty name="rasterOp" value="maskPen"/>
    </inkml:brush>
  </inkml:definitions>
  <inkml:trace contextRef="#ctx0" brushRef="#br0">746 7 5393,'-10'-5'5379,"-3"3"-3756,-21 7-2113,25-4 916,-195 48 414,176-42-638,0-1 1,0-2-1,-1 0 1,1-2-1,-54-2 1,57-2 108,-131-13 1929,156 15-2238,-2 0 69,1 0-1,0-1 1,-1 1 0,1 0-1,0 0 1,-1-1 0,1 1-1,0-1 1,-1 1-1,1-1 1,0 0 0,0 1-1,0-1 1,0 0 0,-1 0-1,1 0 1,-1-2 0,1 3-64,0-1 1,1 1 0,-1-1 0,0 1-1,0-1 1,1 1 0,-1-1 0,0 1-1,0 0 1,0 0 0,0-1 0,0 1-1,1 0 1,-1 0 0,0 0 0,0 0-1,0 0 1,0 0 0,0 0 0,0 0-1,1 0 1,-1 0 0,0 0 0,0 1-1,0-1 1,0 0 0,0 1 0,1-1-1,-1 1 1,0-1 0,0 1 0,1-1-1,-1 1 1,0-1 0,0 2 0,0-1 35,-1 0-1,1 1 1,0-1 0,-1 1-1,1-1 1,0 1 0,0-1 0,0 1-1,0 0 1,1-1 0,-1 1-1,0 0 1,1 0 0,-1 0 0,1 0-1,-1 1 1,1 40 549,-1-22-437,1 0 1,4 33 0,-2-44-62,1-1-1,0 0 1,0 0-1,5 10 1,-5-13-43,0 0 0,-1 0 0,1 0 0,-1 0 0,-1 0 0,1 0 0,-1 0 0,0 1 0,-1-1 1,1 11-1,-7 99 549,7-60-303,3-1 0,2 1 1,2-1-1,25 86 1,-30-131-232,1-1 338,11-10-141,-3 0-324,185-12 101,-67 17 99,165 24 0,-147-11 126,-58-13-136,1-3 1,134-17 0,-98 5-42,97-6 82,729-42 20,-451 41-10,-6-6-36,-50 5-117,-13 0 96,-10-5 23,20 8-38,15 1-104,763 12 81,-1087 4-86,311-1 31,23 0 99,24 17-132,350 8-5,-224-8 26,-142 1 18,86 9-72,-373-15 72,213 5-114,31-6-562,-366-17-1486</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49:41.234"/>
    </inkml:context>
    <inkml:brush xml:id="br0">
      <inkml:brushProperty name="width" value="0.3" units="cm"/>
      <inkml:brushProperty name="height" value="0.6" units="cm"/>
      <inkml:brushProperty name="color" value="#FBF8B7"/>
      <inkml:brushProperty name="tip" value="rectangle"/>
      <inkml:brushProperty name="rasterOp" value="maskPen"/>
    </inkml:brush>
  </inkml:definitions>
  <inkml:trace contextRef="#ctx0" brushRef="#br0">63 10 6217,'-62'-10'0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49:42.574"/>
    </inkml:context>
    <inkml:brush xml:id="br0">
      <inkml:brushProperty name="width" value="0.3" units="cm"/>
      <inkml:brushProperty name="height" value="0.6" units="cm"/>
      <inkml:brushProperty name="color" value="#FBF8B7"/>
      <inkml:brushProperty name="tip" value="rectangle"/>
      <inkml:brushProperty name="rasterOp" value="maskPen"/>
    </inkml:brush>
  </inkml:definitions>
  <inkml:trace contextRef="#ctx0" brushRef="#br0">0 35 4065,'61'11'4525,"23"-8"-3100,-41-2-152,17-2 88,77-12 1,-83 6-448,104 1 0,68 21 196,220 4 540,15-12-256,-144 0-865,1535-9 703,-1438 2-850,200-2 48,3-25-283,-83 2-12,-265 17 46,284 5 273,-151 5-295,761-8 16,-528 15-168,-333-7 72,276 15-77,-14 9-3,-286-17 39,24 0 34,78 3-94,88-2 57,-230-8-41,0 13-45,-236-15 71,38-12 64,-36 11-149,0 0 0,0 0 0,0 0 0,0 0-1,1 0 1,-1 1 0,0 0 0,0 0 0,7 1-1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49:48.572"/>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0 48 2689,'8'-15'9106,"34"4"-8493,-6 6-148,1 1 0,-1 2 0,44 3 0,592 12 2609,-404-17-2477,439-8 438,316 4-189,-293 9-455,-88-2-251,21 10-117,243 8 94,-43 6-86,-766-20-8,455 22 56,-460-23 35,-1-4-1,94-15 0,-101 6-1038</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49:50.795"/>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15 53 4465,'-6'-18'3634,"-3"-14"-1029,10 32-2514,0 0 0,-1-1 0,1 1 0,0 0 0,-1 0 0,1-1 0,0 1 0,-1 0 0,1 0 0,0 0 0,0 0 0,-1 0 0,1 0 0,0 0 0,0 0 0,-1 0 0,1 0 0,0 0 0,1 1 0,-1-1-26,63 9 470,-39-4-303,1-2 0,43 0 0,73-8 710,197 2 421,315 9-420,-118 8-398,-201 0-244,219-18 460,-86-1-480,-230 6-215,301 7 301,249 18-210,-617-22-121,258-5-16,-90-2-2,-166 0-15,256 11 51,-384-6-52,164 3 2,132 6-1,75 5 21,-161-4-6,23-6-13,-200-6 21,25 15 141,-102-15-133,8 0 173,-6 4-198,0 1 0,0 0 1,0 0-1,-1 0 0,0 0 1,0 1-1,0-1 0,-1 1 0,0-1 1,0 1-1,0-1 0,-1 1 0,1-1 1,-1 1-1,-2 9 0,1-2 606</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1:45.734"/>
    </inkml:context>
    <inkml:brush xml:id="br0">
      <inkml:brushProperty name="width" value="0.05" units="cm"/>
      <inkml:brushProperty name="height" value="0.05" units="cm"/>
    </inkml:brush>
  </inkml:definitions>
  <inkml:trace contextRef="#ctx0" brushRef="#br0">0 217 5697,'0'1'265,"0"0"0,0 0 0,0 0 0,0 0 0,0 0 0,1 0 0,-1-1 0,0 1 0,0 0 0,1 0 0,-1 0 0,0 0 0,1-1 0,-1 1 0,1 0 0,-1 0 0,1-1 0,-1 1 0,1 0 0,-1-1 0,1 1 0,0-1 0,-1 1 0,1-1 0,0 1 0,0-1 0,0 1 0,35 5 601,-27-5-810,0-1 0,1 0 0,-1 0 0,0-1 1,1-1-1,-1 1 0,0-1 0,0-1 0,0 0 0,0 0 0,0-1 0,-1 0 0,11-6 0,-7 1 3,0 1-1,-1-2 0,-1 1 0,0-2 0,17-20 0,-23 26-52,-1 0 1,1 0-1,-1-1 0,0 0 1,0 0-1,0 0 0,-1 0 1,0 0-1,0 0 0,-1 0 0,0-1 1,0 1-1,0-1 0,-1 1 1,0-10-1,0 15-5,0 0 1,0 0-1,0 0 1,0 0-1,0 0 1,0 0 0,0 0-1,-1 0 1,1 0-1,0 0 1,-1-1-1,1 1 1,0 0-1,-1 1 1,1-1-1,-1 0 1,0 0-1,1 0 1,-1 0-1,0 0 1,0 0-1,1 1 1,-1-1-1,0 0 1,0 1-1,0-1 1,0 1-1,0-1 1,0 1-1,0-1 1,0 1-1,0-1 1,0 1-1,0 0 1,0 0-1,0 0 1,0 0-1,0-1 1,-1 1-1,1 1 1,0-1-1,0 0 1,0 0 0,0 0-1,0 0 1,0 1-1,0-1 1,0 1-1,-2 0 1,-2 1 0,1 1 1,0 0 0,-1 0 0,1 0 0,0 0 0,0 0-1,1 1 1,-1 0 0,-3 5 0,-2 5 47,1 1 0,1 0 0,0 0 0,1 0 0,1 1 0,0 0 0,1 0 0,1 0 0,0 1 0,0 32 1,2-36 5,2 0 0,-1 0 0,1 0 0,1-1 0,0 1 0,1-1 0,1 1 0,0-1 1,0 0-1,1 0 0,1 0 0,0-1 0,0 0 0,15 18 0,-19-26-47,1-1 0,-1 1 1,1-1-1,0 0 0,-1 0 0,1 0 0,0 0 0,0 0 0,1-1 0,-1 1 1,0-1-1,1 0 0,-1 0 0,0 0 0,1-1 0,-1 1 0,1-1 0,-1 0 1,1 0-1,-1 0 0,1 0 0,-1 0 0,1-1 0,-1 0 0,1 0 0,-1 0 1,0 0-1,1 0 0,-1 0 0,0-1 0,0 0 0,5-3 0,5-4 15,-2 0 0,1 0-1,-1-1 1,-1 0 0,1-1-1,10-16 1,-8 8-23,-1-1 1,-1 0-1,0-1 1,-2 0-1,0-1 1,-2 0-1,0 0 0,-2-1 1,0 0-1,-2 0 1,0 0-1,-1-32 1,-2 54-3,0-1 1,0 1 0,1 0 0,-1-1 0,-1 1 0,1-1-1,0 1 1,0-1 0,0 1 0,-1-1 0,1 1-1,-1 0 1,1-1 0,-1 1 0,0 0 0,1-1 0,-1 1-1,0 0 1,0 0 0,0 0 0,0-1 0,-1 0-1,0 2 3,0-1 0,1 1-1,-1 0 1,0 0-1,1 0 1,-1 0 0,0 0-1,0 0 1,1 1 0,-1-1-1,0 1 1,1-1-1,-1 1 1,1-1 0,-1 1-1,1 0 1,-1 0-1,1 0 1,-2 1 0,0-1-5,1 1 0,0-1 0,-1 1 0,1 0 0,0-1 0,0 1 0,0 0 0,1 0 0,-4 5 0,4-6 1,1-1 0,-1 1 1,1 0-1,0 0 0,-1 0 0,1 0 1,0 0-1,0 0 0,-1 0 0,1 0 1,0 0-1,0 0 0,0 0 0,0 0 1,0 0-1,0 0 0,1 0 0,-1 0 1,1 1-1,0 0 3,0 0-1,1-1 1,-1 1-1,0-1 1,1 0-1,0 1 1,-1-1-1,1 0 1,0 0-1,0 0 1,-1 0-1,1 0 1,0 0 0,0-1-1,0 1 1,0-1-1,0 1 1,0-1-1,0 0 1,0 0-1,0 0 1,0 0-1,0 0 1,0 0-1,4-1 1,32-4 18,-25 3-17,1 1 0,-1 0 0,0 0 0,24 3-1,-33-1-5,1 0 0,-1 0 0,0 0 0,0 1-1,1-1 1,-1 1 0,0 0 0,0 1-1,-1-1 1,1 1 0,0-1 0,-1 1-1,1 0 1,-1 1 0,0-1 0,0 0-1,-1 1 1,4 5 0,1 5 12,0 1 0,-2-1 1,0 1-1,0 0 0,-2 0 0,0 1 0,0-1 0,-1 1 1,-1 18-1,0-11 48,2 1 0,9 42-1,-11-63-50,0-1-1,0 1 1,0-1-1,0 1 1,0-1-1,0 0 0,1 1 1,-1-1-1,1 0 1,-1 0-1,1 0 0,0 0 1,0 0-1,0-1 1,3 3-1,-4-4-1,0 1-1,1 0 0,-1-1 1,1 0-1,-1 1 0,1-1 1,-1 0-1,1 0 1,-1 0-1,1 0 0,-1 0 1,1 0-1,-1 0 0,1-1 1,-1 1-1,1 0 1,-1-1-1,1 1 0,-1-1 1,0 0-1,1 1 0,-1-1 1,0 0-1,1 0 1,-1 0-1,0 0 0,2-2 1,6-6 10,0-1-1,-1 0 1,0 0 0,-1-1 0,0 0 0,0-1 0,-2 1 0,1-1 0,6-21-1,-5 8-25,0-1 0,-1 0 0,3-48 0,-7 64 3,-2-1 1,1 1 0,-2-1-1,1 0 1,-1 1 0,-1-1-1,-4-16 1,6 27 6,-1-1 0,1 0 0,0 0 1,0 1-1,-1-1 0,1 0 0,0 0 0,-1 1 0,1-1 0,-1 0 1,1 1-1,-1-1 0,1 1 0,-1-1 0,0 1 0,1-1 0,-1 1 1,0-1-1,1 1 0,-1-1 0,0 1 0,1 0 0,-1 0 0,0-1 0,0 1 1,1 0-1,-1 0 0,0 0 0,0 0 0,-1 0 0,0 0-10,1 1 0,-1-1 0,0 1 0,0 0 0,0 0 0,1-1 0,-1 1 0,1 0 0,-1 1 0,1-1 0,-1 0 0,-1 2 0,-1 1-11,1 0 0,0 0 1,-1 0-1,2 0 0,-1 0 0,0 0 0,1 1 1,0 0-1,-3 6 0,5-10 23,0 1 1,1-1-1,-1 0 0,0 0 1,0 0-1,0 0 0,1 0 1,-1 0-1,1 0 0,-1 1 1,1-1-1,-1 0 0,1 0 1,-1-1-1,1 1 0,0 0 1,0 0-1,-1 0 0,1 0 1,0-1-1,0 1 0,0 0 1,0-1-1,0 1 1,0 0-1,0-1 0,0 1 1,0-1-1,0 0 0,0 1 1,0-1-1,0 0 0,1 0 1,-1 0-1,0 0 0,2 0 1,49 1-31,-45-2 30,31-3 11,-28 3 0,1-1 0,-1 2 0,0-1 0,1 2 0,12 0 0,-20 0-7,1 0 0,0 0 1,-1 1-1,1-1 1,-1 1-1,0-1 1,1 1-1,-1 0 0,0 1 1,0-1-1,0 0 1,0 1-1,-1-1 1,1 1-1,-1 0 0,0 0 1,1 0-1,2 6 1,-2-2 17,0 0 0,0 0 0,0 1 1,-1-1-1,0 1 0,0 0 0,1 13 1,-2 60 160,1-8-93,-2-71-89,0 0 1,0 0-1,0 0 1,1-1-1,-1 1 1,1 0-1,-1 0 0,1-1 1,0 1-1,0 0 1,0-1-1,2 4 1,-3-5 0,1 0 1,-1 1 0,0-1 0,1 1-1,0-1 1,-1 0 0,1 0 0,-1 1-1,1-1 1,-1 0 0,1 0 0,0 0 0,-1 1-1,1-1 1,-1 0 0,1 0 0,0 0-1,-1 0 1,1 0 0,0 0 0,-1 0 0,1-1-1,-1 1 1,2 0 0,1-2 6,-1 1-1,1-1 1,0 0 0,-1 1 0,1-1-1,-1 0 1,0-1 0,0 1 0,0 0-1,0-1 1,0 1 0,2-5 0,4-10 2,0 0 1,-1-1 0,-1 1-1,5-28 1,6-14-207,-17 58 190,0 1 0,0-1-1,0 1 1,0-1 0,0 1 0,0 0-1,0-1 1,1 1 0,-1-1 0,0 1-1,0-1 1,0 1 0,1 0 0,-1-1-1,0 1 1,1-1 0,-1 1 0,0 0-1,1-1 1,-1 1 0,0 0 0,1 0 0,-1-1-1,1 1 1,0 0 0,4 9-99,1 31 60,-5 0 29,1 49 2,-1-80 40,0-1 0,1 1 0,-1-1-1,2 1 1,-1-1 0,1 0-1,7 15 1,-10-22-18,1-1-1,-1 1 1,1 0-1,-1 0 1,0 0-1,1 0 1,-1 0-1,1-1 1,0 1-1,-1 0 1,1-1-1,0 1 1,-1 0-1,1-1 1,0 1-1,0-1 1,0 1-1,-1-1 1,1 1-1,0-1 1,0 1-1,0-1 1,0 0-1,0 0 1,0 1-1,0-1 1,0 0-1,0 0 1,0 0-1,0 0 1,0 0-1,0 0 1,-1 0-1,1-1 1,0 1-1,0 0 1,0-1-1,0 1 1,0 0-1,0-1 1,0 1-1,-1-1 1,1 1-1,0-1 1,0 1-1,0-1 1,-1 0-1,1 1 1,-1-1-1,1 0 1,0 0-1,-1 1 1,1-3-1,4-3 54,-1-1 0,0 0 0,0 0 0,-1 0 0,4-10 0,-1-4 18,0 1 0,-2-1 0,3-25 1,-6 35-75,0 1 0,-1 0-1,0-1 1,-1 1 0,0 0 0,0-1 0,-1 1 0,-6-16 0,8 24-7,-1 0 0,0 1 0,0-1 0,0 0 0,0 0-1,-1 0 1,1 1 0,0-1 0,-1 1 0,1-1 0,-1 1 0,1 0-1,-1-1 1,0 1 0,0 0 0,1 0 0,-1 0 0,0 0 0,0 0-1,0 1 1,0-1 0,0 1 0,0-1 0,0 1 0,0 0 0,0 0-1,-1-1 1,1 1 0,-4 1 0,4-1 0,1 1 0,-1-1 0,0 1 0,1 0 0,-1-1 0,1 1 0,-1 0 0,1 0 0,-1 0 0,1 0 0,-1 0 0,1 0 1,0 0-1,0 0 0,0 1 0,-1-1 0,1 0 0,0 1 0,1-1 0,-1 1 0,0-1 0,0 1 0,1 0 0,-1-1 0,1 1 0,-1 0 0,1-1 0,0 1 0,-1 0 0,1 0 0,0-1 0,0 1 0,0 0 0,0-1 1,1 3-1,0-1 2,-1-1 1,1 1-1,0 0 1,0-1 0,-1 0-1,2 1 1,-1-1 0,0 0-1,1 1 1,-1-1-1,1 0 1,-1 0 0,1 0-1,0 0 1,0 0-1,0-1 1,0 1 0,0-1-1,0 1 1,1-1-1,-1 0 1,0 1 0,1-1-1,2 0 1,-2 1 0,1-2 1,-1 1-1,1 0 1,-1-1 0,1 0-1,0 1 1,-1-1-1,1-1 1,-1 1-1,1 0 1,-1-1-1,1 0 1,-1 0-1,1 0 1,-1 0-1,0-1 1,6-2-1,3-4 13,0-1 1,0-1-1,-1 1 0,19-23 0,-27 28-8,1 1-1,-1-1 0,0 0 1,0 0-1,-1 0 0,1-1 1,-1 1-1,0-1 0,0 1 0,-1-1 1,1 0-1,-1 0 0,0 0 1,0 1-1,-1-1 0,1 0 1,-1 0-1,-1-9 0,0 12-3,0-1 0,0 0 0,0 1 0,-1-1-1,1 0 1,-1 1 0,0 0 0,0-1 0,0 1-1,0 0 1,0 0 0,0 0 0,0 0 0,-1 1-1,1-1 1,-1 1 0,1-1 0,-1 1 0,-4-2-1,7 4-2,0-1 0,0 0 1,0 0-1,0 0 0,0 0 0,0 1 0,0-1 0,0 0 0,0 0 0,0 0 0,0 0 0,0 1 0,0-1 0,0 0 0,0 0 0,0 0 1,0 0-1,0 1 0,0-1 0,0 0 0,0 0 0,0 0 0,-1 0 0,1 0 0,0 1 0,0-1 0,0 0 0,0 0 0,0 0 0,0 0 1,-1 0-1,1 0 0,0 0 0,0 0 0,0 1 0,0-1 0,-1 0 0,1 0 0,0 0 0,0 0 0,0 0 0,0 0 0,-1 0 0,1 0 0,0 0 1,0 0-1,0 0 0,0 0 0,-1 0 0,1 0 0,0 0 0,0-1 0,0 1 0,0 0 0,-1 0 0,1 0 0,0 0 0,0 0 0,0 0 1,0 0-1,0 0 0,-1-1 0,1 1 0,1 1-1,-1 0-1,1 0 1,0-1 0,-1 1 0,1 0 0,0-1-1,0 1 1,0 0 0,-1-1 0,1 1 0,0-1-1,0 1 1,0-1 0,0 1 0,1-1 0,6 2 5,-1 1 0,1-1 0,-1 2 0,1-1 0,-1 1 0,0 0 0,-1 0 0,8 6 0,-12-8-2,1 1 9,0 0 0,0 0 0,0 1 0,-1 0 0,1-1 0,-1 1 0,0 0 0,0 0 1,-1 0-1,1 1 0,-1-1 0,0 0 0,0 0 0,0 1 0,0-1 0,-1 1 0,0 5 1,2 6 155,-1-12-129,2 19 322,1 1 0,1-1 1,1 0-1,18 42 0,-24-64-352,1 0-1,0 0 1,-1 0-1,1 0 1,0 0-1,0 0 1,0-1-1,0 1 1,-1 0-1,1 0 1,0-1-1,0 1 1,0 0-1,1-1 1,-1 1-1,0-1 1,0 0-1,0 1 1,0-1-1,0 0 0,1 1 1,-1-1-1,0 0 1,0 0-1,0 0 1,1 0-1,-1 0 1,0-1-1,0 1 1,0 0-1,0 0 1,1-1-1,-1 1 1,0-1-1,0 1 1,0-1-1,0 1 1,0-1-1,0 0 1,2-1-1,6-5-242,1 0-1,-1-1 1,12-12-1,-9 9-726,14-15-2631,-9 5-275</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49:53.585"/>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1 71 4233,'11'-30'5193,"-10"26"-4885,1 1-1,0-1 0,0 1 0,0 0 0,0-1 0,1 1 0,-1 0 0,1 0 0,0 1 0,5-6 0,-7 8-288,-1 0 1,1 0-1,0 0 0,-1 0 0,1 0 1,-1 0-1,1 0 0,0 0 0,-1 0 1,1 0-1,-1 0 0,1 0 0,0 1 1,-1-1-1,1 0 0,-1 0 0,1 1 1,-1-1-1,1 0 0,-1 1 0,1-1 1,-1 0-1,1 1 0,-1-1 0,0 1 1,1-1-1,-1 1 0,1-1 0,-1 1 1,0-1-1,0 1 0,1-1 0,-1 1 1,0-1-1,0 1 0,0-1 0,1 1 1,-1 0-1,8 28 318,-7-25-263,18 50 164,-12-36-178,3 23 842,-1-11-18,-9-30-871,0 1-1,1-1 0,-1 1 1,0-1-1,0 1 1,0-1-1,0 1 1,0-1-1,1 1 1,-1-1-1,0 1 1,1-1-1,-1 1 1,0-1-1,1 1 0,-1-1 1,0 0-1,1 1 1,-1-1-1,1 0 1,-1 1-1,1-1 1,-1 0-1,1 0 1,-1 1-1,1-1 1,-1 0-1,1 0 0,-1 0 1,1 0-1,-1 0 1,2 1-1,10 0 112,5 2-119,-1-1 0,1 0 1,0-2-1,33-2 0,-28 1 0,90-5-74,-52 1 85,63 5-1,644 22 305,-581-8-130,-3-1-56,404-5 136,-290 16-64,-67-2-74,-157-18-110,497 36 199,-288-22-167,-101-9 16,310 1-44,-381-13-35,159 16 0,52-1 22,-134-11-30,-36 6 46,403 8-2,-332-26-56,37 1 36,182 34 29,-331-27-13,-82 0-8,-1 2 0,1 1 0,-1 1 0,1 1 0,50 11 0,-61-8 10,-1 0 0,1-2 0,0 0 0,0 0 0,0-2 0,0 0 0,19-1 0,15-2 71,52 4 1,52-2 390,-32-5-143,-61-1-215,-46 3-91,-1 1 1,25 0-1,-25 3-27,-3 0 2,1 0 0,-1-1 0,0 0 0,0-1 0,0-1 0,0 0 0,18-5 0,-25 7-457,0-1 1,0 1-1,1 0 0,-1 0 0,0 0 1,1 1-1,-1 0 0,0 0 1,9 4-1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0:07.880"/>
    </inkml:context>
    <inkml:brush xml:id="br0">
      <inkml:brushProperty name="width" value="0.05" units="cm"/>
      <inkml:brushProperty name="height" value="0.05" units="cm"/>
    </inkml:brush>
  </inkml:definitions>
  <inkml:trace contextRef="#ctx0" brushRef="#br0">77 129 6737,'-24'-33'4268,"-17"-27"-2506,39 56-1207,0 0 1,1 0 0,0 0-1,0 0 1,0 0-1,-1-8 1436,2 15-824,0 14-406,-2 38-200,3 0 0,11 81 0,5-59-111,-11-56-377,-1 0 1,-1 0-1,-1 1 1,0 35-1,1-26-329,-4-30 156,0-1 0,0 1 0,0-1 0,1 1 1,-1 0-1,0-1 0,0 1 0,1-1 0,-1 1 1,0-1-1,1 1 0,-1-1 0,0 1 0,1-1 0,-1 1 1,1-1-1,-1 1 0,1-1 0,-1 1 0,1-1 0,-1 0 1,1 1-1,-1-1 0,1 0 0,-1 0 0,1 1 1,0-1-1,-1 0 0,1 0 0,-1 0 0,1 0 0,0 0 1,-1 0-1,1 0 0,0 0 0,-1 0 0,1 0 0,-1 0 1,1 0-1,0 0 0,-1-1 0,1 1 0,0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0:08.667"/>
    </inkml:context>
    <inkml:brush xml:id="br0">
      <inkml:brushProperty name="width" value="0.05" units="cm"/>
      <inkml:brushProperty name="height" value="0.05" units="cm"/>
    </inkml:brush>
  </inkml:definitions>
  <inkml:trace contextRef="#ctx0" brushRef="#br0">1 378 6841,'5'3'743,"-1"0"0,1-1 0,0 1 0,1-1-1,-1-1 1,11 3 0,38 1 1057,-24-7-1230,42-7 0,-48 5-401,0-2 1,0-1 0,-1-1-1,0 0 1,0-2 0,-1-1-1,32-21 1,-36 21-122,-1-2 1,0-1 0,-1 0-1,0-1 1,-1 0 0,-1-1-1,-1-1 1,22-35 0,-31 47-19,-1-1 1,0 1 0,0-1 0,-1 0 0,0 0-1,0-1 1,0 1 0,-1 0 0,0-1 0,0 1 0,0 0-1,-1-1 1,0 1 0,0-1 0,-1 1 0,0-1-1,0 1 1,-2-7 0,3 12-23,-1 0 0,1 1 0,0-1 0,0 1 0,-1-1 0,1 0 0,0 1 0,-1-1 0,1 1 0,0-1 0,-1 1 0,1-1 0,-1 1 0,1-1 0,-1 1 0,1 0 0,-1-1 0,0 1 0,1-1 0,-1 1 0,1 0 0,-1 0 0,0-1-1,1 1 1,-1 0 0,0 0 0,1 0 0,-1 0 0,1 0 0,-1 0 0,0 0 0,0 0 0,1 0 0,-1 0 0,1 0 0,-1 0 0,0 0 0,1 1 0,-1-1 0,0 0 0,1 0 0,-1 1 0,1-1 0,-1 0 0,0 1 0,1-1 0,-1 1 0,-2 1 8,1 0 0,-1 1 0,1-1 0,0 0 0,0 1 0,0 0 0,0-1 0,-2 5 0,-5 12 102,2 0 1,0 1-1,1-1 1,1 1-1,1 0 1,1 1-1,1-1 0,0 31 1,2-39-34,0 1 0,1-1 1,1 0-1,0 0 0,1 0 0,0 0 1,1-1-1,0 1 0,1-1 0,0 0 1,0 0-1,1-1 0,1 1 0,0-1 0,12 13 1,-17-21-74,0 0 1,0 0 0,0 0 0,0-1-1,0 1 1,0-1 0,1 1 0,-1-1-1,0 0 1,1 0 0,-1 0 0,1 0-1,-1 0 1,1 0 0,0-1 0,-1 1-1,1-1 1,0 0 0,-1 0 0,1 0-1,0 0 1,-1 0 0,1-1 0,0 1-1,-1-1 1,1 0 0,-1 0 0,1 0-1,-1 0 1,1 0 0,-1 0-1,0-1 1,1 1 0,-1-1 0,0 1-1,0-1 1,0 0 0,0 0 0,0 0-1,-1 0 1,1 0 0,-1 0 0,1-1-1,0-2 1,5-8 10,1 0 0,0 0 0,0 1 0,2 0 0,-1 0 0,1 1 0,13-10 0,-23 21-24,1-1-1,-1 1 1,1 0-1,-1 0 1,1 0-1,-1 0 1,1 0-1,-1 0 1,1 0-1,-1 0 0,1 0 1,-1 0-1,1 0 1,-1 0-1,1 0 1,-1 1-1,1-1 1,-1 0-1,1 0 1,-1 0-1,1 1 1,-1-1-1,1 0 1,-1 1-1,0-1 1,1 0-1,-1 1 1,1-1-1,-1 1 1,0-1-1,0 0 1,1 1-1,-1-1 1,0 1-1,0-1 1,1 1-1,-1-1 1,0 1-1,0-1 0,0 1 1,0-1-1,0 1 1,0-1-1,0 1 1,0-1-1,0 2 1,6 31-28,-5-28 28,0-3 4,0 8 2,0 0 1,1-1-1,0 0 1,1 1-1,6 14 1,-7-21-9,-1-1 1,1 1-1,0-1 1,0 0-1,0 0 1,0 1-1,0-1 1,1 0-1,-1-1 1,0 1-1,1 0 1,0-1-1,-1 1 1,1-1-1,0 0 1,0 0-1,-1 0 1,1 0-1,0-1 1,0 1-1,0-1 1,4 1-1,0-1 5,-1 0 0,0 0 0,1 0-1,-1-1 1,0 0 0,1 0 0,-1-1-1,0 0 1,0 0 0,0 0 0,0-1-1,-1 1 1,1-2 0,-1 1 0,1 0-1,-1-1 1,0 0 0,-1 0-1,1-1 1,-1 1 0,0-1 0,0 0-1,0 0 1,0 0 0,-1-1 0,0 1-1,0-1 1,-1 0 0,1 0 0,-1 0-1,-1 0 1,1 0 0,-1 0 0,0-1-1,0 1 1,-1 0 0,0-1-1,0 1 1,0 0 0,-1-1 0,0 1-1,-3-9 1,4 13-1,0 1 0,0 0 0,0-1 0,-1 1 0,1 0 0,0 0 0,-1-1 0,1 1 0,-1 0 0,0 0 0,1 0 0,-1 0-1,0 0 1,0 0 0,0 0 0,0 0 0,0 0 0,0 0 0,0 0 0,0 0 0,0 1 0,-1-2 0,0 2 0,1 0 1,0 0-1,0 0 1,0 0-1,0 1 1,0-1-1,0 0 1,-1 0-1,1 1 1,0-1-1,0 1 1,0-1-1,0 1 1,0-1-1,0 1 1,0-1-1,0 1 1,1 0-1,-3 1 1,-2 4 3,0-1 1,1 1-1,-1 0 0,1 0 1,1 0-1,-6 11 1,7-13 0,0 1 1,0-1 0,1 0-1,-1 0 1,1 1 0,0-1-1,1 1 1,-1-1 0,1 1 0,0-1-1,0 1 1,0-1 0,0 1-1,1-1 1,0 1 0,0-1 0,0 1-1,0-1 1,1 0 0,0 0-1,0 0 1,0 0 0,0 0 0,1 0-1,-1 0 1,1-1 0,0 1-1,0-1 1,0 0 0,1 0 0,6 5-1,25 13 178,-1-1-1179,-14-6-3472,-13-8 729</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0:09.147"/>
    </inkml:context>
    <inkml:brush xml:id="br0">
      <inkml:brushProperty name="width" value="0.05" units="cm"/>
      <inkml:brushProperty name="height" value="0.05" units="cm"/>
    </inkml:brush>
  </inkml:definitions>
  <inkml:trace contextRef="#ctx0" brushRef="#br0">0 63 5945,'1'-7'1165,"4"-28"2834,-5 34-3849,0 0 1,0 0-1,1 0 1,-1 0-1,0 0 1,1 0 0,-1 0-1,1 0 1,-1 1-1,1-1 1,-1 0-1,1 0 1,0 0 0,-1 1-1,1-1 1,0 0-1,-1 1 1,1-1 0,0 0-1,0 1 1,0-1-1,0 1 1,0-1-1,-1 1 1,1 0 0,0-1-1,0 1 1,2 0-1,2 8 2193,-4-5-2000,3 11-18,4 15 211,-1 1 0,-1-1 0,4 57 0,-8-53-130,14 122 1094,-13-131-1349,2-1-1,1 0 0,0 0 0,15 32 1,-20-54-229,0 1 1,-1 0 0,1-1 0,0 1-1,0-1 1,0 1 0,0-1-1,0 0 1,0 1 0,0-1 0,0 0-1,1 0 1,-1 0 0,1 0-1,-1 0 1,2 1 0,-2-2-288,0 0-1,0 0 1,0 0 0,1 0-1,-1 0 1,0 0-1,0-1 1,0 1 0,0 0-1,0-1 1,0 1 0,0 0-1,0-1 1,0 0 0,0 1-1,0-1 1,0 1 0,0-1-1,-1 0 1,1 0-1,0 1 1,0-1 0,-1 0-1,2-1 1,5-8-5017</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0:10.002"/>
    </inkml:context>
    <inkml:brush xml:id="br0">
      <inkml:brushProperty name="width" value="0.05" units="cm"/>
      <inkml:brushProperty name="height" value="0.05" units="cm"/>
    </inkml:brush>
  </inkml:definitions>
  <inkml:trace contextRef="#ctx0" brushRef="#br0">0 161 7146,'2'-7'758,"1"1"0,-1 0 0,1 0 0,0 0 0,1 0 0,5-7 0,-2 5-280,0 0 0,0 0 0,14-11 0,-9 10-260,1 1 0,0 0 1,0 0-1,1 1 1,25-9-1,-31 14-170,0-1 0,0 1 0,0 1 0,0-1-1,0 2 1,0-1 0,0 1 0,0 0 0,0 0 0,0 1 0,0 1-1,0-1 1,0 1 0,0 0 0,0 1 0,-1 0 0,9 4 0,-5 0 19,1 0 1,-1 1 0,-1 1 0,0 0-1,0 0 1,0 1 0,-1 0 0,-1 0-1,11 17 1,-10-13 69,0 1 0,-1 0 0,0 0 0,-1 1 0,-1-1 1,-1 1-1,0 1 0,-1-1 0,3 28 0,-7-35 100,-1-12 97,5-18-114,3 5-212,1 0 0,17-27 0,-11 22-10,-12 15-1,1 1 0,0 0-1,1 0 1,-1 0-1,1 1 1,0-1 0,0 1-1,0 0 1,1 0-1,8-6 1,-11 10 3,-1-1 0,0 1 0,0 0-1,0-1 1,1 1 0,-1 0 0,0 0 0,0 0 0,1 0 0,-1 0 0,0 0 0,0 0-1,1 0 1,-1 0 0,0 1 0,0-1 0,0 1 0,2 0 0,-1 0 2,1 1 0,-1-1-1,1 1 1,-1 0 0,0 0 0,0 0 0,0 0-1,0 1 1,3 3 0,5 12-14,0-1 0,-1 1 0,9 29 0,-7-20 5,-11-26 8,0-1 0,0 1 0,0 0 0,0-1 0,1 1 0,-1-1 0,0 1 0,0-1 0,1 1 0,-1-1 0,0 1 0,1-1-1,-1 1 1,0-1 0,1 1 0,-1-1 0,1 0 0,-1 1 0,1-1 0,-1 0 0,1 1 0,-1-1 0,1 0 0,-1 0 0,1 1-1,-1-1 1,1 0 0,-1 0 0,1 0 0,0 0 0,-1 0 0,1 0 0,-1 0 0,1 0 0,0 0 0,-1 0 0,1 0 0,-1 0-1,1 0 1,0-1 0,26-19 60,-9 4-46,36-27-23,-53 41 6,1 0 1,0 1 0,-1-1-1,1 1 1,0 0-1,0-1 1,-1 1 0,1 0-1,0 0 1,0 0-1,1 1 1,-1-1 0,0 0-1,0 1 1,0-1-1,0 1 1,0 0 0,1 0-1,-1 0 1,0 0-1,0 0 1,0 0 0,3 1-1,-2 1-1,0 0 1,0 0-1,0 0 0,-1 0 0,1 0 0,-1 1 0,1-1 1,-1 1-1,0 0 0,3 4 0,12 15 26,-11-16-16,1-1-1,-1 0 0,1-1 0,-1 1 0,1-1 1,1-1-1,-1 1 0,0-1 0,1 0 0,0-1 0,0 0 1,0 0-1,0-1 0,0 0 0,0 0 0,0-1 1,0 0-1,0 0 0,11-2 0,-14 1 19,1 0-1,-1-1 1,1 1 0,-1-1-1,0 0 1,0 0 0,0 0 0,0-1-1,0 0 1,0 0 0,-1 0-1,1-1 1,-1 1 0,0-1-1,0 0 1,0 0 0,-1-1-1,1 1 1,-1-1 0,0 1-1,0-1 1,-1 0 0,0 0 0,1-1-1,-2 1 1,1 0 0,2-12-1,-4 15-9,0 0-1,1-1 0,-1 1 1,0-1-1,0 1 0,0-1 1,0 1-1,0 0 0,-1-1 1,1 1-1,-1-1 0,0 1 1,0 0-1,-1-3 0,2 4-6,-1 0-1,0 1 0,1-1 1,-1 0-1,0 1 0,1-1 1,-1 0-1,0 1 0,0-1 1,0 1-1,0-1 0,1 1 1,-1 0-1,0-1 1,0 1-1,0 0 0,0 0 1,0-1-1,0 1 0,0 0 1,0 0-1,0 0 0,0 0 1,-1 1-1,-2-1 16,0 2 1,1-1-1,-1 0 0,0 1 1,1-1-1,-1 1 0,1 0 1,0 0-1,0 1 0,0-1 1,0 1-1,0-1 0,0 1 1,0 0-1,-3 6 0,2-4 32,1 0-1,0 0 0,0 1 0,0 0 0,0 0 1,1 0-1,0 0 0,0 0 0,1 0 0,0 0 1,0 0-1,0 1 0,1-1 0,0 9 0,1-10 6,0 0 0,0 0-1,0 0 1,1 0 0,-1 0-1,1-1 1,1 1-1,-1-1 1,1 1 0,-1-1-1,1 0 1,0 0-1,1 0 1,-1 0 0,1 0-1,0-1 1,-1 0 0,9 5-1,-5-3-54,0-2-1,0 1 1,1-1-1,-1 0 1,1 0-1,-1-1 1,1 0-1,9 1 1,35-2-5426,-37-4 1454</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0:12.746"/>
    </inkml:context>
    <inkml:brush xml:id="br0">
      <inkml:brushProperty name="width" value="0.05" units="cm"/>
      <inkml:brushProperty name="height" value="0.05" units="cm"/>
    </inkml:brush>
  </inkml:definitions>
  <inkml:trace contextRef="#ctx0" brushRef="#br0">258 498 6249,'14'-41'5730,"-11"28"-5488,0 0 0,-2 0 0,0 0 0,0-16 0,-2 28-204,1-1-1,0 1 1,0-1-1,-1 1 1,1-1-1,0 1 1,-1 0-1,0-1 0,1 1 1,-1 0-1,0-1 1,1 1-1,-1 0 1,0 0-1,0 0 0,0-1 1,0 1-1,-1 0 1,1 0-1,0 1 1,0-1-1,0 0 0,-1 0 1,1 1-1,0-1 1,-1 0-1,-1 0 1,-1 0 59,0 0 1,-1 1 0,1-1 0,0 1-1,0-1 1,-9 2 0,-3 2 21,0 1 1,0 0-1,0 1 1,0 1-1,1 0 0,0 1 1,0 1-1,0 0 1,1 1-1,-17 15 0,28-22-104,1 1 0,-1 0 0,0-1 0,1 1 0,0 0 0,0 0 0,0 0-1,0 0 1,0 1 0,0-1 0,1 0 0,0 1 0,-1-1 0,1 1 0,0 6-1,1-8-5,0 0-1,0 0 0,0 0 1,0 0-1,1 0 1,-1 0-1,1 0 0,0-1 1,0 1-1,-1 0 0,1 0 1,0-1-1,0 1 0,0 0 1,1-1-1,-1 1 0,0-1 1,1 1-1,-1-1 1,1 0-1,-1 0 0,1 0 1,-1 0-1,1 0 0,0 0 1,0 0-1,-1 0 0,1-1 1,0 1-1,0 0 1,3-1-1,2 2 55,0-2 1,0 1-1,0-1 0,0 0 1,0 0-1,-1-1 0,1 0 1,0 0-1,0-1 0,-1 1 1,1-2-1,-1 1 0,1-1 1,-1 0-1,0 0 1,0 0-1,0-1 0,-1 0 1,1 0-1,5-7 0,2 0 50,0-2 0,-1 0-1,-1 0 1,0-1 0,0 0-1,14-28 1,-16 21-96,0 0 0,-1-1 0,-2 1 0,0-2 0,5-39 0,-6 17-31,-4-84 1,-3 111-9,-2 27 3,-1 28 8,2 19 42,3-1 0,13 102 0,-11-141 14,1 0-1,0 0 1,10 26 0,-12-39-18,0 0 1,1 1 0,-1-1-1,1 0 1,0 0 0,0 0-1,0 0 1,0 0 0,0-1-1,1 1 1,-1-1 0,1 1-1,-1-1 1,1 0 0,0 0-1,0 0 1,0 0 0,0-1-1,1 1 1,-1-1 0,0 0-1,6 2 1,-5-3 8,-1-1-1,1 1 1,-1-1 0,0 1 0,1-1 0,-1 0-1,0 0 1,1 0 0,-1-1 0,0 1 0,0-1-1,0 0 1,0 0 0,-1 0 0,1 0 0,0 0-1,-1-1 1,0 1 0,1-1 0,-1 0-1,0 1 1,2-6 0,6-7 34,-1 0-1,13-30 1,-15 26-61,0 0 0,-1-1 0,-1 0 0,3-27 0,-9 62-16,0-1 0,1 0 0,1 0 0,1 1 0,0-1 0,0 0 0,2 0 0,0 0 0,0-1 0,1 1 0,9 15 0,-12-26 9,0-1 0,0 1 0,0 0-1,1 0 1,0-1 0,-1 0 0,1 1-1,0-1 1,0 0 0,0 0-1,0-1 1,1 1 0,-1-1 0,0 1-1,1-1 1,-1 0 0,1 0 0,-1-1-1,1 1 1,-1-1 0,1 0 0,0 1-1,-1-2 1,1 1 0,-1 0-1,1-1 1,-1 0 0,1 1 0,-1-1-1,1-1 1,4-1 0,-1 0 3,-1 0 1,0-1-1,0 1 0,0-1 1,0-1-1,0 1 0,-1-1 1,0 0-1,0 0 1,0-1-1,-1 1 0,1-1 1,-1 0-1,-1 0 0,5-8 1,4-34-21,-10 40 6,0-1 1,0 0-1,0 1 0,6-11 0,-8 19 9,0 0-1,0-1 0,0 1 1,0 0-1,0 0 1,0 0-1,0 0 0,0 0 1,0 0-1,0 0 1,1 0-1,-1 0 0,0-1 1,0 1-1,0 0 1,0 0-1,0 0 0,0 0 1,0 0-1,0 0 1,0 0-1,1 0 1,-1 0-1,0 0 0,0 0 1,0 0-1,0 0 1,0 0-1,0 0 0,0 0 1,1 0-1,-1 0 1,0 0-1,0 0 0,0 0 1,0 0-1,0 0 1,0 0-1,0 0 0,1 0 1,-1 0-1,0 0 1,0 0-1,0 0 0,0 1 1,0-1-1,0 0 1,0 0-1,0 0 1,0 0-1,0 0 0,0 0 1,1 0-1,-1 0 1,0 0-1,0 1 0,0-1 1,5 11-14,1 12 1,-6-23 13,54 330-27,-52-316 24,-2-11 4,10 112-19,-10-105 16,0 0 0,-1 0 0,0 0 0,0 0 0,-1 0 0,-1 0 0,1 0-1,-8 17 1,9-25 4,0 0 0,0 0-1,0 0 1,0 0-1,-1 0 1,1 0-1,0 0 1,-1-1-1,1 1 1,-1 0 0,0-1-1,1 1 1,-1-1-1,0 0 1,0 1-1,0-1 1,0 0 0,0 0-1,0 0 1,-1-1-1,1 1 1,0 0-1,0-1 1,0 0-1,-1 1 1,1-1 0,0 0-1,-1 0 1,1 0-1,0 0 1,0-1-1,-1 1 1,1-1-1,0 1 1,0-1 0,0 0-1,0 0 1,-1 0-1,1 0 1,-3-2-1,-2-2 7,0 0 0,0-1 0,0 1 0,1-1 0,0-1 0,0 1 0,0-1 0,1 0 0,-8-15 0,7 12-4,1-1-1,1 0 0,0-1 0,0 1 0,1-1 1,0 0-1,1 1 0,1-1 0,0 0 0,0 0 1,2 0-1,-1 0 0,1 0 0,1 0 0,0 0 1,1 0-1,0 1 0,0-1 0,2 1 0,-1 0 1,1 0-1,1 0 0,0 1 0,1 0 0,0 0 0,0 0 1,1 1-1,0 1 0,0-1 0,1 1 0,0 0 1,15-8-1,3-2-5,0 1 0,2 1 0,0 1 0,45-15 0,-70 30 2,-1-1 0,1 0 0,0 1-1,0 0 1,0 0 0,0 0-1,-1 1 1,1-1 0,0 1 0,0 0-1,-1 0 1,1 0 0,0 1-1,-1-1 1,1 1 0,-1 0 0,0 0-1,0 0 1,1 0 0,-1 0-1,0 1 1,-1 0 0,1-1 0,0 1-1,-1 0 1,0 0 0,0 0-1,0 1 1,3 4 0,1 4-2,0 1 0,0-1 0,-2 1 1,1 0-1,-2 0 0,5 25 0,-7-14-23,-1-6 48,0-18-22,0 0 0,0 0 0,1 0 1,-1 0-1,0 0 0,0 0 0,0 0 0,0 0 0,0 0 0,0-1 0,0 1 0,0 0 0,0 0 0,0 0 0,1 0 0,-1 0 0,0 0 0,0 0 0,0 0 0,0 0 1,0 0-1,0 0 0,0 0 0,0 0 0,1 0 0,-1 0 0,0 0 0,0 0 0,0 0 0,0 0 0,0 0 0,0 0 0,0 0 0,1 0 0,-1 0 0,0 0 0,0 0 0,0 0 1,0 0-1,0 1 0,0-1 0,0 0 0,0 0 0,0 0 0,0 0 0,1 0 0,-1 0 0,0 0 0,0 0 0,0 0 0,0 0 0,0 1 0,0-1 0,0 0 0,0 0 0,13-23 15,2 0 0,0 1 0,20-22 0,-11 14-25,-21 27 10,0-1 0,0 0 0,1 1 0,-1 0 0,1 0 0,0 0 0,5-4 0,-7 6-2,-1 1-1,1-1 1,-1 1-1,1 0 1,-1-1-1,1 1 1,-1 0 0,1 0-1,-1 0 1,1 0-1,0 0 1,-1 0-1,1 1 1,-1-1 0,1 0-1,-1 1 1,1-1-1,-1 1 1,1 0-1,-1-1 1,0 1 0,1 0-1,-1 0 1,0 0-1,3 2 1,62 59-41,-36-38 14,-21-15 32,1-1 1,0-1-1,1 1 1,18 8-1,-25-14-5,0-1 0,0 0 0,-1 0 0,1 0 0,0 0-1,0 0 1,0-1 0,0 0 0,0 0 0,0 0 0,0 0-1,0-1 1,0 1 0,0-1 0,0 0 0,0 0 0,0-1-1,0 1 1,3-3 0,9-4 14,-1 0 0,-1-2 1,1 0-1,-1 0 0,19-20 0,-29 26-7,0 0 0,-1-1 0,0 1-1,1-1 1,-2 1 0,1-1 0,0 0 0,-1 0 0,3-9-1,-5 11-3,1 0-1,-1 0 1,1 0-1,-1 0 0,0 0 1,0 0-1,-1-1 1,1 1-1,-1 0 1,1 0-1,-1 0 0,0 0 1,0 0-1,0 1 1,-1-1-1,1 0 0,-1 0 1,-2-3-1,3 4-2,-1 1-1,0-1 0,1 0 1,-1 1-1,0-1 1,0 1-1,0 0 1,0 0-1,0-1 0,0 1 1,-1 1-1,1-1 1,0 0-1,-1 0 0,1 1 1,0 0-1,-1-1 1,1 1-1,0 0 1,-1 0-1,1 0 0,-1 0 1,1 1-1,0-1 1,-1 1-1,1-1 0,0 1 1,0 0-1,-1 0 1,1 0-1,-3 2 1,-3 0-6,1 1 0,0 0 1,1 1-1,-1 0 1,1 0-1,0 0 1,0 1-1,-7 8 1,9-9 6,0 1 0,1-1 0,0 1 0,0 0 0,1 0 0,-1 0 0,1 0 0,0 1 0,1-1 1,-1 9-1,1-12-2,1 0 1,0 0 0,0 0 0,0 0 0,0 0-1,0 0 1,1 0 0,-1 0 0,1 0 0,0 0-1,0 0 1,0 0 0,0-1 0,1 1 0,-1 0-1,1-1 1,0 1 0,0-1 0,-1 1 0,2-1-1,-1 0 1,0 0 0,0 0 0,4 3-1,-6-5 0,1 0 0,0 1 0,0-1 0,0 0 0,-1 0 0,1 1 0,0-1 0,0 0 0,0 0 0,-1 0 0,1 0 0,0 0 0,0 0 0,0 0 0,-1 0 0,1 0 0,0 0 0,0-1 0,0 1 0,-1 0 0,1-1 0,0 1 0,0 0 0,-1-1 0,1 1 0,0-1 0,20-18 10,-6 4 18,0 4-17,-1 0-1,0 0 0,-1-2 0,-1 1 0,0-2 1,17-24-1,-21 30-46,-4 12 14,0 23 6,-1-1 24,0-12-15,1 0-1,0-1 0,1 1 0,9 17 0,-13-27 11,1-1-1,0 0 0,0-1 1,0 1-1,0 0 1,0 0-1,1-1 0,-1 1 1,1-1-1,0 0 1,6 4-1,-8-6 5,1 1-1,0 0 1,0-1 0,0 0 0,0 1-1,0-1 1,0 0 0,0 0 0,0 0-1,0 0 1,0 0 0,0-1 0,-1 1-1,1 0 1,0-1 0,0 0 0,0 1-1,0-1 1,-1 0 0,1 0 0,0 0-1,-1 0 1,4-2 0,5-6 0,-1 1 1,0-2 0,0 1-1,-1-1 1,9-14-1,-8 12-6,0 0-1,1 0 0,14-14 0,-23 26 1,-1 0 0,0 0 0,0 0 0,1-1 0,-1 1 0,0 0 0,1 0 0,-1 0 0,0 0 0,1 0 0,-1 0 0,0 0 0,1-1 0,-1 1-1,0 0 1,1 0 0,-1 0 0,0 0 0,1 0 0,-1 1 0,0-1 0,1 0 0,-1 0 0,0 0 0,1 0 0,-1 0 0,0 0 0,0 0-1,1 1 1,-1-1 0,0 0 0,1 0 0,-1 0 0,0 1 0,0-1 0,0 0 0,1 0 0,-1 1 0,0-1 0,0 0 0,0 0 0,1 1-1,-1-1 1,0 0 0,0 1 0,0-1 0,0 0 0,0 1 0,0-1 0,0 0 0,0 1 0,0-1 0,0 0 0,0 1 0,0-1 0,6 33-15,-4-15 10,14 77-50,-12-103 75,-1 0 0,2 1 0,-1-1 0,11-12 0,-5 7-15,0-2 5,1 0-1,1 1 1,1 0 0,19-16 0,-31 29-9,0 0 0,0 0 1,0 0-1,1 0 0,-1 0 0,1 0 1,-1 1-1,0-1 0,1 0 0,-1 1 0,1-1 1,-1 1-1,1 0 0,-1-1 0,1 1 1,0 0-1,-1 0 0,1 0 0,-1 0 1,1 0-1,0 1 0,-1-1 0,1 0 1,1 1-1,0 1-3,-1 0 0,1-1 0,0 1 0,-1 0 0,1 0 0,-1 0 0,0 1 0,0-1 1,0 0-1,0 1 0,2 4 0,5 8-15,-2 0 1,0 1 0,8 25 0,-13-34 17,12 21-26,-14-27 30,1 0-1,-1-1 0,1 1 0,-1-1 1,1 1-1,-1-1 0,1 1 1,0-1-1,-1 0 0,1 1 1,0-1-1,-1 0 0,1 1 1,0-1-1,0 0 0,-1 0 1,1 0-1,0 0 0,0 1 1,-1-1-1,1 0 0,1-1 1,3-1 5,0 0-1,0-1 1,-1 1 0,1-1 0,-1-1-1,0 1 1,0 0 0,0-1 0,0 0-1,4-7 1,12-9-16,-2-2 0,0 0-1,23-41 1,-30 49-1,-10 14 8,-1 0-1,0 0 1,0 0-1,1 0 1,-1 0-1,0 0 1,0 0-1,1 0 1,-1 0-1,0 0 1,0 0-1,1 0 1,-1 0-1,0 0 1,0 0-1,1 0 1,-1 1-1,0-1 1,0 0-1,1 0 1,-1 0-1,0 0 1,0 0-1,0 1 1,1-1-1,-1 0 0,0 0 1,0 0-1,0 1 1,0-1-1,0 0 1,1 0-1,-1 1 1,0-1-1,0 0 1,9 39-43,-4-12 32,-3-13 9,-1-5 0,1 0 0,0 0 0,0 0 0,1 0 0,0 0 0,1-1 0,-1 1 0,7 9 0,-9-18 5,0 1 0,-1-1-1,1 1 1,-1-1 0,1 0 0,0 1 0,0-1 0,-1 0 0,1 0-1,0 0 1,-1 1 0,1-1 0,0 0 0,0 0 0,-1 0 0,1 0 0,0 0-1,0 0 1,-1 0 0,1 0 0,0-1 0,0 1 0,-1 0 0,1 0-1,0-1 1,-1 1 0,1 0 0,0-1 0,-1 1 0,2-1 0,30-22 41,-20 14-49,41-32-7,-48 37 12,0-1 1,-1 0 0,1 1-1,-1-1 1,0-1 0,0 1-1,-1-1 1,3-5 0,15-20-19,-12 94-100,-7-49 115,-1-5 3,0 0 0,1 0 0,0-1 0,0 1 1,0-1-1,1 0 0,1 1 0,4 7 0,-7-15-60,0 1-1,0-1 1,0 0 0,1 0 0,-1 0 0,0 0 0,1 0-1,-1 0 1,1 0 0,-1 0 0,1-1 0,-1 1 0,1-1-1,0 1 1,-1-1 0,1 1 0,0-1 0,-1 0 0,1 0-1,3 0 1,20-5-4944,-8-4 780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0:13.101"/>
    </inkml:context>
    <inkml:brush xml:id="br0">
      <inkml:brushProperty name="width" value="0.05" units="cm"/>
      <inkml:brushProperty name="height" value="0.05" units="cm"/>
    </inkml:brush>
  </inkml:definitions>
  <inkml:trace contextRef="#ctx0" brushRef="#br0">27 34 8858,'-15'-15'2664,"7"4"489,4 3-2681,10 8-248,4 6-6849</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0:13.562"/>
    </inkml:context>
    <inkml:brush xml:id="br0">
      <inkml:brushProperty name="width" value="0.05" units="cm"/>
      <inkml:brushProperty name="height" value="0.05" units="cm"/>
    </inkml:brush>
  </inkml:definitions>
  <inkml:trace contextRef="#ctx0" brushRef="#br0">139 64 6425,'15'-55'7970,"-15"54"-7910,1 1 0,-1 0 0,0 0 0,0 0 0,0-1 1,0 1-1,0 0 0,0 0 0,0-1 0,1 1 0,-1 0 0,0 0 0,0 0 0,0-1 0,0 1 0,0 0 0,0 0 1,0-1-1,0 1 0,0 0 0,0 0 0,-1-1 0,1 1 0,0 0 0,0 0 0,0-1 0,0 1 0,0 0 0,0 0 1,0 0-1,0-1 0,-1 1 0,1 0 0,0 0 0,0-1 0,-10 3 1171,-15 10-594,23-10-658,1-2 26,-3 2 20,0 1-1,0 0 0,0 0 0,0 0 0,0 1 1,-3 3-1,-48 64 135,51-65-132,0 0 0,1 0 0,0 0 0,0 0 0,0 1 1,1-1-1,0 1 0,0-1 0,1 1 0,0 0 0,0 0 0,1 0 1,-1 0-1,1 0 0,1-1 0,0 1 0,0 0 0,0 0 0,0 0 1,1-1-1,1 1 0,-1-1 0,1 1 0,0-1 0,0 0 0,1 0 1,-1 0-1,1-1 0,1 1 0,-1-1 0,1 0 0,0 0 0,7 5 1,-8-8-2,0 1 1,0-1-1,0 0 1,0-1-1,1 1 1,-1-1-1,1 0 1,-1 0-1,0 0 1,1-1 0,0 1-1,-1-1 1,1 0-1,-1-1 1,1 1-1,-1-1 1,1 0-1,-1 0 1,0 0 0,1 0-1,-1-1 1,4-2-1,13-5 51,-1-1 0,-1 0 0,19-15 0,-34 23-70,28-20 22,0 0 1,-2-3-1,0 0 0,-2-2 1,32-39-1,-58 65-24,-1-1-1,0 1 0,1-1 1,-1 0-1,0 0 1,0 0-1,0 1 0,-1-1 1,1 0-1,0 0 1,-1 0-1,1 0 0,-1-4 1,0 5-5,0 0-1,-1 0 1,1 1 0,0-1 0,-1 0 0,1 0-1,-1 1 1,1-1 0,-1 1 0,1-1 0,-1 0 0,0 1-1,1-1 1,-1 1 0,0-1 0,1 1 0,-1 0-1,0-1 1,0 1 0,1 0 0,-1-1 0,0 1-1,0 0 1,1 0 0,-1 0 0,0 0 0,0 0 0,0 0-1,0 0 1,1 0 0,-1 0 0,0 0 0,0 0-1,0 0 1,1 0 0,-3 1 0,0 0 0,0-1-1,0 1 1,0 0 0,-1 0-1,1 0 1,0 0 0,0 1 0,1-1-1,-1 1 1,0 0 0,0 0 0,1 0-1,-1 0 1,1 0 0,0 1-1,-1-1 1,1 1 0,0-1 0,0 1-1,1 0 1,-1 0 0,1-1 0,-2 5-1,0 0 6,1-1-1,0 1 1,0 0 0,1-1-1,0 1 1,0 0-1,0 0 1,1 10-1,1-14 0,0 1 0,0-1 0,0 0 0,0 1 0,1-1 0,-1 0 0,1 0 0,0 0 0,0 0 0,0 0 0,0 0 0,0 0 0,5 3 0,5 9 99,-7-8 129,-1 1 0,-1-1 1,1 1-1,-1 0 0,0 0 0,1 10 0,-3-15-144,-1-1 1,0 0-1,1 0 0,-1 1 0,0-1 1,-1 0-1,1 1 0,0-1 1,0 0-1,-1 0 0,0 1 1,0 1-1,0-2-71,0-1 0,0 0 0,1 0 1,-1 0-1,0 0 0,0 0 0,0-1 1,0 1-1,0 0 0,0 0 0,0 0 0,0-1 1,-1 1-1,1-1 0,0 1 0,0-1 1,0 1-1,-1-1 0,1 0 0,0 0 0,0 1 1,-1-1-1,-1 0 0,1-1-45,-1 1 0,0 0 0,1-1 0,-1 0-1,0 0 1,1 1 0,-1-2 0,1 1 0,-1 0 0,1 0 0,0-1 0,-1 1-1,1-1 1,0 0 0,-3-3 0,4 4-70,0 1-1,0-1 1,1 0 0,-1 0-1,0 1 1,1-1 0,-1 0-1,0 0 1,1 0-1,-1 0 1,1 0 0,0 0-1,-1 0 1,1 0 0,0 0-1,-1 0 1,1 0 0,0 0-1,0 0 1,0 0 0,0 0-1,0 0 1,0 0 0,0 0-1,0 0 1,0 0-1,1 0 1,-1 0 0,0 0-1,1 0 1,-1 0 0,1 0-1,-1 0 1,1 0 0,-1 0-1,1 0 1,0 1 0,-1-1-1,1 0 1,0 0 0,1 0-1,24-12-4234,9 2-452</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0:13.900"/>
    </inkml:context>
    <inkml:brush xml:id="br0">
      <inkml:brushProperty name="width" value="0.05" units="cm"/>
      <inkml:brushProperty name="height" value="0.05" units="cm"/>
    </inkml:brush>
  </inkml:definitions>
  <inkml:trace contextRef="#ctx0" brushRef="#br0">1 16 7202,'6'-2'2384,"-3"0"505,1 0-1793,0 0-160,0 0-192,0 0-232,-3 0-128,1 0-264,0 2-88,0 0-472</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0:14.248"/>
    </inkml:context>
    <inkml:brush xml:id="br0">
      <inkml:brushProperty name="width" value="0.05" units="cm"/>
      <inkml:brushProperty name="height" value="0.05" units="cm"/>
    </inkml:brush>
  </inkml:definitions>
  <inkml:trace contextRef="#ctx0" brushRef="#br0">17 0 7498,'-17'67'3032,"17"-62"433,0 1-2097,2 0 2937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1:46.105"/>
    </inkml:context>
    <inkml:brush xml:id="br0">
      <inkml:brushProperty name="width" value="0.05" units="cm"/>
      <inkml:brushProperty name="height" value="0.05" units="cm"/>
    </inkml:brush>
  </inkml:definitions>
  <inkml:trace contextRef="#ctx0" brushRef="#br0">213 10 7058,'-3'-10'9874,"3"15"-8506,-2 23-192,-7 61-256,-12-35-199,-4-11-425,-7 2-640,0-13-969,-16-4-3000,7-17 208</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0:55.157"/>
    </inkml:context>
    <inkml:brush xml:id="br0">
      <inkml:brushProperty name="width" value="0.05" units="cm"/>
      <inkml:brushProperty name="height" value="0.05" units="cm"/>
    </inkml:brush>
  </inkml:definitions>
  <inkml:trace contextRef="#ctx0" brushRef="#br0">1 881 5953,'1'1'184,"-1"-1"0,1 0-1,0 0 1,0 1 0,0-1 0,0 0-1,0 0 1,0 0 0,0 0-1,-1 0 1,1 0 0,0 0 0,0-1-1,0 1 1,0 0 0,0 0-1,0-1 1,0 1 0,-1 0 0,1-1-1,0 1 1,0-1 0,-1 1-1,1-1 1,0 1 0,-1-1 0,2 0-1,12-9 1949,-12 10-2051,2-1 4,-1-1-1,0 1 1,1-1 0,-1 0 0,0 0 0,0 0 0,5-5-1,14-13 170,-2 0-1,-1-2 1,-1 0 0,0-1-1,-2-1 1,25-50-1,28-103 134,-69 175-370,1 0 0,0 0-1,0 0 1,0 1 0,0-1 0,0 0-1,0 0 1,1 1 0,-1-1 0,0 1-1,1-1 1,-1 1 0,1 0 0,0-1-1,2-1 1,-4 4-10,-1-1 1,0 0-1,1 1 0,-1-1 0,0 1 0,1-1 0,-1 1 1,0-1-1,1 1 0,-1-1 0,1 1 0,-1-1 0,1 1 1,-1 0-1,1-1 0,-1 1 0,1 0 0,0 0 1,-1-1-1,1 1 0,0 0 0,0 0 0,-1 1 0,-6 29 8,4-19 9,3-11-25,-5 19 24,1 0 1,1 0-1,1 1 0,0 23 1,3-38 0,-1 0-1,1 1 1,0-1 0,0 0 0,1 0 0,0 0-1,0 0 1,5 10 0,-5-13-5,0 0 1,0 0-1,1 0 0,-1-1 1,0 1-1,1-1 0,0 1 1,0-1-1,-1 0 0,1 0 1,0 0-1,1 0 0,-1-1 1,0 1-1,0-1 0,8 2 1,-8-2 1,1-1 1,-1 0 0,1 0 0,-1 0-1,1 0 1,-1-1 0,1 1 0,-1-1-1,1 0 1,-1 0 0,1 0 0,-1 0-1,0-1 1,0 1 0,0-1 0,0 0-1,0 0 1,0 0 0,0 0-1,4-5 1,3-4 47,0 0-1,0 0 1,13-21 0,-4 2-31,-2-1 0,0-1 1,-2 0-1,-2-2 1,18-61-1,-31 95-42,0 0-1,0 0 1,0 0 0,0 0-1,0 0 1,0 0-1,0 0 1,0 0-1,0 0 1,0 0 0,0 0-1,-1 12-12,-4 42 7,4-35 12,-1 7-7,0-1-1,5 44 0,-3-64 8,0 0 0,1 0 0,0 0 0,0 0 1,0 0-1,0 0 0,1 0 0,0 0 0,0-1 0,0 1 0,1-1 0,-1 1 0,1-1 0,0 0 0,1 0 0,-1 0 0,1 0 0,-1-1 0,1 1 0,9 5 0,-10-8 0,1 0 0,-1 0 0,1 0 0,0 0 0,0 0 0,-1-1 0,1 1 0,0-1-1,0 0 1,0-1 0,0 1 0,-1 0 0,1-1 0,0 0 0,0 0 0,-1 0 0,1-1 0,-1 1 0,1-1-1,-1 0 1,0 1 0,1-2 0,3-2 0,8-8 23,0 1 1,-2-2-1,20-22 0,-5 5 22,-21 23-30,-1 2-18,0-1 1,1 1 0,0 0-1,13-8 1,-19 13-2,-1 1 0,1-1 1,0 1-1,0 0 0,0-1 1,-1 1-1,1 0 0,0 0 0,0-1 1,0 1-1,0 0 0,0 0 1,0 0-1,0 0 0,-1 0 1,1 0-1,0 0 0,0 1 0,0-1 1,0 0-1,0 0 0,1 1 1,-1 0-2,0 0 0,0 1 0,0-1 0,-1 0 0,1 0 0,0 1 0,0-1 1,-1 0-1,1 1 0,-1-1 0,1 1 0,-1-1 0,1 1 0,-1-1 0,0 1 1,0-1-1,0 1 0,0 1 0,0 15-1,-1 1 0,-1-1 0,0 0 0,-2 0 0,0 0 0,-1-1 0,-1 1 0,-12 27 0,12-33 17,7-14 24,19-32 33,98-156 33,-116 187-106,-1 0 0,1 0 0,0 0-1,1 1 1,-1-1 0,0 1 0,1 0 0,-1-1 0,1 1 0,0 0 0,0 0 0,0 1 0,6-4 0,-8 5 1,-1 0 0,1 0 0,0 0 0,0 0 0,-1 0 0,1 0 0,0 0 1,0 0-1,-1 0 0,1 1 0,0-1 0,0 0 0,-1 0 0,1 1 0,0-1 0,-1 0 0,1 1 0,0-1 0,-1 1 0,1-1 0,0 1 0,0 0 0,1 1 0,-1 1 0,0-1 0,1 0-1,-1 0 1,0 1 0,0-1 0,0 1-1,-1-1 1,1 0 0,0 4 0,1 10-4,0 1 1,-2 0-1,-1 21 1,0-24 3,1 1 0,0 0 0,1 0 0,6 29 0,-7-42 1,1 0 0,-1-1 1,1 1-1,-1 0 1,1-1-1,0 1 0,-1 0 1,1-1-1,0 1 0,0-1 1,0 1-1,1-1 1,-1 1-1,0-1 0,0 0 1,1 0-1,-1 1 1,1-1-1,1 1 0,-2-2 2,1 0-1,-1 1 0,1-1 0,-1 0 1,1 0-1,-1 0 0,1 0 0,-1 0 1,0 0-1,1-1 0,-1 1 0,1 0 1,-1-1-1,0 1 0,1-1 0,-1 1 1,0-1-1,3-1 0,2-3 2,1-1 1,-1 1-1,0-1 1,0 0-1,0 0 1,8-13-1,17-33 40,-21 35-26,0 1 1,0 0-1,15-17 1,-24 33-19,-1-1 0,1 0 0,-1 0 0,1 1 0,-1-1 0,1 0 0,0 1 0,-1-1 0,1 0 0,0 1 0,0-1 1,0 1-1,-1 0 0,1-1 0,0 1 0,0 0 0,0-1 0,0 1 0,0 0 0,0 0 0,-1 0 0,1-1 0,0 1 0,0 0 0,0 0 0,0 1 0,0-1 0,2 0 0,-2 1-1,0 0-1,0 0 0,0 0 0,0 1 1,0-1-1,0 0 0,0 0 1,0 1-1,-1-1 0,1 0 0,0 1 1,-1-1-1,1 1 0,-1-1 1,1 3-1,1 4-4,-1 0 0,0 0 1,0 0-1,0 0 0,-2 14 0,-2-10 3,1 0 0,-2-1 0,0 1 0,0-1-1,-1 0 1,0 0 0,-9 14 0,7-22 24,7-3-15,0-1-1,0 1 1,-1-1-1,1 1 1,0 0 0,0-1-1,0 1 1,0-1-1,0 1 1,0-1-1,0 1 1,0-1 0,0 1-1,0-1 1,0 1-1,0-1 1,1 1-1,-1-1 1,0 1-1,0-1 1,0 1 0,1-1-1,-1 1 1,0 0-1,1-1 1,6-15 3,2 1 0,-1 0 0,13-15 0,-3 4 6,-13 18-13,0 0-1,1 0 0,0 0 1,0 1-1,0 0 0,1 0 1,0 1-1,14-10 0,-19 15 1,0 0 0,0 0-1,1 0 1,-1 1-1,0-1 1,1 0 0,-1 1-1,0 0 1,1-1 0,-1 1-1,0 0 1,1 0 0,-1 1-1,1-1 1,-1 0-1,0 1 1,1-1 0,-1 1-1,0 0 1,0 0 0,0 0-1,1 0 1,-1 0 0,0 0-1,0 1 1,0-1 0,-1 1-1,1-1 1,0 1-1,-1 0 1,1-1 0,0 1-1,-1 0 1,2 3 0,0 0-7,1 0 0,-1 0 0,0 0 0,0 1 0,0 0 0,-1-1 1,1 1-1,-2 0 0,1 0 0,-1 0 0,0 0 0,0 0 0,0 0 0,-1 1 1,0-1-1,0 0 0,-1 0 0,1 0 0,-4 10 0,-1 10 82,4-25-27,4-12 80,6-2-126,0 0-1,1 0 1,0 1-1,15-13 1,-3 2-6,6-7 9,-23 23-11,-1 1 1,2 0-1,-1 0 0,1 1 1,0-1-1,0 1 0,0 1 1,1-1-1,0 1 1,-1 0-1,11-4 0,-16 8 3,-1 0 1,1 0-1,0 0 0,-1 0 0,1 0 0,0 1 0,0-1 0,-1 0 0,1 0 0,0 0 0,-1 1 1,1-1-1,0 0 0,-1 1 0,1-1 0,-1 0 0,1 1 0,-1-1 0,1 1 0,0-1 1,-1 1-1,0-1 0,1 1 0,-1-1 0,1 1 0,-1 0 0,0-1 0,1 1 0,-1 0 1,0-1-1,0 1 0,1 0 0,-1-1 0,0 1 0,0 0 0,0-1 0,0 2 0,3 28-8,-5 18 16,0-36-6,1 0 0,1 1 0,0-1 0,4 24 0,-4-35 2,0-1 1,0 1-1,0-1 0,0 1 1,0-1-1,0 1 0,0-1 1,0 1-1,0 0 1,0-1-1,0 1 0,0-1 1,0 1-1,1-1 0,-1 1 1,0-1-1,0 0 0,1 1 1,-1-1-1,0 1 1,1-1-1,-1 1 0,1-1 1,-1 0-1,0 1 0,1-1 1,-1 0-1,1 0 0,-1 1 1,1-1-1,-1 0 0,1 0 1,-1 0-1,1 1 1,-1-1-1,1 0 0,-1 0 1,1 0-1,-1 0 0,1 0 1,-1 0-1,1 0 0,-1 0 1,2 0-1,26-22 37,-17 12-40,5-4 1,0-1 0,-1-1-1,0 0 1,-1-1 0,17-28-1,-6 5 8,-19 161-94,-7-109 88,0 0 1,-1-1 0,-3 13-1,4-20 1,0 0 1,-1 1-1,1-1 0,1 1 0,-1-1 1,1 1-1,0 0 0,0-1 0,0 1 1,0-1-1,1 1 0,0-1 0,0 1 1,3 7-1,-4-12 0,0 0 0,1 1 0,-1-1 0,0 0 0,0 1 0,1-1 0,-1 0 0,1 0 0,-1 1 0,0-1-1,1 0 1,-1 0 0,1 1 0,-1-1 0,0 0 0,1 0 0,-1 0 0,1 0 0,-1 0 0,1 0 0,-1 0 0,1 0 0,-1 0 0,0 0 0,1 0 0,-1 0 0,1 0 0,-1 0 0,1 0 0,-1 0 0,1 0 0,-1-1 0,0 1 0,1 0 0,-1 0 0,1-1-1,-1 1 1,0 0 0,1 0 0,-1-1 0,0 1 0,1 0 0,-1-1 0,29-27 58,-26 24-56,50-62 22,-49 60-20,0-1-1,0 0 1,-1 0-1,0 0 0,0 0 1,-1-1-1,0 1 1,0-1-1,0 0 1,-1 0-1,0 1 0,-1-1 1,0 0-1,0 0 1,-1 0-1,0 0 0,0 1 1,-3-12-1,3 16-3,-1 1 0,1 0-1,0-1 1,0 1 0,-1 0-1,0 0 1,1 0 0,-1 0-1,0 1 1,0-1 0,0 0-1,0 1 1,0-1 0,0 1-1,0 0 1,0-1 0,-1 1 0,1 0-1,-1 1 1,1-1 0,0 0-1,-1 1 1,1-1 0,-1 1-1,0 0 1,1 0 0,-6 0-1,1 0-10,-1 1-1,0 0 0,0 1 0,1 0 1,-1 0-1,1 0 0,-13 7 1,20-9 9,0 0 1,0 0-1,0 0 0,-1 0 1,1 0-1,0 0 1,0 0-1,0 0 1,0 0-1,-1 0 1,1 0-1,0 0 1,0 0-1,0 1 1,0-1-1,0 0 1,-1 0-1,1 0 0,0 0 1,0 0-1,0 0 1,0 1-1,0-1 1,0 0-1,0 0 1,0 0-1,0 0 1,0 1-1,0-1 1,0 0-1,0 0 1,0 0-1,0 0 0,0 1 1,0-1-1,0 0 1,0 0-1,0 0 1,0 0-1,0 1 1,0-1-1,0 0 1,0 0-1,0 0 1,0 0-1,0 1 1,0-1-1,0 0 0,0 0 1,1 0-1,-1 0 1,0 0-1,0 1 1,0-1-1,0 0 1,0 0-1,0 0 1,1 0-1,-1 0 1,0 0-1,0 0 1,1 0-1,11 5 12,17-1-14,0 0 1,0-3-1,0 0 0,31-4 1,-23 1-16,-21 2 24,1-1 0,-1-1 0,1-1 1,24-7-1,-24-2-2,-13 6-14,-11 8-15,-22 21 49,28-22-23,-21 20 8,0 0 0,2 2 1,-26 35-1,27-19-42,18-37 30,0 1 0,0-1 0,0 0 0,1 1 0,-1-1 0,1 1 0,0 0 0,-1-1 0,1 1 0,0-1 0,1 1 0,-1-1 0,0 1 0,2 3 0,-2-5 3,0-1-1,1 1 1,-1-1 0,0 0-1,0 1 1,1-1-1,-1 1 1,1-1 0,-1 0-1,0 1 1,1-1-1,-1 0 1,1 0 0,-1 1-1,0-1 1,1 0-1,-1 0 1,1 0 0,-1 1-1,1-1 1,-1 0-1,1 0 1,-1 0 0,1 0-1,-1 0 1,1 0-1,-1 0 1,1 0 0,-1 0-1,1 0 1,-1 0-1,1-1 1,-1 1 0,1 0-1,-1 0 1,1 0-1,-1-1 1,1 1 0,27-17 50,-17 9-55,5-2 10,-8 5-4,1 0-1,-1-1 1,0 0-1,0-1 0,-1 1 1,0-1-1,0-1 1,0 1-1,-1-1 1,6-11-1,-1 0-1,-1-2 0,-1 1 0,-1-2-1,10-40 1,9-93-1,-19 99 25,19-71 0,-25 119-36,-4 8 7,-7 22-82,-12 54 98,4 1 0,3 0 0,-3 80 0,16-133 3,0-1 1,2 1-1,4 28 1,-4-47-13,0 0 0,0 0 0,0 1 0,1-1 0,0 0 0,0 0 0,0 0 0,1 0 0,-1-1 0,1 1 0,0-1 0,0 1 0,1-1 0,0 0 0,-1 0 0,1-1 1,0 1-1,1-1 0,7 5 0,-8-7 4,0 1-1,-1-1 1,1-1 0,0 1 0,0 0 0,0-1 0,0 0 0,0 0 0,0 0-1,0 0 1,0-1 0,0 0 0,-1 1 0,1-1 0,0-1 0,0 1 0,-1 0-1,1-1 1,0 0 0,4-3 0,2-1 15,-1-1-1,0 0 1,0 0-1,0 0 1,12-16 0,-16 18-19,-1-1 1,0 0-1,0 0 1,-1 0-1,0-1 1,0 1-1,0-1 0,-1 0 1,0 1-1,0-1 1,-1 0-1,0 0 1,0 0-1,0 0 1,-1-1-1,0 1 1,-1 0-1,-1-8 1,2 15-2,0-1-1,0 1 1,0-1 0,0 1 0,0-1 0,0 1 0,0 0 0,0-1-1,-1 1 1,1-1 0,0 1 0,0 0 0,-1-1 0,1 1 0,0 0-1,0-1 1,-1 1 0,1 0 0,0-1 0,-1 1 0,1 0 0,0 0-1,-1-1 1,1 1 0,-1 0 0,1 0 0,0 0 0,-1 0 0,1-1-1,-1 1 1,1 0 0,-1 0 0,1 0 0,0 0 0,-1 0 0,1 0-1,-2 0 1,-16 13-12,-17 33-13,31-40 24,-1 2-5,0 1 1,0 0 0,1-1 0,0 2-1,1-1 1,-4 15 0,6-21 4,0-1 0,0 1 0,1-1 0,-1 1 0,1 0 0,0 0 0,0-1 0,0 1 1,0 0-1,0-1 0,1 1 0,-1 0 0,1-1 0,0 1 0,-1 0 0,1-1 0,0 1 0,1-1 0,-1 0 0,0 1 0,1-1 0,-1 0 0,1 0 0,0 0 0,0 0 1,0 0-1,0 0 0,4 3 0,-3-4 3,0 0 1,0 0 0,1-1-1,-1 1 1,0-1 0,0 0-1,0 1 1,0-1 0,0-1-1,1 1 1,-1 0-1,0-1 1,0 0 0,0 0-1,0 0 1,0 0 0,0 0-1,3-2 1,5-3 11,1 0 0,-2 0-1,14-11 1,-12 7-11,-1 0 0,0-1 0,-1 0 0,0-1 0,-1 0 0,0-1 0,-1 0 0,-1 0 0,0-1 0,0 0 0,-1 0-1,-1-1 1,-1 1 0,4-18 0,1-22-4,-1-2 0,-1-85 0,-4 60 21,-3 76-21,2-23-10,-1-1 1,-6-51-1,3 82 1,0 1 0,-1-1 0,1 1 0,0-1 0,0 1 0,1 0 1,-1 0-1,-1 3 0,-12 35 14,3 0 1,-13 75-1,1 89 8,23-199-11,-4 107 1,5-99 12,1 0 0,0 1 0,1-1 0,0 0 0,9 24 0,-11-35 0,1-1-1,0 1 1,0-1 0,0 1 0,0-1 0,1 0 0,-1 1 0,1-1-1,-1 0 1,1 0 0,0 0 0,0 0 0,-1 0 0,1 0 0,1-1-1,-1 1 1,0-1 0,0 1 0,1-1 0,-1 0 0,1 0-1,-1 0 1,1 0 0,-1 0 0,1-1 0,-1 1 0,5-1 0,-2 0 6,-1-1 1,1 0-1,-1 0 1,1 0-1,-1 0 1,0-1-1,0 0 0,0 0 1,0 0-1,0 0 1,0-1-1,-1 0 1,1 1-1,-1-1 1,1 0-1,2-5 1,12-12-4,-2-2 0,-1 0 1,-1 0-1,0-2 0,-2 1 1,-1-2-1,-1 1 0,12-44 0,-5-2-4,-2 0 0,4-72 1,-16 121-3,2-44 9,-5 60-21,0 0-1,0 0 0,-1 0 1,0 0-1,0 1 0,0-1 1,0 0-1,-1 0 0,0 1 1,-3-7-1,5 11 1,0 0 0,0-1 0,0 1-1,0 0 1,-1-1 0,1 1 0,0 0 0,0-1 0,0 1 0,-1 0 0,1-1-1,0 1 1,-1 0 0,1 0 0,0 0 0,-1-1 0,1 1 0,0 0 0,-1 0-1,1 0 1,0 0 0,-1-1 0,1 1 0,0 0 0,-1 0 0,1 0 0,-1 0 0,1 0-1,0 0 1,-1 0 0,1 0 0,-1 0 0,1 0 0,0 0 0,-1 1 0,1-1-1,0 0 1,-1 0 0,1 0 0,0 0 0,-1 1 0,1-1 0,0 0 0,-1 0-1,1 0 1,0 1 0,-1-1 0,1 0 0,0 1 0,0-1 0,-1 0 0,1 1-1,0-1 1,0 1 0,-16 34-40,3 4 45,3 0 0,-10 65 0,16-72 4,-13 181 239,17-192-144,0 0-1,2 0 1,0 0 0,2 0-1,0-1 1,2 1 0,14 37-1,-19-54-88,1-1 0,0 1-1,-1-1 1,1 0 0,1 0-1,-1 0 1,0 0 0,1 0-1,0 0 1,-1 0 0,1-1-1,0 1 1,0-1 0,0 0-1,1 0 1,-1 0 0,1 0 0,-1-1-1,1 0 1,-1 1 0,1-1-1,0 0 1,0-1 0,4 1-1,-1-1-6,0 0 0,0-1-1,-1 0 1,1-1 0,-1 0 0,1 0-1,-1 0 1,1 0 0,-1-1 0,0 0-1,0-1 1,-1 1 0,7-6 0,-1 0 0,-1-1 0,0-1 0,0 1 0,-1-2 0,0 1 1,-1-1-1,0-1 0,-1 0 0,-1 0 0,0 0 0,0 0 1,-2-1-1,1 0 0,-2 0 0,3-25 0,-5 39-8,-1-1 0,0 1 0,0-1 0,1 1 0,-1-1 1,0 1-1,0-1 0,0 1 0,0-1 0,0 0 0,0 1 0,0-1 0,0 1 0,0-1 0,0 1 0,0-1 0,-1 1 0,1-1 0,0 1 0,0-1 0,0 0 0,-1 1 0,1 0 1,0-1-1,-1 1 0,1-1 0,0 1 0,-1-1 0,1 1 0,-1 0 0,1-1 0,0 1 0,-1 0 0,1-1 0,-1 1 0,1 0 0,-1-1 0,1 1 0,-1 0 0,0 0 0,1 0 1,-1 0-1,1 0 0,-1 0 0,1-1 0,-1 1 0,1 0 0,-1 1 0,0-1 0,1 0 0,-1 0 0,1 0 0,-1 0 0,0 0 0,-3 6-12,-7 12 1,-24 32-1,10-16 14,23-31-2,0 0 1,1 0-1,-1 0 1,0 0-1,1 0 0,0 0 1,-1 0-1,1 1 1,1-1-1,-1 0 0,0 1 1,1-1-1,0 0 1,-1 1-1,1-1 1,1 1-1,-1-1 0,0 1 1,1-1-1,0 0 1,0 1-1,0-1 0,0 0 1,0 0-1,1 0 1,-1 0-1,4 5 1,-1-4-2,0 0 1,0 0 0,0 0-1,0-1 1,0 0 0,1 0-1,0 0 1,0 0 0,0-1-1,0 1 1,0-1 0,0-1-1,0 1 1,8 1 0,7-1 6,0-1 1,1 0-1,-1-2 1,0 0-1,0-1 0,0-1 1,-1-1-1,1-1 1,-1 0-1,0-2 1,0 0-1,0-1 0,-1-1 1,29-19-1,-41 23-3,0-1 1,-1 1-1,1-1 0,-1 0 0,0 0 0,-1-1 1,8-13-1,-11 18-4,0-1 1,0 1 0,0-1-1,0 0 1,0 1-1,0-1 1,-1 1 0,0-1-1,1 0 1,-1 0 0,0-4-1,-1 6 1,1 0 0,0 0 0,-1 0 0,1 0 0,-1 0-1,1 0 1,-1 0 0,1 0 0,-1 0 0,0 0 0,1 0 0,-1 0 0,0 0-1,0 1 1,0-1 0,0 0 0,0 1 0,0-1 0,0 0 0,0 1-1,0-1 1,0 1 0,0 0 0,0-1 0,0 1 0,0 0 0,-2-1 0,-1 1 0,0 0 0,0 0 0,1 1 0,-1-1 0,0 1 0,0 0 0,0 0 0,1 0 0,-1 1 0,1-1 0,-1 1 0,1 0 0,-1 0 0,1 0 0,0 0 0,0 1 0,-3 2 0,-6 5-9,1 1 1,-19 22-1,26-27 16,0 0 0,1 0 0,-1 0 1,1 0-1,0 1 0,1-1 0,-2 8 0,3-13-6,1 0 0,0 0 0,0 0 0,0 0-1,-1 0 1,1 0 0,0 0 0,0 0 0,1 0 0,-1 0-1,0 0 1,0 0 0,0 0 0,1 1 0,-1-1-1,0 0 1,1 0 0,-1-1 0,1 1 0,1 2 0,-1-2-1,0-1 0,0 1 0,1 0 0,-1-1 0,0 0 0,1 1 1,-1-1-1,1 0 0,-1 0 0,0 1 0,1-1 0,-1 0 0,1 0 0,-1-1 1,0 1-1,1 0 0,-1 0 0,1-1 0,-1 1 0,0-1 0,2 0 1,7-3 2,0 0 0,-1-1 1,0 0-1,0-1 1,0 0-1,0 0 1,-1-1-1,0 0 1,-1-1-1,0 1 0,0-1 1,11-16-1,0-4 0,-1 0-1,23-55 1,-26 50 2,-2-1 1,-1 0 0,-2 0 0,-1-1-1,-2-1 1,-1 1 0,-2-1-1,-2-55 1,-1 86-15,-4-19 2,4 24 4,0-1 0,0 0 1,-1 1-1,1-1 0,0 1 0,-1-1 1,1 1-1,-1-1 0,1 1 0,0 0 1,-1-1-1,1 1 0,-1-1 1,1 1-1,-1 0 0,1-1 0,-1 1 1,0 0-1,1 0 0,-1-1 0,1 1 1,-1 0-1,1 0 0,-1 0 0,0 0 1,1 0-1,-1 0 0,-1 0 1,2 1-1,-1 0 1,0-1 0,0 1-1,0 0 1,1 0 0,-1 0-1,0 0 1,1 0 0,-1 1 0,1-1-1,0 0 1,-1 0 0,1 0-1,0 0 1,-1 3 0,0 1-2,-11 38 17,3 2-1,1-1 1,-3 72 0,10-40 340,10 107 0,-8-170-242,0-1 1,2 0-1,-1 0 0,1 0 0,1 0 1,9 20-1,-11-28-87,1 0 0,-1 0 0,1 0-1,0-1 1,0 1 0,0-1 0,0 1 0,0-1 0,1 0 0,0 0-1,-1-1 1,1 1 0,0-1 0,1 0 0,-1 0 0,0 0 0,0-1 0,1 1-1,-1-1 1,1 0 0,4 0 0,5 0-310,0 0 0,0-2 0,0 1 0,0-2 0,22-5 0,29-10-5233,-35 6 755</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0:47.361"/>
    </inkml:context>
    <inkml:brush xml:id="br0">
      <inkml:brushProperty name="width" value="0.05" units="cm"/>
      <inkml:brushProperty name="height" value="0.05" units="cm"/>
    </inkml:brush>
  </inkml:definitions>
  <inkml:trace contextRef="#ctx0" brushRef="#br0">0 12 22149,'0'0'3,"1"-1"0,-1 0 0,0 1 1,1-1-1,-1 0 0,0 1 0,1-1 1,-1 0-1,1 1 0,-1-1 0,1 1 1,-1-1-1,1 1 0,0-1 0,-1 1 1,1 0-1,-1-1 0,1 1 0,0 0 0,-1-1 1,1 1-1,0 0 0,0 0 0,-1 0 1,1 0-1,0-1 0,0 1 0,29 1 22,-15 0-20,69 4-1,82 4 5,-154-11 282,-8-2-1910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0:48.802"/>
    </inkml:context>
    <inkml:brush xml:id="br0">
      <inkml:brushProperty name="width" value="0.05" units="cm"/>
      <inkml:brushProperty name="height" value="0.05" units="cm"/>
    </inkml:brush>
  </inkml:definitions>
  <inkml:trace contextRef="#ctx0" brushRef="#br0">49 43 6129,'-48'-42'12969,"51"50"-12373,34 148 1299,1-42-1267,-37-112-610,0 0 1,0 0 0,0 0 0,0 0-1,0 0 1,1 0 0,-1-1 0,1 1-1,-1 0 1,1-1 0,0 1 0,-1-1-1,1 0 1,0 1 0,0-1-1,0 0 1,0 0 0,0 0 0,0 0-1,0-1 1,1 1 0,-1-1 0,4 1-1,-1 0 46,0-1-1,1 1 1,-1-1-1,1 0 0,-1-1 1,0 0-1,1 0 1,8-2-1,-7 1-49,0 1 1,0 0-1,0 1 1,0 0 0,0 0-1,10 1 1,12 1-2,36-3 74,99-13 0,-115 10-65,0 1-1,0 3 0,66 9 1,19-1 4,-125-8-24,281-6 54,-11-2-5,-72 5 152,125 6 28,-314-3-209,0-1-1,29-5 1,-33 4-6,0 0 1,0 0-1,0 2 0,0 0 1,17 2-1,14 1 43,-45-3-60,0-1 1,0 1 0,0 0-1,0 0 1,0-1 0,0 1 0,-1 0-1,1 0 1,0-1 0,0 1-1,0 0 1,0 0 0,0-1-1,0 1 1,0 0 0,0-1 0,0 1-1,0 0 1,0 0 0,1-1-1,-1 1 1,0 0 0,0 0 0,0-1-1,0 1 1,0 0 0,0 0-1,1-1 1,-1 1 0,0 0 0,0 0-1,0 0 1,0 0 0,1-1-1,-1 1 1,0 0 0,0 0-1,1 0 1,-1 0 0,0-1 0,9-8-24,-8 8 32,0 0 1,0-1-1,0 1 1,0 0-1,0 0 1,0-1-1,0 1 1,-1 0-1,1-1 1,-1 1-1,1-1 1,0-2-1,0 0 2,1 0 0,-1 1-1,1-1 1,0 0 0,0 0-1,0 1 1,3-4 0,29-42 34,-33 47 15,0 0 0,0 0 1,1 0-1,-1 0 0,-1 0 0,1-1 1,0 1-1,0 0 0,-1 0 1,0-1-1,1 1 0,-1 0 1,0-1-1,0-2 0,-5-6-1800,-15 2-13804</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0:49.692"/>
    </inkml:context>
    <inkml:brush xml:id="br0">
      <inkml:brushProperty name="width" value="0.05" units="cm"/>
      <inkml:brushProperty name="height" value="0.05" units="cm"/>
    </inkml:brush>
  </inkml:definitions>
  <inkml:trace contextRef="#ctx0" brushRef="#br0">401 170 6385,'-99'-121'2500,"80"90"-313,21 23-514,-2 8-1613,1 0 0,-1-1 0,0 1 1,0 0-1,0 0 0,0 0 0,0-1 1,1 1-1,-1 0 0,0 0 0,0-1 0,0 1 1,0 0-1,0 0 0,0 0 0,0-1 0,0 1 1,0 0-1,0 0 0,0-1 0,0 1 0,0 0 1,0 0-1,0-1 0,0 1 0,0 0 0,0 0 1,0-1-1,0 1 0,0 0 0,0 0 1,0 0-1,-1-1 0,1 1 0,0 0 0,0-1 1,0 2 25,0-1 0,0 0 1,0 0-1,-1 0 1,1 0-1,0 0 0,0 0 1,0 1-1,0-1 1,0 0-1,0 0 1,0 0-1,0 0 0,-1 0 1,1 0-1,0 0 1,0 0-1,0 0 0,0 0 1,0 0-1,0 0 1,-1 0-1,1 1 1,0-1-1,0 0 0,0 0 1,0 0-1,0 0 1,-1 0-1,1 0 0,0 0 1,0-1-1,0 1 1,0 0-1,0 0 0,0 0 1,-1 0-1,1 0 1,0 0-1,0 0 1,0 0-1,0 0 0,0 0 1,0 0-1,-1 0 1,1 0-1,0-1 0,0 1 1,0 0-1,0 0 1,0 0-1,0 0 1,0 0-1,0 0 0,0-1 1,0 1-1,0 0 1,0 0-1,0 0 0,0 0 1,0 0-1,0 0 1,0-1-1,0 1 1,-5 20-510,2 0 830,1-12-382,-65 269 1921,39-162-1240,10-32-276,11-50-264,5-22-103,0 1 0,-1-1 0,-8 20-1,7-23-28,0 1-1,1 1 0,0-1 0,0 0 0,1 1 0,0-1 0,1 1 0,-1 14 0,2-24-33,1 1 1,-1-1-1,0 0 1,0 0 0,0 0-1,0 1 1,0-1-1,0 0 1,-1 0-1,1 0 1,0 0-1,0 1 1,0-1-1,0 0 1,0 0 0,0 0-1,0 0 1,0 1-1,0-1 1,0 0-1,0 0 1,-1 0-1,1 0 1,0 0-1,0 1 1,0-1-1,0 0 1,0 0 0,-1 0-1,1 0 1,0 0-1,0 0 1,0 0-1,0 0 1,-1 0-1,1 0 1,0 0-1,0 0 1,0 0-1,0 0 1,-1 0 0,1 0-1,0 0 1,0 0-1,0 0 1,0 0-1,-1 0 1,1 0-1,0 0 1,0 0-1,0 0 1,0 0-1,-1 0 1,1 0 0,0 0-1,0 0 1,0-1-1,0 1 1,-1 0-1,1 0 1,0 0-1,0 0 1,0-1-1,-10-9 87,-23-62-46,28 57-41,-2 0 0,0 1 0,-17-28 1,15 28-10,3 4 57,7 12-197,8 18 151,0-1-1,2 0 0,0 0 1,21 25-1,-27-38 5,0 0 1,0 0 0,0 0-1,1-1 1,0 0-1,7 5 1,-11-9-4,0 1 1,0-1 0,0 0 0,0 0-1,0 0 1,0 0 0,1 0 0,-1-1 0,0 1-1,1-1 1,-1 1 0,0-1 0,1 0-1,-1 0 1,1 0 0,-1 0 0,0-1-1,1 1 1,-1 0 0,0-1 0,1 0-1,-1 0 1,3-1 0,16-9-479,-2 0-1,1-2 1,-1 0 0,21-20-1,-30 17-6420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0:50.763"/>
    </inkml:context>
    <inkml:brush xml:id="br0">
      <inkml:brushProperty name="width" value="0.05" units="cm"/>
      <inkml:brushProperty name="height" value="0.05" units="cm"/>
    </inkml:brush>
  </inkml:definitions>
  <inkml:trace contextRef="#ctx0" brushRef="#br0">6 1 21389,'-3'3'16,"1"3"-40,4 2 16</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1:00.031"/>
    </inkml:context>
    <inkml:brush xml:id="br0">
      <inkml:brushProperty name="width" value="0.05" units="cm"/>
      <inkml:brushProperty name="height" value="0.05" units="cm"/>
    </inkml:brush>
  </inkml:definitions>
  <inkml:trace contextRef="#ctx0" brushRef="#br0">249 598 5505,'9'-10'6428,"2"-24"-5938,-7 21 48,15-54 43,-18 63-519,0 0 1,-1 0 0,1 0 0,-1 0 0,0 1 0,0-1-1,0 0 1,0 0 0,-1 0 0,1 0 0,-1 0 0,0 1-1,0-1 1,-1 0 0,1 1 0,-1-1 0,1 1 0,-1-1-1,-1 1 1,1 0 0,-3-4 0,3 6-36,0-1 1,0 0-1,-1 1 0,1-1 1,-1 1-1,1-1 0,-1 1 1,0 0-1,1 0 0,-1 1 1,0-1-1,0 0 0,1 1 1,-1 0-1,0-1 0,0 1 1,0 0-1,0 1 0,1-1 1,-1 0-1,0 1 0,0 0 1,0-1-1,1 1 0,-1 0 1,-3 2-1,-7 4 4,1 0 0,1 0 0,-1 1 1,1 1-1,0 0 0,1 0 0,0 1 0,1 0 0,-13 18 1,11-13 4,1 0 0,1 1 0,0 0 0,2 0 0,0 1 0,0 0 0,-4 19 0,10-28-8,-1 0 0,1-1 0,0 1 0,1 0 0,0 0-1,0-1 1,1 1 0,0 0 0,0 0 0,3 9 0,-4-16-21,1-1 0,-1 1 0,0-1 0,1 1 0,-1-1 0,1 1 0,-1-1 0,0 0 0,1 1 0,-1-1 0,1 1 0,-1-1 1,1 0-1,-1 1 0,1-1 0,-1 0 0,1 0 0,0 1 0,-1-1 0,1 0 0,-1 0 0,1 0 0,-1 0 0,1 0 0,0 0 0,-1 0 0,1 0 0,0 0 0,-1 0 0,1 0 0,-1 0 0,1 0 1,-1-1-1,1 1 0,0 0 0,-1 0 0,1-1 0,28-14 144,-21 10-106,10-5-14,-1-2 1,-1 1-1,1-2 1,-2-1-1,0 0 1,26-31-1,-18 13 21,-1-1 0,30-60 0,-11 3-31,55-169-1,-89 229-7,-9 26-3,-8 14-5,0 7-7,1 0 0,0 1 0,1 0 0,1 0 0,1 1 0,-5 22 0,10-36 7,-8 34 169,1 0 0,3 1 1,1 0-1,2 0 0,1 0 0,2-1 0,12 75 1,-11-103-89,0 0 0,1-1 0,0 0 0,1 1 0,0-1 0,10 18 0,-12-25-68,0 0 0,0-1-1,-1 1 1,2-1 0,-1 1-1,0-1 1,0 0 0,1 0-1,-1 0 1,1 0-1,0 0 1,-1-1 0,1 1-1,0-1 1,0 0 0,0 1-1,0-2 1,0 1 0,0 0-1,1 0 1,-1-1-1,0 0 1,0 0 0,0 0-1,1 0 1,4-1 0,3-1 2,0-1 1,0 0 0,-1-1 0,1 0-1,-1-1 1,1 0 0,-1-1-1,-1 0 1,1 0 0,-1-1 0,0-1-1,-1 1 1,0-1 0,0-1 0,-1 1-1,10-14 1,-10 11-17,-1 0-1,1 0 1,-2 0 0,0-1-1,0 0 1,-1 0-1,0 0 1,-1 0 0,-1-1-1,0 1 1,0-1-1,-1 0 1,-1 1 0,-1-15-1,1 25-2,0 1-1,0-1 1,0 1-1,0 0 1,0-1-1,-1 1 1,1-1-1,0 1 1,-1 0-1,1-1 1,-1 1-1,1 0 1,-1-1-1,0 1 1,1 0-1,-1 0 1,0 0-1,0 0 1,0 0-1,0 0 1,0 0-1,0 0 1,0 0-1,0 0 1,-1 0-1,1 0 1,0 1-1,0-1 1,-1 1-1,1-1 1,0 1-1,-1-1 1,1 1-1,-1 0 1,1 0-1,0-1 1,-1 1-1,1 0 1,-1 0 0,-2 1-1,1 0 2,-1 0-1,1 0 1,0 0 0,-1 1-1,1-1 1,0 1 0,0 0-1,0 0 1,0 0-1,0 1 1,0-1 0,1 0-1,-1 1 1,-3 5 0,0 1-4,0 1 1,1-1-1,1 1 1,0 0-1,0 1 0,0-1 1,2 1-1,-1-1 1,1 1-1,1 0 1,0 0-1,0 0 1,1 0-1,1 0 1,0 0-1,0 0 0,1-1 1,4 13-1,-4-18 4,0-1-1,0 0 0,1 1 0,0-1 0,0 0 1,0 0-1,0-1 0,1 1 0,-1-1 1,1 1-1,0-1 0,0 0 0,0-1 0,1 1 1,-1-1-1,1 0 0,-1 0 0,1 0 1,-1 0-1,1-1 0,0 0 0,0 0 0,0 0 1,0-1-1,0 0 0,8 0 0,-5 0-2,1 0 1,0-1-1,-1 0 0,1-1 0,-1 0 0,0 0 0,0-1 0,1 0 1,-2 0-1,1-1 0,0 0 0,-1 0 0,1-1 0,10-10 0,-3-1 3,-1 0-1,-1-1 0,-1-1 1,-1 0-1,0-1 0,-1 0 0,-1-1 1,12-38-1,1-20 5,12-80-1,-23 101-5,-2 5-3,-6 31 1,-3 16-3,-1 7-4,-12 37-8,2 0 0,2 1 0,1 1 1,-2 44-1,5 164 77,6-236-40,-1 0-1,2-1 0,0 1 0,0-1 0,8 23 1,-9-33-15,-1 0 0,1 0 1,0 0-1,0 0 1,0 0-1,0 0 0,0-1 1,1 1-1,-1 0 1,0-1-1,1 1 0,-1-1 1,1 1-1,0-1 0,0 0 1,-1 0-1,1 0 1,0 0-1,0 0 0,0 0 1,0 0-1,0-1 0,0 1 1,0-1-1,0 1 1,0-1-1,0 0 0,1 0 1,-1 0-1,0 0 1,0 0-1,0 0 0,0 0 1,0-1-1,0 1 0,0-1 1,0 0-1,0 0 1,0 1-1,0-1 0,0-1 1,0 1-1,2-2 0,5-2 5,-1-1-1,0 0 0,0-1 0,-1 0 0,0 0 0,0-1 0,0 1 1,-1-2-1,0 1 0,-1 0 0,0-1 0,0 0 0,4-12 0,-1-1 14,0 0-1,-2 0 1,0-1-1,3-40 0,-8 62-23,-1-1 0,0 1 0,1-1-1,-1 0 1,0 1 0,0-1 0,-1 0-1,1 1 1,0-1 0,0 1 0,-1-1-1,1 0 1,-1 1 0,1-1-1,-1 1 1,0-1 0,0 1 0,0 0-1,1-1 1,-3-1 0,2 3 0,0 0 0,0-1 0,0 1 0,0 0 1,0 0-1,0 0 0,0 0 0,0-1 0,0 1 0,0 1 1,0-1-1,0 0 0,0 0 0,0 0 0,0 0 0,0 1 1,1-1-1,-1 1 0,0-1 0,0 0 0,0 1 0,0-1 1,0 1-1,0 0 0,1-1 0,-1 1 0,0 0 0,1 0 1,-1-1-1,0 1 0,0 1 0,-6 5-1,1 1 0,0 0 0,0 0 0,1 1 0,0-1 0,0 1 1,1 0-1,0 1 0,0-1 0,1 1 0,1-1 0,-1 1 0,2 0 0,-1 0 0,2 0 0,-1 0 0,1 0 0,0 0 0,1 0 0,1 0 0,4 19 0,-5-26 2,0 1-1,0-1 1,1 1-1,0-1 0,-1 0 1,1 0-1,0 0 0,1 0 1,-1 0-1,0 0 1,1 0-1,0-1 0,-1 0 1,1 1-1,0-1 0,0 0 1,1 0-1,-1 0 0,0-1 1,1 1-1,-1-1 1,0 0-1,1 0 0,0 0 1,-1 0-1,1-1 0,0 1 1,-1-1-1,6 0 1,0 0 7,1-1 1,0 0-1,-1-1 1,1 0 0,-1 0-1,1-1 1,-1 0 0,0 0-1,16-9 1,-17 6-7,0 1-1,0-1 1,0-1 0,-1 1 0,1-1-1,-2-1 1,1 1 0,-1-1 0,0 0-1,-1-1 1,0 1 0,0-1 0,4-11-1,-5 7-3,1 0-1,-2 0 1,0 0-1,0 0 0,-1-1 1,-1 1-1,-1-1 1,1 1-1,-3-16 0,1 24 4,1 0-1,-1 1 0,-1-1 1,1 0-1,0 1 1,-1-1-1,0 1 0,0-1 1,-1 1-1,1 0 0,-1 0 1,0 0-1,-6-6 0,7 8-6,0 0 0,0 1 0,0-1 0,0 1 0,0 0-1,0 0 1,0 0 0,-1 0 0,1 0 0,0 0 0,-1 0 0,1 1 0,-1-1-1,1 1 1,-1 0 0,1 0 0,-1 0 0,1 0 0,-1 0 0,1 0-1,-1 1 1,1-1 0,-1 1 0,1 0 0,0 0 0,-1 0 0,1 0 0,-3 2-1,4-3 7,-1 0 0,1 1 0,0-1 0,0 1-1,0 0 1,0-1 0,0 1 0,0 0 0,0 0-1,1 0 1,-1-1 0,0 1 0,0 0 0,1 0-1,-1 0 1,0 0 0,1 0 0,-1 0 0,1 1-1,-1-1 1,1 0 0,0 0 0,-1 0 0,1 0-1,0 1 1,0-1 0,0 0 0,0 0 0,0 0-1,0 1 1,0-1 0,0 0 0,0 0 0,1 0-1,-1 0 1,0 1 0,1-1 0,-1 0 0,1 0-1,0 0 1,-1 0 0,1 0 0,0 0-1,1 2 1,4 4 8,1 0-1,0 0 1,1 0-1,11 8 1,-9-8-28,12 11 2,-1 0 1,0 1 0,24 29 0,-39-40 17,0 0 1,0 1 0,-1 0 0,0 0 0,-1 0 0,0 1 0,0 0 0,-1 0 0,-1 0-1,1 0 1,-2 0 0,2 19 0,-3-21 10,1 0 0,0 0 0,0 0 0,4 9-1,-5-15-7,0-1 0,0 0 0,0 0 0,1 0 0,-1 0 0,1 0 0,-1 0-1,1 1 1,-1-1 0,1 0 0,0 0 0,-1-1 0,1 1 0,0 0-1,0 0 1,-1 0 0,1 0 0,0-1 0,0 1 0,0 0 0,0-1 0,0 1-1,0-1 1,0 1 0,0-1 0,1 1 0,-1-1 0,0 0 0,0 0-1,0 1 1,0-1 0,1 0 0,-1 0 0,0 0 0,0 0 0,0 0-1,0-1 1,1 1 0,0-1 0,6-2-2,-1-1-1,1 0 1,-1 0-1,0-1 1,0 1-1,0-2 1,-1 1-1,0-1 1,0 0 0,9-12-1,5-9-30,22-42 1,0 2 61,-41 65-28,-1 1 0,1 0-1,0 0 1,-1 0 0,1 0-1,0 0 1,0 0 0,0 0-1,0 1 1,0-1-1,0 0 1,0 0 0,0 1-1,0-1 1,0 0 0,1 1-1,-1 0 1,0-1 0,0 1-1,2-1 1,-2 1-3,0 1 1,0-1-1,0 0 0,0 1 1,-1-1-1,1 1 1,0-1-1,0 1 0,-1-1 1,1 1-1,0-1 1,-1 1-1,1 0 0,-1-1 1,1 1-1,-1 0 0,1 0 1,-1-1-1,1 1 1,-1 0-1,1 1 0,2 7-15,-1 1 0,1-1 0,1 19 0,-4-23 3,1 69 5,-2-42 61,2-24 0,0-8 20,18-38-66,45-77-36,-57 103 38,1 1 0,0 1 0,0-1 1,20-17-1,-26 26-9,1 0 0,-1 0 1,0 1-1,1-1 1,-1 1-1,1-1 0,-1 1 1,1 0-1,0 0 1,-1 0-1,1 1 0,0-1 1,3 0-1,-4 1-3,0 1 0,-1-1 0,1 0 0,0 1 0,-1-1 0,1 1 0,-1 0 0,1-1 0,0 1 0,-1 0-1,0 0 1,1 0 0,-1 0 0,1 0 0,-1 0 0,0 1 0,0-1 0,0 0 0,0 1 0,0-1 0,0 0 0,0 1 0,0-1 0,0 3 0,5 10 1,-1-1 1,0 2-1,-1-1 1,-1 0 0,0 1-1,-1-1 1,-1 1-1,0 0 1,-1 0-1,0-1 1,-4 19-1,3-27-10,1 2 61,2-12 36,7-10-71,31-43-35,-23 33-5,27-50 0,-44 73 25,6-10-10,1-1 1,0 2-1,14-18 1,-20 27 5,1-1 1,-1 1 0,0 0 0,1 0-1,-1-1 1,1 1 0,0 0 0,-1 0-1,1 0 1,0 1 0,-1-1-1,1 0 1,0 1 0,0-1 0,2 0-1,-3 2 1,1-1 0,-1 0-1,0 0 1,0 1 0,1-1-1,-1 1 1,0-1 0,0 1-1,0 0 1,0-1 0,0 1-1,0 0 1,0 0 0,0 0-1,0 0 1,0 0-1,0 0 1,0 0 0,-1 0-1,1 0 1,0 0 0,-1 0-1,1 0 1,-1 1 0,1 1-1,2 5-1,-1 0 1,-1 0-1,1 0 0,-1 0 0,-1 0 0,1 0 0,-1 1 0,-1-1 0,0 0 0,-2 10 0,2-11 4,-1-1 0,2 1 0,-1 0 0,0 0 0,1 0 0,1 0 0,-1 0 0,1 0 0,0 0 0,0-1 0,1 1 0,0 0 0,0-1 0,6 11 0,-7-15 2,1-1 0,-1 1 1,1-1-1,-1 0 0,1 0 0,-1 0 0,1 0 0,0 0 0,0 0 1,-1 0-1,1 0 0,0-1 0,0 1 0,0-1 0,0 1 0,0-1 1,0 0-1,0 0 0,0 0 0,0 0 0,-1 0 0,1 0 0,0-1 1,0 1-1,0 0 0,0-1 0,0 0 0,0 1 0,2-3 1,7-1 0,-1-1 1,0 0 0,16-12-1,-15 9 3,0-1-1,-1 0 0,0-1 0,0 0 0,-1 0 0,0-1 1,-1-1-1,12-20 0,-2-6 15,22-61 0,-18 42 20,-19 50-70,-2 9 7,-2 15-5,-2 10 14,3-13 7,-2-1 7,1 0 1,1 0 0,0 1 0,1-1 0,1 0 0,0 0 0,0 0 0,8 20 0,-10-31 1,1-1 0,-1 1 0,1-1 0,0 0 0,0 1 0,0-1-1,-1 0 1,1 0 0,0 1 0,0-1 0,1 0 0,-1 0 0,0 0 0,2 1 0,-3-2-1,1 0 1,0 0-1,0 0 1,-1 1-1,1-1 1,0 0-1,0 0 1,-1 0-1,1 0 1,0 0-1,-1 0 1,1-1-1,0 1 1,0 0-1,-1 0 1,1 0-1,0-1 1,-1 1-1,1 0 1,0-1 0,0 0-1,5-4 1,-1 0-1,0 0 1,0 0-1,-1-1 1,6-8-1,8-10-13,78-92 30,-95 115-20,0-1-1,0 1 1,0 0-1,0-1 0,1 1 1,-1 0-1,0 0 1,0 0-1,1 0 1,-1 0-1,1 0 1,-1 0-1,1 1 1,-1-1-1,1 1 1,-1-1-1,1 1 1,0-1-1,-1 1 1,1 0-1,0 0 1,-1 0-1,1 0 1,0 0-1,2 0 1,-3 1 0,1 1 1,-1-1 0,1 0 0,-1 1 0,1-1-1,-1 1 1,0 0 0,0-1 0,0 1 0,0 0-1,0 0 1,0 0 0,-1 0 0,1 0 0,0-1-1,-1 1 1,0 0 0,1 0 0,-1 0-1,0 1 1,0 1 0,0 32-6,-1 0 0,-2 1-1,-1-1 1,-15 60 0,10-74 51,2-7 7,15-27 33,11-21-100,-2-1 1,21-57 0,-37 89 14,11-38-33,-10 33 29,0-1 0,0 1-1,1-1 1,0 1-1,0 0 1,0 0 0,1 0-1,1 1 1,7-11-1,-11 16 9,-1 0-1,1 1 1,0-1-1,0 0 0,0 1 1,0-1-1,-1 1 1,1-1-1,0 1 0,0-1 1,0 1-1,0-1 0,0 1 1,0 0-1,0 0 1,0 0-1,0-1 0,0 1 1,0 0-1,0 0 1,0 0-1,0 1 0,0-1 1,0 0-1,0 0 1,0 0-1,0 1 0,0-1 1,0 1-1,0-1 0,0 1 1,0-1-1,0 1 1,0-1-1,-1 1 0,1 0 1,0-1-1,0 1 1,-1 0-1,2 1 0,1 2-3,-1-1-1,1 0 0,-1 1 0,0 0 1,0-1-1,0 1 0,-1 0 0,3 7 0,1 20 1,2 62-1,0 7 10,-6-98-4,-1 0 0,0 0 0,0 0 1,1 0-1,-1 0 0,1 0 0,0-1 0,-1 1 1,1 0-1,0 0 0,0-1 0,0 1 1,0 0-1,1-1 0,-1 1 0,0-1 0,1 1 1,-1-1-1,1 0 0,-1 0 0,1 0 1,0 0-1,-1 0 0,1 0 0,0 0 0,0 0 1,-1 0-1,1-1 0,0 1 0,0-1 0,0 0 1,0 1-1,3-1 0,1 0 8,0-1 1,0 0-1,0 0 1,-1 0-1,1-1 0,0 0 1,0 0-1,-1 0 1,1-1-1,6-4 0,-4 2-6,-1-1-1,1 0 1,-1-1-1,0 1 0,-1-1 1,1-1-1,-2 1 1,1-1-1,-1 0 0,0 0 1,0-1-1,-1 1 1,4-14-1,4-14-18,-1-2 0,5-39 0,-1 7 12,-18 89-16,0-1 1,2 1 0,1 22 0,0-24 12,-2 5 11,2 0-1,1 1 0,0-1 1,2 0-1,0-1 0,11 34 1,-14-53-4,1 0-1,-1-1 1,1 1 0,0 0 0,0 0-1,-1-1 1,1 1 0,0-1-1,1 1 1,-1-1 0,0 1 0,0-1-1,1 0 1,-1 1 0,0-1 0,1 0-1,-1 0 1,1 0 0,0 0 0,-1 0-1,1 0 1,0-1 0,3 2 0,-3-2 2,1-1 1,-1 1-1,0 0 1,1-1 0,-1 1-1,1-1 1,-1 0-1,0 0 1,1 0-1,-1 0 1,0 0-1,0 0 1,0-1 0,0 1-1,3-3 1,7-8 22,0 0 0,-1 0 0,19-29 0,-27 38-26,5-10-2,50-75-24,-53 79 23,-1-1 0,1 1 0,-2-1 0,1 0 0,-1 0 0,-1 0 0,0 0 0,1-11 0,-3 20 2,0 0 0,0 0 0,0 0 0,0 0-1,0 1 1,0-1 0,0 0 0,0 0 0,0 0 0,-1 0 0,1 0 0,0 0 0,-1 0 0,1 0 0,-1 0 0,1 0 0,-1 1 0,1-1-1,-1 0 1,0 0 0,1 1 0,-1-1 0,0 0 0,0 1 0,1-1 0,-1 1 0,0-1 0,0 1 0,0-1 0,-1 0 0,-1 1 0,1-1 0,-1 1 0,1 0 0,-1 0 0,1 0 0,-1 0 0,1 0 1,-1 0-1,1 1 0,-1-1 0,1 1 0,-4 1 0,3-1-1,0 0 0,-1 1 0,1-1 0,0 1 0,0 0 0,0 0 0,1 0 1,-1 0-1,-3 4 0,5-5-1,0 0 1,1-1-1,-1 1 1,0 1-1,0-1 1,1 0-1,-1 0 1,1 0-1,-1 0 1,1 0 0,-1 1-1,1-1 1,0 0-1,-1 0 1,1 1-1,0-1 1,0 0-1,0 0 1,0 1-1,0-1 1,0 0-1,1 1 1,0 1-1,3 7-9,1 0-1,1 0 1,0 0-1,9 10 1,-7-10 23,-1 1 1,0 0 0,8 17 0,9 38 17,-23-61-32,0 1 0,0-1-1,0 1 1,0 0 0,-1-1 0,0 1-1,0-1 1,-1 1 0,1 0-1,-3 8 1,3-14 2,0 1 0,0-1 0,0 0 0,0 0-1,0 1 1,0-1 0,0 0 0,0 0 0,0 0 0,0 1 0,0-1 0,-1 0-1,1 0 1,0 1 0,0-1 0,0 0 0,0 0 0,0 0 0,0 1-1,0-1 1,0 0 0,-1 0 0,1 0 0,0 0 0,0 1 0,0-1 0,0 0-1,-1 0 1,1 0 0,0 0 0,0 0 0,0 0 0,-1 1 0,1-1-1,0 0 1,0 0 0,-1 0 0,1 0 0,0 0 0,0 0 0,0 0 0,-1 0-1,1 0 1,0 0 0,0 0 0,-1 0 0,1 0 0,0 0 0,0 0-1,0 0 1,-1-1 0,1 1 0,0 0 0,0 0 0,0 0 0,-1 0 0,1 0-1,0-1 1,-4-14-27,9-2 10,0-1 0,1 1 0,0-1 0,2 2 0,10-18 0,-5 7-25,181-402-1787,-180 388 1766,-10 30 64,-9 25 65,2-2-30,0-1 0,0 1 0,1 0 0,1-1 0,0 15 1,-1 5 28,-3 37 370,2 1-1,3 0 0,12 86 0,-11-150-421,0 1 1,0-1-1,0 0 1,0 0-1,1 0 0,0 0 1,0 0-1,0 0 1,4 5-1,-5-9-11,-1 0 0,1 0 0,0 0 0,-1-1 0,1 1 0,0 0 0,0-1 0,0 1 0,-1-1 0,1 1 0,0-1 0,0 1 0,0-1 0,0 1 0,0-1 1,0 0-1,0 0 0,0 0 0,2 1 0,-1-2-2,-1 1 0,1 0 0,0-1 0,-1 1 0,1-1 0,0 0 0,-1 1 0,1-1 0,0 0 0,-1 0 0,0 0 0,1 0 0,-1 0 0,3-3 0,13-15 26,0 0 0,-2-2 0,0 0 0,14-27 1,-12 19-96,35-44 0,-52 72 67,1 0 0,-1 1 0,1-1 0,-1 0 0,1 1 0,0-1 0,-1 1 0,1-1 0,0 1-1,-1-1 1,1 1 0,0-1 0,-1 1 0,1 0 0,0-1 0,0 1 0,0 0 0,-1 0 0,1 0 0,0 0 0,0-1 0,0 1 0,-1 0 0,1 0 0,0 0 0,0 1 0,0-1 0,0 0 0,1 1 0,0 0 5,-1 0 0,1 0 1,0 0-1,-1 1 0,1-1 0,-1 1 1,1-1-1,-1 1 0,0-1 0,0 1 1,2 3-1,0 1 0,0-1 0,0 1 0,-1 0 0,0 0-1,0 0 1,-1 1 0,2 7 0,-3-17-5,0 0 0,-1 0 0,1 0 0,0 0 0,-1 0 0,0 1 0,0-1 0,0 0-1,-2-4 1,3 7 2,-1-1-1,1 1 0,0-1 1,-1 1-1,1-1 0,0 1 0,-1 0 1,1-1-1,-1 1 0,1-1 0,-1 1 1,1 0-1,-1 0 0,1-1 1,-1 1-1,1 0 0,-1 0 0,0-1 1,1 1-1,-1 0 0,1 0 0,-2 0 1,1 0 0,0 1 1,0-1-1,-1 0 1,1 1-1,0-1 1,0 1-1,0-1 1,-1 1-1,1 0 1,0-1-1,0 1 1,0 0-1,0 0 1,0 0-1,0 1 1,-9 9-13,1 1 1,0 0 0,1 1-1,0 0 1,-7 18-1,9-18-5,3-8 19,1 0-1,0 0 0,0 0 0,1 0 0,0 0 1,-1 0-1,2 1 0,-1-1 0,1 0 0,0 1 0,0-1 1,0 0-1,1 1 0,-1-1 0,1 0 0,1 0 0,-1 1 1,1-1-1,0 0 0,0 0 0,0-1 0,1 1 0,0 0 1,0-1-1,0 0 0,0 1 0,1-1 0,-1-1 0,1 1 1,0 0-1,0-1 0,6 4 0,20-22 43,-24 13-52,0-1-1,0 0 0,0 0 1,0 0-1,0-1 1,-1 0-1,0 0 0,1 0 1,-1-1-1,8-9 0,86-86 13,-54 55-2,-41 41-2,1 0 0,-1 1 0,1-1 0,0 1 0,0 1 0,0-1 0,0 1 0,10-4 0,-14 6 0,0 0 0,1 0 0,-1 0 0,0-1 0,0 1 0,1-1 0,-1 1 0,0-1 0,0 1 0,0-1 0,0 0 1,0 1-1,0-1 0,0 0 0,0 0 0,0 0 0,0 0 0,0 0 0,0 0 0,-1 0 0,1 0 0,1-3 0,8-1-14,-10 5 15,1-1 1,0 1-1,-1 0 1,1 0-1,0 0 1,-1-1-1,1 1 1,0 0-1,-1 0 1,1-1-1,-1 1 1,1-1-1,0 1 1,-1-1-1,1 1 1,-1-1-1,1 1 1,-1-1 0,0 1-1,1-1 1,-1 1-1,0-1 1,1 0-1,-1 1 1,0-1-1,1 0 1,-1 1-1,0-1 1,0 0-1,0 0 1,0 1-1,0-1 1,0 0-1,0 0-1,0 1 0,0 0 0,1 0-1,-1-1 1,0 1 0,0 0-1,0 0 1,0-1 0,0 1-1,0 0 1,-1 0 0,1-1-1,0 1 1,0 0 0,0 0-1,0-1 1,0 1 0,0 0-1,0 0 1,0 0 0,-1-1-1,1 1 1,0 0 0,0 0-1,0 0 1,0-1 0,-1 1-1,1 0 1,0 0 0,0 0-1,0 0 1,-1 0 0,1-1-1,0 1 1,0 0 0,-1 0-1,1 0 1,0 0 0,-12 6-23,-19 27-8,-19 28 31,47-58-1,0 1 0,1-1 1,-1 1-1,1-1 0,0 1 1,1 0-1,-1 0 0,0 0 1,1 0-1,0 0 0,0 0 1,0 0-1,1 1 0,-1-1 1,1 0-1,0 0 0,0 1 0,2 6 1,-2-5-2,0-2 2,1 0-1,-1 0 0,1 0 1,0 0-1,0 0 1,1 0-1,-1 0 0,1 0 1,0-1-1,0 1 1,0-1-1,0 1 1,1-1-1,-1 0 0,1 0 1,0 0-1,0 0 1,3 3-1,0-3 13,0 1 0,0-1 0,0 0 1,0 0-1,1-1 0,-1 0 0,1 0 0,0 0 0,12 1 0,7-2-114,0-1-1,-1-1 1,1-1-1,40-9 0,-18 2-4834,-43 5 1085</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1:00.417"/>
    </inkml:context>
    <inkml:brush xml:id="br0">
      <inkml:brushProperty name="width" value="0.05" units="cm"/>
      <inkml:brushProperty name="height" value="0.05" units="cm"/>
    </inkml:brush>
  </inkml:definitions>
  <inkml:trace contextRef="#ctx0" brushRef="#br0">21 44 9066,'-6'-17'3033,"1"4"567,3 6-2327,2 3-321,-2 2-264,0 2-24,0 0-1680,0 2 848</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1:01.033"/>
    </inkml:context>
    <inkml:brush xml:id="br0">
      <inkml:brushProperty name="width" value="0.05" units="cm"/>
      <inkml:brushProperty name="height" value="0.05" units="cm"/>
    </inkml:brush>
  </inkml:definitions>
  <inkml:trace contextRef="#ctx0" brushRef="#br0">15 82 6241,'0'0'162,"-1"0"0,1 0 0,-1 0-1,1 0 1,-1 0 0,0 0 0,1 0-1,-1-1 1,1 1 0,-1 0 0,1 0-1,-1 0 1,1 0 0,-1-1 0,1 1-1,-1 0 1,1-1 0,-1 1 0,1 0-1,0-1 1,-1 1 0,1-1 0,-1 1-1,1 0 1,0-1 0,-1 1 0,1-1-1,0 1 1,0-1 0,-1 1 0,1-1-1,0 0 1,0 1 0,0-1 0,0 1-1,0-1 1,0 1 0,0-1 0,0 0-1,1-1-54,1 0-1,0 0 0,0 0 1,0 0-1,0 0 0,0 1 1,0-1-1,1 1 0,-1-1 1,0 1-1,1 0 0,4-2 1,16-6 163,0 1-1,1 1 1,0 0 0,0 2 0,48-4 0,206 17 227,-272-7-1048,-16 5-5738</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1:01.450"/>
    </inkml:context>
    <inkml:brush xml:id="br0">
      <inkml:brushProperty name="width" value="0.05" units="cm"/>
      <inkml:brushProperty name="height" value="0.05" units="cm"/>
    </inkml:brush>
  </inkml:definitions>
  <inkml:trace contextRef="#ctx0" brushRef="#br0">10 19 7546,'-3'0'2840,"-3"-7"305,8 7-2225,-4-2 16,2 0-600,0 0-72,0 0-176,0 0-32,0 0-400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1:01.904"/>
    </inkml:context>
    <inkml:brush xml:id="br0">
      <inkml:brushProperty name="width" value="0.05" units="cm"/>
      <inkml:brushProperty name="height" value="0.05" units="cm"/>
    </inkml:brush>
  </inkml:definitions>
  <inkml:trace contextRef="#ctx0" brushRef="#br0">1 73 6457,'22'-12'1793,"7"-1"559,14-2-1736,3 5-39,15-1-33,3 4-232,12 3-8,-11 8-224,3 5-2633,-11-1 825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1:51.184"/>
    </inkml:context>
    <inkml:brush xml:id="br0">
      <inkml:brushProperty name="width" value="0.05" units="cm"/>
      <inkml:brushProperty name="height" value="0.05" units="cm"/>
    </inkml:brush>
  </inkml:definitions>
  <inkml:trace contextRef="#ctx0" brushRef="#br0">1 7 6225,'3'-3'4721,"-2"1"-3648,1 0-89,0 2 48,-1 2-200,1 3 88,4 19-247,13 60 15,-19-46-272,-1 2-72,1-5-192,-2-7 16,-1-7-160,-2-4-400,2-5-496,1-4-2745,2-1 296</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1:04.929"/>
    </inkml:context>
    <inkml:brush xml:id="br0">
      <inkml:brushProperty name="width" value="0.05" units="cm"/>
      <inkml:brushProperty name="height" value="0.05" units="cm"/>
    </inkml:brush>
  </inkml:definitions>
  <inkml:trace contextRef="#ctx0" brushRef="#br0">1 443 5625,'0'3'4646,"0"-2"-4493,1 0 0,0-1 0,-1 1 1,1 0-1,0 0 0,0-1 1,0 1-1,-1-1 0,1 1 0,0-1 1,0 1-1,0-1 0,0 1 1,0-1-1,0 0 0,0 0 1,0 1-1,0-1 0,0 0 0,0 0 1,0 0-1,0 0 0,2 0 1,7-1-40,1-1-1,-1 0 1,0 0 0,0-1 0,0 0 0,0-1 0,0 0 0,17-11 0,-23 13-68,4-3 10,-1 0 0,0 0 1,0-1-1,0 0 0,-1 0 1,0-1-1,0 1 0,0-1 0,6-12 1,-1 3 26,47-75 229,-19 26-8,-39 64-293,0 1-1,1-1 0,-1 1 0,0-1 1,0 1-1,1-1 0,-1 0 0,0 1 0,1-1 1,-1 1-1,0-1 0,1 1 0,-1 0 1,1-1-1,-1 1 0,1-1 0,-1 1 1,1 0-1,-1-1 0,1 1 0,-1 0 0,1 0 1,0-1-1,-1 1 0,1 0 0,1 0 1,-1 21 249,-35 215 1062,-2 42-13,28-111-584,19 211-1,-10-359-690,-1-13-17,0 1 1,0-1 0,1 1 0,0 0 0,0-1-1,1 1 1,0-1 0,3 8 0,-3-43 137,-31-376-86,0-50-383,29 413 236,7-56-1,-6 93 73,0 0 1,0 0-1,0 1 1,0-1-1,1 0 0,0 1 1,0-1-1,1 1 0,-1-1 1,1 1-1,0 0 0,0 0 1,0 0-1,0 1 0,1-1 1,0 1-1,-1 0 1,1 0-1,1 0 0,-1 0 1,0 1-1,1-1 0,-1 1 1,1 0-1,-1 1 0,10-3 1,-7 3 7,0 0 0,0 0 0,0 0 0,0 1 0,0 0 1,0 1-1,0 0 0,0 0 0,0 0 0,0 1 0,0 0 0,-1 0 0,1 0 0,-1 1 1,1 0-1,-1 1 0,0-1 0,8 8 0,-10-8-2,0 1 0,-1 0 0,1 0 1,-1 0-1,0 0 0,0 1 0,-1-1 0,1 1 0,-1 0 0,0 0 1,0-1-1,0 1 0,-1 1 0,0-1 0,0 0 0,0 0 0,-1 0 0,0 0 1,0 1-1,0-1 0,0 0 0,-1 0 0,0 1 0,-2 7 0,-2 2-1,1 0 0,-2-1 0,0 0 0,-1 0 0,0 0 0,-1-1 0,-11 14 0,19-28 1,1 0 0,-1 0 1,0 1-1,1-1 0,-1 0 1,0 0-1,0 0 0,0 0 1,0 0-1,0 0 0,0 1 0,0-1 1,0 0-1,0 0 0,0 0 1,-1 0-1,1 0 0,0 1 1,-1-1-1,1 0 0,0 0 1,-1 1-1,1-1 0,-1 0 0,1 0 1,-1 1-1,1-1 0,-1 0 1,0 1-1,1-1 0,-1 1 1,0-1-1,1 1 0,-1-1 0,0 1 1,0-1-1,0 1 0,1 0 1,-1 0-1,0-1 0,0 1 1,0 0-1,0 0 0,1 0 1,-1 0-1,0 0 0,0 0 0,0 0 1,0 0-1,0 0 0,0 0 1,1 1-1,-1-1 0,0 0 1,0 0-1,0 1 0,1-1 1,-1 1-1,0-1 0,0 1 0,15-11 0,1 1 0,1 1 0,-1 1 0,24-9 0,0 0-9,-1-3-11,-2-1-1,66-50 1,-83 55 25,0-2-1,-2 0 1,0-1 0,-1-1 0,25-39 0,-36 50 2,-1 1 0,-1-1-1,1 0 1,-1 0 0,-1 0 0,3-13 0,-4 19-8,0-1 0,-1 0 1,0 0-1,1 0 1,-1 0-1,0 0 1,-1 0-1,1 0 1,0 0-1,-1 0 0,0 0 1,0 1-1,0-1 1,0 0-1,0 0 1,0 1-1,-1-1 1,1 0-1,-1 1 0,0 0 1,1-1-1,-4-1 1,4 3-2,0 0 0,0 0 0,-1 1 0,1-1 0,0 0 1,-1 1-1,1-1 0,-1 1 0,1 0 0,-1-1 0,1 1 0,0 0 0,-1 0 0,1 0 1,-1 0-1,1 0 0,-1 0 0,1 0 0,-1 1 0,1-1 0,-1 0 0,1 1 1,0-1-1,-1 1 0,1 0 0,0-1 0,-1 1 0,1 0 0,0 0 0,0 0 1,0 0-1,0 0 0,-1 0 0,2 0 0,-1 0 0,-2 3 0,-3 3-2,1 0-1,0 1 0,0-1 0,-6 14 0,4-5-1,2 0-1,0 1 0,0-1 0,2 1 0,0 0 1,1 0-1,0 0 0,2 26 0,1-17 13,2 0-1,0 0 0,2 0 0,15 47 1,-18-67-1,0 0 1,0 0-1,0-1 1,0 1-1,1-1 1,0 1 0,0-1-1,1 0 1,0 0-1,0 0 1,0-1-1,8 8 1,-11-12-6,0 1 1,0-1 0,1 0-1,-1 1 1,0-1 0,0 0-1,0 0 1,1 0 0,-1 0-1,0 0 1,0 0-1,0 0 1,1 0 0,-1 0-1,0-1 1,0 1 0,0 0-1,0-1 1,1 1 0,-1-1-1,0 1 1,0-1-1,0 0 1,0 1 0,0-1-1,0 0 1,-1 0 0,1 0-1,0 0 1,1-1 0,25-33-11,-25 32 13,16-27-9,26-63 0,-10 21 57,-33 70-48,1-1-1,-1 1 1,1-1 0,-1 1 0,1 0 0,0-1-1,0 1 1,4-3 0,-5 4-4,-1 1 1,1 0 0,0 0-1,-1 0 1,1-1-1,-1 1 1,1 0 0,-1 0-1,1 0 1,0 0-1,-1 0 1,1 0 0,-1 0-1,1 0 1,0 0-1,-1 0 1,1 0 0,-1 1-1,1-1 1,-1 0-1,1 0 1,0 1 0,-1-1-1,1 0 1,-1 0-1,1 1 1,-1-1 0,0 1-1,1-1 1,-1 0-1,1 1 1,-1-1 0,0 1-1,1-1 1,-1 1-1,0-1 1,1 1 0,-1-1-1,0 1 1,0 0-1,0-1 1,1 1 0,-1-1-1,0 1 1,0-1-1,0 1 1,0 0-1,0 0 1,4 16-6,-1-1-1,-1 1 1,1 17-1,5 37-10,-8-70 15,1 0 1,-1 1-1,0-1 0,1 0 0,-1 1 0,1-1 0,0 0 0,-1 0 0,1 1 0,0-1 0,0 0 0,0 0 0,-1 0 0,3 2 0,-2-3 2,-1 0 0,1 0-1,-1 0 1,1 1 0,-1-1-1,1 0 1,-1 0 0,1 0-1,-1 0 1,1 0 0,-1 0-1,1 0 1,0 0 0,-1 0-1,1 0 1,-1 0-1,1 0 1,-1 0 0,1-1-1,-1 1 1,1 0 0,-1 0-1,1-1 1,0 1 0,3-4 3,0 1 1,0-1 0,0 0-1,0 0 1,5-8 0,-1 2 10,6-8-6,0-1-1,0 0 1,-2-1-1,-1 0 1,0-1-1,-2 0 1,0-1 0,6-23-1,-14 41 2,8-23 35,-9 27-44,0 0-1,0 0 1,0 0 0,0 0 0,0 0 0,0 1 0,0-1 0,0 0 0,0 0 0,0 0-1,0 0 1,0 0 0,0 0 0,0 0 0,0 0 0,0 0 0,0 0 0,0 0 0,0 0-1,0 0 1,0 1 0,1-1 0,-1 0 0,0 0 0,0 0 0,0 0 0,0 0 0,0 0 0,0 0-1,0 0 1,0 0 0,0 0 0,0 0 0,0 0 0,0 0 0,0 0 0,1 0 0,-1 0-1,0 0 1,0 0 0,0 0 0,0 0 0,0 0 0,0 0 0,0 0 0,0 0 0,0 0 0,0 0-1,0 0 1,0 0 0,1 0 0,-1 0 0,0 0 0,0 0 0,0 0 0,0 0 0,0-1-1,0 1 1,0 0 0,0 0 0,0 0 0,0 0 0,0 0 0,0 0 0,0 0 0,0 0 0,0 0-1,0 0 1,2 17-30,-1 19-26,-1-16 37,1-1 1,5 32-1,-5-45 20,1-1-1,-1 1 1,1-1 0,0 0 0,0 1-1,1-1 1,0 0 0,0 0 0,0-1-1,0 1 1,1-1 0,0 1 0,6 5-1,-8-9 1,-1 0-1,0 0 0,1 0 0,-1 0 0,0-1 0,1 1 0,-1 0 0,1-1 1,0 1-1,-1-1 0,1 1 0,-1-1 0,1 0 0,0 1 0,-1-1 1,1 0-1,0 0 0,-1-1 0,1 1 0,2-1 0,-1 0-1,0 0 0,1 0 0,-1-1 0,0 1 0,0-1 0,-1 0 0,1 0 0,0 0 0,3-4 0,1-1 2,-1 0 0,0 0 1,0-1-1,-1 0 0,0 0 1,5-12-1,-3 4 9,0-1 0,-2 0 0,0 0 0,-1-1 0,-1 0 0,2-22 0,16 309 18,-12-107-28,-3-69-2,-4-1 0,-4 0 0,-19 135 0,12-197 97,9-30-93,0 0 0,0 0-1,0 1 1,0-1 0,0 0-1,0 0 1,0 0 0,0 0-1,-1 1 1,1-1 0,0 0-1,0 0 1,0 0 0,0 0-1,0 0 1,-1 0 0,1 1-1,0-1 1,0 0 0,0 0-1,0 0 1,-1 0 0,1 0-1,0 0 1,0 0 0,0 0-1,0 0 1,-1 0 0,1 0-1,0 0 1,0 0 0,0 0-1,-1 0 1,1 0 0,0 0-1,0 0 1,0 0 0,0 0-1,-1 0 1,1 0 0,0-1-1,-8-15 36,1-9-31,2 0 0,1 0 0,1 0 1,1 0-1,2-1 0,0 1 0,5-31 1,4-6 1,30-109 1,-29 139-11,2 0 1,1 1 0,22-38-1,58-82-2,-45 77-32,5 4-5,-53 70 41,1 0 0,-1-1 0,0 1 0,0 0-1,0 0 1,0 0 0,0 0 0,0 0 0,1-1 0,-1 1 0,0 0 0,0 0 0,0 0 0,0-1 0,0 1 0,0 0 0,0 0 0,0 0-1,0 0 1,0-1 0,0 1 0,0 0 0,0 0 0,0 0 0,0-1 0,0 1 0,0 0 0,0 0 0,0 0 0,0-1 0,0 1 0,0 0-1,0 0 1,0 0 0,-1 0 0,1-1 0,0 1 0,0 0 0,0 0 0,0 0 0,0 0 0,0 0 0,-1-1 0,1 1 0,0 0-1,0 0 1,0 0 0,0 0 0,-1 0 0,1 0 0,0 0 0,0 0 0,0 0 0,-1 0 0,1 0 0,0 0 0,-19 1-9,13 1 9,1-1 0,0 1-1,0-1 1,0 2 0,-9 4-1,13-7 0,1 0 0,-1 1 0,0-1 0,0 1 0,1-1 0,-1 1 0,0 0 0,1-1 0,-1 1 0,1 0 0,-1-1 0,1 1 0,-1 0 0,1 0 0,-1-1 0,1 1 0,0 0 0,-1 0 0,1 0 0,0-1 0,0 1 0,-1 0 0,1 0 0,0 0 0,0 0 0,0 0 0,0 0 0,0 0 0,1-1 0,-1 1 0,0 0 0,0 0 0,0 0 0,1 0 0,-1-1 0,0 1 0,1 0 0,-1 0 0,1 0 0,0 0 0,3 3-2,1 0-1,0-1 0,0 1 1,0-1-1,9 4 0,5 3 16,99 65-8,-114-73-2,0 1 0,0-1 0,0 1-1,0 0 1,-1 1 0,1-1-1,-1 1 1,0-1 0,0 1 0,-1 0-1,1 0 1,-1 0 0,1 1-1,-1-1 1,-1 1 0,1-1 0,-1 1-1,1-1 1,-1 1 0,0 5-1,-1-4 1,0 0 0,0 0 0,0 1-1,-1-1 1,0 0 0,-1 0 0,1 0-1,-1 0 1,0-1 0,0 1 0,-1 0-1,0-1 1,0 0 0,0 1 0,-5 5-1,7-11-1,1 1-1,-1 0 0,1 0 0,-1 0 0,0 0 0,1-1 0,-1 1 0,0 0 0,1 0 0,-1-1 0,0 1 0,0-1 0,0 1 0,0-1 0,0 1 1,1-1-1,-1 1 0,0-1 0,0 0 0,0 0 0,0 1 0,0-1 0,0 0 0,0 0 0,0 0 0,0 0 0,0 0 0,0 0 0,0 0 0,0-1 0,-1 1 1,1-1 0,0 0 0,0 0 0,0 0 1,1 0-1,-1 1 0,0-2 1,1 1-1,-1 0 0,1 0 1,-1 0-1,1 0 0,-1 0 1,1 0-1,0 0 0,0-1 1,-1 1-1,1 0 0,0 0 1,0 0-1,0-1 0,0 1 1,0 0-1,1 0 0,-1 0 0,0 0 1,1-2-1,3-13 3,1 0-1,1 1 1,0-1-1,2 1 1,-1 0-1,12-16 1,63-77 35,-73 97-39,1 0 1,1 0-1,24-18 0,-32 26 1,0 1-1,1 0 1,-1-1-1,1 1 1,0 0-1,0 1 1,0-1-1,0 1 0,0 0 1,0 0-1,0 0 1,0 0-1,0 1 1,0-1-1,1 1 1,-1 0-1,0 1 0,5 0 1,-7 0 0,-1-1 0,1 1 0,-1 0 0,1 0 0,-1 0 0,1 0 0,-1 1 0,0-1 1,0 0-1,1 1 0,-1-1 0,0 1 0,0-1 0,0 1 0,-1-1 0,1 1 0,0 0 0,0-1 0,-1 1 0,1 3 0,6 39-5,-6-39 2,0 102 7,-2-83 17,0 0 0,2 0 1,0 0-1,2 0 0,9 36 0,-12-58-20,1 0 1,0 0 0,-1 0-1,1 0 1,0 0-1,0 0 1,0 0-1,1 0 1,-1 0-1,0-1 1,1 1 0,-1 0-1,1-1 1,-1 1-1,3 0 1,-3-1-1,0-1 1,0 0-1,0 0 0,0 1 1,0-1-1,0 0 1,0 0-1,0 0 1,0 0-1,0 0 0,0-1 1,0 1-1,0 0 1,0 0-1,0-1 1,0 1-1,-1 0 0,1-1 1,0 1-1,0-1 1,0 1-1,0-1 1,-1 0-1,1 1 0,0-1 1,0 0-1,-1 1 1,1-1-1,-1 0 1,1 0-1,-1 0 0,1-1 1,128-191 97,-56 79-59,-70 110-40,0-1 1,0 1-1,1 0 1,0 1 0,0-1-1,0 0 1,0 1 0,0 0-1,1 0 1,-1 0-1,1 1 1,0 0 0,0 0-1,0 0 1,0 0 0,6-1-1,-11 3 0,1 0 0,-1 0 0,1 0 0,0 0 0,-1 0 0,1-1 0,-1 1 0,1 0 0,0 0 0,-1-1 0,1 1 0,-1-1 0,1 1 0,-1 0 0,1-1 0,-1 1 0,1-1 0,-1 1 0,0-1 0,1 1 0,-1-1 0,0 1 0,1-1-1,-1 1 1,0-1 0,1-1 0,-2 2-1,1 0 0,0-1 1,0 1-1,-1-1 0,1 1 0,0-1 0,-1 1 0,1 0 0,-1-1 0,1 1 0,0 0 0,-1-1 0,1 1 0,-1 0 0,1 0 0,-1 0 0,1-1 0,-1 1 1,1 0-1,-1 0 0,1 0 0,-1 0 0,1 0 0,-1 0 0,1 0 0,-1 0 0,1 0 0,-1 0 0,1 0 0,-1 0 0,1 0 0,-1 0 0,1 0 0,-1 1 0,0-1 1,-7 2 0,1 1 0,0-1 0,-1 1 0,1 1 0,0-1 0,0 1 1,1 1-1,-1-1 0,1 1 0,0 0 0,0 0 0,-8 11 0,10-12 0,1 0-3,-1 0-1,1 1 1,0 0 0,0-1 0,1 1 0,-1 0-1,1 1 1,0-1 0,0 0 0,1 0-1,0 1 1,0-1 0,0 1 0,0-1 0,1 1-1,1 8 1,-2 0 3,1-4 5,0-1 0,1 1-1,0 0 1,0-1 0,1 1 0,0-1-1,1 1 1,0-1 0,7 14-1,-8-18-4,0-1 0,0 0 0,1 0 0,0 0 0,0 0 0,0 0 0,0-1 0,1 1 0,-1-1 0,1 0-1,0 0 1,0-1 0,0 1 0,0-1 0,0 1 0,1-1 0,-1-1 0,1 1 0,0 0 0,-1-1 0,6 1 0,-1-2 3,0 1 0,0-1 0,0 0 0,0-1 0,0 0 0,-1 0 0,1-1 0,0-1 0,-1 1 1,1-1-1,11-6 0,-7 2-1,-1-1 0,0 0 0,0 0 0,-1-1 0,-1-1 0,16-16 1,-1-5 1,-2-1 1,-1-1 0,-1-1 0,19-44 0,-34 66-16,15-34 29,-19 43-20,-2 1 1,1 0 0,0-1 0,0 1-1,-1 0 1,1-1 0,-1 1-1,0-1 1,0 1 0,0-1 0,0 1-1,0-1 1,0 1 0,-2-5 0,1 6 0,0 0 0,0 0 0,0 0 0,0 0 0,0 0 0,0 0 0,0 0 0,0 1 1,-1-1-1,1 0 0,0 1 0,-1-1 0,1 1 0,0-1 0,-1 1 0,1 0 1,-1-1-1,1 1 0,-1 0 0,1 0 0,0 0 0,-1 0 0,1 1 0,-1-1 0,1 0 1,-1 0-1,1 1 0,0-1 0,-1 1 0,-1 0 0,-41 20 17,41-19-17,-1 0 1,1 1-1,0-1 1,0 1-1,0 0 1,0 0 0,1 0-1,-1 0 1,1 0-1,0 0 1,0 1 0,-3 4-1,5-7 2,0 1 0,-1 0 0,1-1 0,0 1 0,0-1 1,0 1-1,0-1 0,0 1 0,0-1 0,0 1 0,0-1 0,1 1 0,-1-1 0,1 1 0,-1-1 0,1 1 0,-1-1 0,1 1 0,0-1 1,0 0-1,0 1 0,0-1 0,0 0 0,0 0 0,0 0 0,0 0 0,0 0 0,0 0 0,1 0 0,-1 0 0,0 0 0,1-1 0,-1 1 1,2 0-1,7 5-1,0 0-1,-1 0 1,0 1 0,-1 0 0,1 0 0,-1 1 0,-1 0 0,1 1 0,-1-1 0,-1 1 0,0 1 0,0-1 0,-1 1 0,0 0 0,0 1 0,-1-1 0,-1 1-1,0-1 1,0 1 0,-1 0 0,1 20 0,-3-27 22,-1 1 0,1-1 1,-1 0-1,0 0 0,0 0 0,0 0 0,0 0 0,-1 0 0,0 0 0,0-1 0,0 1 1,0-1-1,0 1 0,-1-1 0,1 0 0,-1 0 0,0 0 0,-7 6 0,7-7-114,0 0 0,0 0 0,0-1 0,0 1-1,-1 0 1,1-1 0,-1 0 0,1 0 0,-6 1-1,5-2-314,1 1-1,0-1 0,0 0 0,-1-1 0,1 1 0,0 0 1,0-1-1,-1 0 0,1 0 0,0 0 0,-4-2 0,-11-8-3324</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1:05.314"/>
    </inkml:context>
    <inkml:brush xml:id="br0">
      <inkml:brushProperty name="width" value="0.05" units="cm"/>
      <inkml:brushProperty name="height" value="0.05" units="cm"/>
    </inkml:brush>
  </inkml:definitions>
  <inkml:trace contextRef="#ctx0" brushRef="#br0">39 27 9394,'-17'-15'2953,"3"7"431,9 5-2599,3 3-401,7 5-328</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1:06.733"/>
    </inkml:context>
    <inkml:brush xml:id="br0">
      <inkml:brushProperty name="width" value="0.05" units="cm"/>
      <inkml:brushProperty name="height" value="0.05" units="cm"/>
    </inkml:brush>
  </inkml:definitions>
  <inkml:trace contextRef="#ctx0" brushRef="#br0">1 46 5201,'0'-36'8230,"0"27"-6291,0 27-764,7 152-56,-7-148-885,-1-9-113,1 0 0,0 0 0,1 0 0,1 1 0,0-1 0,4 15 0,-2-16-67,0 2-7,-4-14-41,0 0 0,0 0 0,0 0 0,0 1 0,0-1 0,0 0 0,1 0 0,-1 0 0,0 0 0,0 1 0,0-1 0,0 0 0,0 0 0,0 0 0,1 0 0,-1 0 0,0 0 0,0 1 0,0-1 0,1 0 0,-1 0 0,0 0 0,0 0 0,0 0 0,0 0 0,1 0 0,-1 0 0,0 0 0,0 0 0,0 0 0,1 0 0,-1 0 0,0 0 0,0 0 0,0 0 0,1 0 0,-1 0 0,0 0 0,0 0 0,0 0 0,1-1 0,-1 1 0,0 0 0,0 0 0,5-2 4,-1-1 1,1 1-1,-1 0 1,1 1-1,0-1 0,0 1 1,0 0-1,7 0 1,5-2 0,179-19 67,-89 12-28,352-29 419,-357 36-409,0 5 1,157 21-1,-145 4-29,-6-1-2,-73-18-20,-18-5-12,0 1 1,25 0-1,175 20 6,-210-23-1,1-1 0,-1 0 1,1 0-1,0-1 0,9-2 0,17-1 2,-33 3-2,0 0 0,0-1 1,-1 1-1,1 0 0,0-1 0,-1 1 0,1-1 0,-1 1 0,0-1 0,0 1 0,1-1 0,-1 1 0,0-1 0,0 1 0,0-1 1,0 1-1,-1-1 0,1 1 0,-1-2 0,1-1 3,-7-174 92,3 130-48,4 45-56,-1 1-1,1-1 0,-1 0 1,0 0-1,0 0 1,0 0-1,0 1 0,0-1 1,-1 1-1,1-1 0,-1 1 1,1-1-1,-1 1 1,-2-2-1,3 3-66,0 1 1,1 0-1,-1 0 0,0-1 1,0 1-1,0 0 1,1 0-1,-1 0 0,0 0 1,0 0-1,1 0 0,-1 0 1,0 0-1,0 0 0,1 1 1,-1-1-1,0 0 1,0 0-1,1 1 0,-1-1 1,0 0-1,1 1 0,-1-1 1,0 1-1,-18 15-2610,13-11 1457,-20 16-2690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1:07.771"/>
    </inkml:context>
    <inkml:brush xml:id="br0">
      <inkml:brushProperty name="width" value="0.05" units="cm"/>
      <inkml:brushProperty name="height" value="0.05" units="cm"/>
    </inkml:brush>
  </inkml:definitions>
  <inkml:trace contextRef="#ctx0" brushRef="#br0">161 129 3313,'6'-29'3174,"12"-33"1,-8 27-929,-10 35-2151,0 0 0,0 0 0,0 1 0,-1-1 0,1 0 0,0 0 0,0 0 0,-1 1 0,1-1 0,0 0 0,0 0 0,-1 0 0,1 0 0,0 0 0,-1 0 0,1 0 0,0 0 0,0 0 0,-1 0 0,1 0 0,0 0 0,-1 0 0,1 0 0,0 0 0,0 0 0,-1 0 0,1 0 0,0 0 0,-1 0 0,1 0 0,0 0 0,0-1 0,-1 1 0,1 0 0,0 0 0,0 0 0,-1 0 0,1-1 0,0 1 0,0 0 0,0 0 0,0 0 0,-1-1 0,1 1 0,0 0 0,0-1 0,0 1 0,-9 42 533,-3 53 1,10-70-321,-6 253 1969,21 6-1132,-8-198-805,4 29 370,45 220 1,-51-302-607,-3-32-98,1 1 1,-1-1-1,0 1 0,0-1 1,0 1-1,-1-1 0,1 1 0,0-1 1,-1 1-1,1-1 0,0 1 0,-1-1 1,0 0-1,1 1 0,-1-1 0,0 0 1,-1 2-1,1-4 4,-1 0 0,1 0-1,-1 0 1,1 0 0,0 0 0,0-1 0,-1 1-1,1 0 1,0-1 0,0 1 0,0-1 0,1 1-1,-1-1 1,0 0 0,0-2 0,-4-4 2,-76-126 6,69 111-25,1 0 1,-8-27 0,10 27-5,0 0 1,-17-29-1,20 42 14,0 1-1,0 0 1,1 0-1,0 0 0,1-1 1,-4-11-1,45 64-50,62 100 55,-87-124-18,24 32 7,-34-49 6,0 1 1,0 0-1,1-1 1,-1 0-1,1 1 1,0-1-1,0 0 1,0 0-1,0-1 1,0 1 0,0-1-1,0 1 1,6 0-1,-7-2-4,1 0 0,-1 0-1,1-1 1,-1 1 0,1-1 0,-1 0-1,1 0 1,-1 0 0,0 0 0,0 0-1,1 0 1,-1 0 0,0-1 0,0 1 0,0-1-1,0 0 1,-1 0 0,4-3 0,31-42 5,-34 44-1,122-212 19,-118 204-162,8-12-1492,3 10-3728,0 4 758</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1:59.640"/>
    </inkml:context>
    <inkml:brush xml:id="br0">
      <inkml:brushProperty name="width" value="0.05" units="cm"/>
      <inkml:brushProperty name="height" value="0.05" units="cm"/>
    </inkml:brush>
  </inkml:definitions>
  <inkml:trace contextRef="#ctx0" brushRef="#br0">1 450 6953,'3'1'5284,"12"-4"-4053,29-8-1047,-26 5-21,-1-1 0,0-1 0,-1-1 0,0 0 0,-1-1 0,0 0 0,0-2 0,-1 0 0,0 0 0,17-22 0,-12 10-31,-1 0 0,-1-2 0,-2 0 0,0 0 0,-2-2 0,14-42 0,0-13 457,-111 323 1445,-16 55-1009,87-248-883,3 1 1,1 0 0,3 0-1,-1 69 1,8-79-95,2 0 1,1 0-1,2 0 1,20 69-1,-18-94 84,-2-23-32,1-37 12,-6 33-98,8-44 1,-3-1 0,-3 0 0,-2 0 0,-3 0 0,-19-115 1,20 169-19,0 0 0,0 0 1,-1 0-1,0 0 0,0 0 0,0 0 1,0 1-1,-5-7 0,6 10 0,0-1-1,0 1 0,-1 0 0,1 0 0,0 0 0,-1 0 0,1 0 0,-1 0 0,1 0 0,-1 1 1,0-1-1,1 0 0,-1 1 0,0-1 0,1 1 0,-1 0 0,0 0 0,0 0 0,1-1 0,-1 2 1,0-1-1,0 0 0,1 0 0,-1 0 0,0 1 0,-1 0 0,57 1-291,-35-3 295,-1 0 0,-1-1 0,1-1 0,0-1 0,-1-1-1,1 0 1,31-15 0,75-55-39,-124 75 40,0 0-1,0 0 0,0 0 0,1 0 0,-1 0 0,0 0 1,0 0-1,0 0 0,0 0 0,1 0 0,-1 0 0,0 0 1,0 0-1,0 0 0,0 0 0,1 0 0,-1 0 0,0 0 0,0 0 1,0 0-1,0 0 0,0 0 0,1 1 0,-1-1 0,0 0 1,0 0-1,0 0 0,0 0 0,0 0 0,0 0 0,1 0 0,-1 0 1,0 1-1,0-1 0,0 0 0,0 0 0,0 0 0,0 0 1,0 0-1,0 1 0,0-1 0,0 0 0,0 0 0,0 0 1,0 0-1,0 1 0,0-1 0,0 0 0,0 0 0,0 0 0,0 0 1,0 1-1,0-1 0,0 0 0,0 0 0,0 0 0,0 0 1,0 0-1,0 1 0,0-1 0,0 0 0,-1 0 0,-2 22 15,0-1-16,1-7 0,-1 11-17,-1 45-1,4-63 22,0 0-1,1 0 1,0 0 0,0 0-1,0 0 1,1 0 0,0 0-1,1 0 1,-1-1 0,1 1-1,0-1 1,5 8-1,-7-13 0,0 0-1,0 0 0,-1 0 0,1 0 0,0 0 0,0 0 0,0 0 0,0-1 0,0 1 0,0 0 0,0-1 0,0 1 0,1 0 0,-1-1 0,0 1 0,0-1 0,0 0 0,1 1 0,-1-1 0,0 0 0,0 0 0,1 0 0,-1 0 0,0 0 0,1 0 0,-1 0 0,0 0 0,0 0 0,1-1 0,-1 1 0,0 0 0,0-1 0,1 1 0,-1-1 0,0 0 0,0 1 0,0-1 0,0 0 0,0 1 0,0-1 0,0 0 0,0 0 0,0 0 0,0 0 0,-1 0 0,1 0 0,1-2 0,5-7-1,-1 1-1,0-2 0,0 1 1,4-12-1,-7 15 3,22-43-22,31-72 6,-51 110 22,-1 0-1,-1 0 0,0 0 0,-1 0 0,0 0 1,-1-1-1,0 1 0,-1-16 0,0 27-7,-1 1 0,1-1 0,0 0 0,0 1 1,0-1-1,0 0 0,0 1 0,-1-1 0,1 1 0,0-1 0,0 0 0,-1 1 0,1-1 0,0 1 0,-1-1 1,1 1-1,-1-1 0,1 1 0,-1-1 0,1 1 0,-1-1 0,1 1 0,-1 0 0,1-1 0,-1 1 0,0 0 0,1-1 1,-2 1-1,0 0 2,1 0 1,-1 0 0,0 0-1,1 0 1,-1 0 0,1 0-1,-1 0 1,0 1 0,1-1-1,-1 1 1,-2 0 0,1 0-4,1 0 0,-1 1 1,1-1-1,0 0 1,-1 1-1,1-1 0,0 1 1,0 0-1,0 0 1,0 0-1,0 0 0,0 0 1,1 0-1,-3 5 1,3-5-5,1 0 1,0 0-1,0 0 1,1-1-1,-1 1 1,0 0-1,0 0 1,1 0-1,0 0 1,-1-1-1,1 1 1,0 0 0,0-1-1,-1 1 1,1 0-1,1-1 1,-1 1-1,0-1 1,0 0-1,0 1 1,1-1-1,-1 0 1,1 0-1,2 2 1,49 29 14,-28-18-1,-22-12-7,1 0-1,-1 0 0,0 0 1,1 1-1,-1 0 0,0 0 0,-1 0 1,1 0-1,0 0 0,-1 0 0,0 1 1,0-1-1,0 1 0,0-1 0,0 1 1,-1 0-1,0 0 0,0 0 0,0 0 1,0 0-1,0 0 0,-1 0 0,0 0 1,0 0-1,0 0 0,0 0 0,-1 0 1,1 0-1,-1 0 0,0 0 0,0 0 1,-1 0-1,-2 5 0,-4 12-29,5-14 27,0 0-1,0 1 1,1 0 0,0 0-1,0 0 1,0 0 0,0 12-1,2-20 2,0 1-1,0-1 1,0 1-1,0-1 1,0 1-1,0-1 0,0 1 1,0-1-1,0 1 1,0-1-1,0 1 0,1-1 1,-1 1-1,0-1 1,0 1-1,0-1 0,1 0 1,-1 1-1,0-1 1,0 1-1,1-1 0,-1 1 1,0-1-1,1 0 1,-1 1-1,1-1 0,-1 0 1,0 1-1,1-1 1,-1 0-1,1 0 0,-1 0 1,1 1-1,-1-1 1,1 0-1,-1 0 1,1 0-1,-1 0 0,1 0 1,-1 0-1,1 0 1,-1 0-1,1 0 0,-1 0 1,1 0-1,-1 0 1,1 0-1,-1 0 0,1 0 1,0-1-1,33-20-32,-24 13 31,25-18 8,56-55 0,-79 69-5,0-1 1,0-1-1,-1 0 1,-1-1-1,0 0 1,-1-1-1,0 1 1,7-22-1,-15 34 3,0 0-1,0 0 0,-1 0 1,1 0-1,-1 0 0,0 0 1,1 0-1,-1 0 0,0 0 0,-1-5 1,0 7-4,1 0 1,-1 1 0,1-1-1,0 0 1,-1 0-1,1 0 1,-1 1 0,0-1-1,1 0 1,-1 1 0,0-1-1,1 0 1,-1 1-1,0-1 1,0 1 0,1-1-1,-1 1 1,0 0 0,0-1-1,0 1 1,0 0-1,0-1 1,0 1 0,1 0-1,-1 0 1,0 0 0,0 0-1,0 0 1,0 0-1,0 0 1,0 0 0,0 0-1,0 0 1,0 1 0,-1-1-1,-5 2 4,-1 0 0,0 0-1,1 1 1,0 0 0,0 1 0,-13 7 0,16-9-6,0 1 1,1 0 0,-1-1 0,1 1 0,-1 1 0,1-1 0,0 0 0,0 1-1,1 0 1,-1-1 0,1 1 0,-1 0 0,-1 6 0,3-7 0,1-1 0,0 0 1,0 0-1,0 1 1,0-1-1,0 0 0,0 0 1,1 0-1,-1 1 0,1-1 1,-1 0-1,1 0 0,0 0 1,0 0-1,0 0 0,0 0 1,0 0-1,1 0 0,-1 0 1,0-1-1,1 1 0,-1 0 1,1-1-1,0 1 0,0-1 1,3 3-1,7 4 14,0-1 1,1 0-1,15 6 1,-15-6-13,2 0 1,0 1-1,-1 0 0,0 1 1,0 1-1,-1 0 0,23 24 1,-33-32-2,-1 1 0,1 0 0,-1 1 0,1-1 1,-1 0-1,0 1 0,0-1 0,0 1 0,-1 0 0,0 0 0,1 0 1,-1-1-1,0 1 0,-1 0 0,1 0 0,-1 0 0,0 0 0,0 0 1,0 0-1,0 0 0,-1 0 0,1 0 0,-1 0 0,0 0 0,-1 0 1,1 0-1,-1 0 0,1-1 0,-1 1 0,0-1 0,0 1 0,-1-1 1,1 0-1,-4 4 0,-20 16 43,25-22-43,1-1 0,-1 0 0,1 1 0,0-1 1,-1 0-1,1 1 0,-1-1 0,1 0 0,-1 1 0,1-1 0,-1 0 0,1 0 0,-1 0 0,1 0 0,-1 1 0,1-1 0,-1 0 0,1 0 0,-1 0 0,1 0 0,-1 0 0,0 0 0,1-1 0,-1 1 1,1 0-1,-1 0 0,1 0 0,-1 0 0,1 0 0,-1-1 0,1 1 0,-1 0 0,1-1 0,0 1 0,-1 0 0,1-1 0,-1 1 0,1 0 0,0-1 0,-1 1 0,1-1 0,0 1 0,-1-1 1,1 1-1,0 0 0,0-1 0,-1 0 0,1 1 0,0-1 0,0 1 0,0-1 0,0 1 0,0-1 0,0 1 0,0-1 0,0 1 0,0-1 0,0 1 0,0-1 0,0 1 0,0-1 0,0 1 0,1-2 1,-1-5-9,1-1 0,0 0 0,1 1 0,0-1 0,0 1 0,1 0 0,-1 0 0,2-1 0,6-11 0,7-7-11,22-27 0,45-51 27,56-76 18,-54 60-55,-86 120 29,0 0 0,0 1 0,0-1-1,0 0 1,0 0 0,0 0-1,0 0 1,0 1 0,0-1-1,0 0 1,0 0 0,0 0-1,1 1 1,-1-1 0,0 0-1,0 0 1,0 0 0,0 0-1,0 0 1,0 1 0,0-1-1,0 0 1,1 0 0,-1 0-1,0 0 1,0 0 0,0 0 0,0 0-1,1 1 1,-1-1 0,0 0-1,0 0 1,0 0 0,0 0-1,1 0 1,-1 0 0,0 0-1,0 0 1,0 0 0,0 0-1,1 0 1,-1 0 0,0 0-1,0 0 1,0 0 0,1 0-1,-1 0 1,0 0 0,0 0-1,0 0 1,0-1 0,1 1 0,-1 0-1,0 0 1,0 0 0,0 0-1,-2 19 14,-15 53 17,-19 94 15,33-145-9,1 0-1,1 0 1,1 0-1,0 0 1,7 39-1,-4-48 16,1 1 1,8 21-1,-11-30-39,1-1 0,0 1 0,0-1 0,0 1 0,0-1 0,1 1 0,-1-1 0,1 0 1,0 0-1,0-1 0,0 1 0,0 0 0,4 1 0,-5-3-19,0 0 0,1-1 0,-1 1 0,0-1-1,0 0 1,1 0 0,-1 0 0,0 0 0,0 0 0,1 0 0,-1-1 0,0 1 0,0-1-1,1 1 1,-1-1 0,0 0 0,0 0 0,0 0 0,0 0 0,0 0 0,0-1 0,0 1 0,-1 0-1,1-1 1,0 1 0,-1-1 0,1 0 0,-1 0 0,0 1 0,2-5 0,2 0-449,0-1 0,-1 0-1,0 0 1,-1 0 0,1 0 0,-1-1 0,3-11 0,-5-9-3503,-9 3-585</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1:59.988"/>
    </inkml:context>
    <inkml:brush xml:id="br0">
      <inkml:brushProperty name="width" value="0.05" units="cm"/>
      <inkml:brushProperty name="height" value="0.05" units="cm"/>
    </inkml:brush>
  </inkml:definitions>
  <inkml:trace contextRef="#ctx0" brushRef="#br0">0 72 7682,'2'-4'2032,"15"-3"841,10-3-2113,15 1 152,-1-3-80,7 3-8,-6 5-247,7 0-201,-7 3-192,-3-1-64,-3 0-176,2 0-785,-15-4-2575,-15 6 535</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2:00.343"/>
    </inkml:context>
    <inkml:brush xml:id="br0">
      <inkml:brushProperty name="width" value="0.05" units="cm"/>
      <inkml:brushProperty name="height" value="0.05" units="cm"/>
    </inkml:brush>
  </inkml:definitions>
  <inkml:trace contextRef="#ctx0" brushRef="#br0">25 5 9410,'-9'7'2513,"-3"-16"639,10 7-2784,2 6-40,-1-4-392</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2:03.713"/>
    </inkml:context>
    <inkml:brush xml:id="br0">
      <inkml:brushProperty name="width" value="0.05" units="cm"/>
      <inkml:brushProperty name="height" value="0.05" units="cm"/>
    </inkml:brush>
  </inkml:definitions>
  <inkml:trace contextRef="#ctx0" brushRef="#br0">279 506 16396,'2'-6'130,"0"0"1,0 0-1,0 0 1,-1 0-1,0-1 1,0-7-1,-2 15-91,0 1 0,-1-1 0,1 0 0,0 0 0,0 1 0,0-1 0,0 1 0,0-1 0,0 1 0,1-1 0,-1 1 0,1-1 0,-2 4 0,-5 11 82,-23 57 343,3 0 0,-21 90 0,-43 383 1235,70-396-1513,11-74-78,6-64-56,0-16-7,-2-19 19,5 18-55,-9-54-4,2 0 0,0-96 0,16-119-38,-3 207 8,15-79 1,-14 116 8,2 1 0,0 0 0,2 0 1,27-53-1,-26 64 3,1 1 0,1 0 0,0 1 0,2 0 0,-1 1 0,2 1 0,0 1 0,1 0 1,0 0-1,1 2 0,31-15 0,-43 23 17,1 0 1,-1 0-1,1 1 0,0 0 1,0 0-1,0 1 1,0 0-1,0 0 1,0 1-1,13 0 0,-17 1-3,-1-1 0,1 1 0,-1-1 0,0 1 0,1 0 0,-1 0 0,1 0-1,-1 0 1,0 1 0,0-1 0,0 1 0,0-1 0,0 1 0,0 0 0,0 0 0,-1-1-1,1 1 1,0 0 0,-1 1 0,0-1 0,1 0 0,-1 0 0,0 1 0,0-1 0,0 0-1,-1 1 1,1-1 0,-1 1 0,1-1 0,-1 1 0,0-1 0,0 1 0,0 4 0,-1 3 1,0 0 0,0 0 0,-1-1 0,0 1 0,-1 0 0,0-1 0,-1 0 0,0 0 0,0 0 0,-11 16 0,-8 9 9,-34 39-1,33-43-31,12-14-6,10-12 24,-1-1 0,1 1 0,-1 0 1,0-1-1,0 0 0,0 0 1,-1 0-1,1 0 0,-1 0 1,-3 2-1,6-5 2,1 0 1,0 1 0,-1-1-1,1 0 1,0 0 0,-1 0-1,1 0 1,0 0-1,-1 0 1,1 0 0,-1 0-1,1 0 1,0 0 0,-1 0-1,1 0 1,0 0-1,-1 0 1,1 0 0,0-1-1,-1 1 1,1 0 0,0 0-1,-1 0 1,1 0-1,0-1 1,-1 1 0,1 0-1,0 0 1,-1-1-1,1 1 1,0 0 0,0-1-1,0 1 1,-1 0 0,1 0-1,0-1 1,0 1-1,0-1 1,0 1 0,-1 0-1,1-1 1,0 1 0,0 0-1,0-1 1,0 1-1,0 0 1,0-1 0,0 1-1,0-1 1,0 1-1,0 0 1,0-1 0,0 1-1,1 0 1,-1-1 0,0 1-1,0 0 1,0-1-1,0 1 1,1 0 0,-1-1-1,0 1 1,0 0 0,1-1-1,-1 1 1,0 0-1,0 0 1,1-1 0,0 1-1,7-3 4,0 0 1,0-1-1,-1 0 0,1-1 0,-1 1 0,0-1 1,0-1-1,11-10 0,-9 8 0,0 0-1,0 0 1,1 1 0,0 0 0,1 1-1,13-7 1,90-38-9,-47 22-7,91-53 0,-154 79 14,0 1-1,0-1 0,0 0 1,0 0-1,-1 0 0,0 0 1,0-1-1,1 1 1,-2-1-1,1 0 0,3-6 1,-5 9 1,-1 0 0,0 0 0,1 0 0,-1 0 1,0 0-1,0 0 0,0 0 0,0 0 0,0 0 0,0 0 1,0 0-1,0 0 0,0 0 0,-1 0 0,1 0 0,0 0 0,-1 0 1,1 0-1,0 0 0,-1 0 0,0-1 0,-1 0 3,0 1 0,0-1-1,0 0 1,0 1-1,0 0 1,0-1 0,0 1-1,0 0 1,0 0-1,-1 0 1,1 0 0,-4 0-1,-1-1-8,-1 1 0,1-1-1,0 2 1,0-1 0,-1 1-1,1 1 1,0-1 0,-10 3-1,13-3 3,1 1 0,-1 0 0,0 0 0,0 0 0,1 0 0,-1 1 0,1 0 0,-1-1 0,1 1 0,0 0 0,0 1 0,0-1 0,0 1 0,0-1 1,0 1-1,1 0 0,-4 4 0,5-6 2,1 0-1,-1 1 1,0-1 0,1 0 0,-1 0 0,1 0 0,0 1 0,-1-1 0,1 0 0,0 1 0,0-1 0,0 0 0,0 0 0,0 1 0,0-1 0,0 0 0,0 1 0,1-1 0,-1 0 0,0 0 0,1 1 0,-1-1 0,1 0 0,1 2 0,0-1-1,0 1 1,0-1-1,0 0 0,1 1 1,-1-1-1,1 0 0,-1-1 1,1 1-1,5 2 0,5 2-2,0-2 1,0 0-1,23 5 0,-31-8 3,12 2 1,1 0 1,-1 2-1,0 0 0,28 12 0,-41-15 0,-1 0-1,1 0 0,0 1 1,-1-1-1,0 1 0,1-1 1,-1 1-1,0 0 0,0 0 1,-1 1-1,1-1 0,-1 1 1,1-1-1,-1 1 0,0 0 0,0-1 1,-1 1-1,1 0 0,-1 0 1,0 1-1,0-1 0,0 0 1,-1 0-1,1 0 0,-1 8 1,-16 80-29,16-92 28,0 0 0,0 1 0,0-1 0,0 0 0,0 0 0,0 1 0,0-1 0,0 0 0,0 0 0,0 1 0,0-1 0,0 0 0,0 0 0,1 1 0,-1-1 0,0 0 0,0 0 0,0 1 0,0-1 0,0 0 0,0 0 0,1 0 0,-1 1 0,0-1 0,0 0 0,0 0 0,1 0 0,-1 0 0,0 0 0,0 1 0,0-1 0,1 0 1,-1 0-1,0 0 0,0 0 0,1 0 0,-1 0 0,13-2 2,11-11 4,18-21-2,-1-1 0,-1-2 0,56-69 0,-89 97-11,3-3-15,-10 12 22,0 0-1,1 0 0,-1 0 1,0 0-1,0 0 1,0 0-1,0 0 0,0 0 1,0 0-1,0 0 0,0 0 1,0 0-1,1 0 1,-1 0-1,0 0 0,0-1 1,0 1-1,0 0 0,0 0 1,0 0-1,0 0 1,0 0-1,0 0 0,0 0 1,0 0-1,0-1 0,0 1 1,0 0-1,0 0 1,0 0-1,0 0 0,0 0 1,0 0-1,0 0 0,0 0 1,0-1-1,0 1 1,0 0-1,0 0 0,0 0 1,0 0-1,0 0 0,0 0 1,0 0-1,0 0 1,0-1-1,0 1 0,-1 0 1,1 0-1,0 0 0,0 0 1,0 0-1,0 0 1,0 0-1,0 0 0,0 0 1,0 0-1,0 0 0,0 0 1,-1 0-1,0 5 1,0 0 0,0 0-1,0 1 1,0-1 0,1 0-1,0 1 1,1 7 0,-2-3 1,5 49 0,-4-56 2,1 1 1,0 0-1,0-1 1,0 1-1,0-1 1,1 1 0,-1-1-1,1 1 1,0-1-1,0 0 1,0 0-1,0 0 1,1 0-1,-1 0 1,5 3-1,-5-5-1,-1 0 1,1 0-1,0 0 0,0-1 0,0 1 1,0 0-1,0-1 0,0 1 0,1-1 1,-1 0-1,0 0 0,0 0 0,0 0 1,0 0-1,0 0 0,0 0 0,1-1 1,-1 1-1,0-1 0,0 0 0,0 1 0,0-1 1,0 0-1,-1 0 0,1 0 0,0 0 1,0-1-1,1-1 0,7-5-9,-1 0 1,0 0-1,13-17 1,-14 15 10,2-1-4,-6 5 2,1 0 0,0 0 1,0 0-1,1 1 0,0-1 0,0 2 1,0-1-1,0 0 0,1 1 0,0 1 0,13-7 1,-20 10-3,1 0 0,0 0 0,0 0 0,0 0 0,0 1 0,-1-1 1,1 0-1,0 0 0,0 0 0,0 1 0,-1-1 0,1 0 0,0 1 1,0-1-1,-1 1 0,1-1 0,0 0 0,-1 1 0,1 0 0,0-1 1,-1 1-1,1-1 0,-1 1 0,1 0 0,-1-1 0,1 1 1,-1 0-1,0 0 0,1-1 0,-1 1 0,0 0 0,0 0 0,1 0 1,-1-1-1,0 1 0,0 0 0,0 0 0,0 0 0,0 0 0,0-1 1,0 1-1,-1 1 0,-2 38 3,-11 5-45,10-32 38,0 1 0,0-1-1,-1 16 1,7-19 27,4-16-44,7-18-18,-8 15 43,0 0-1,0 0 1,1 0 0,0 0 0,0 1-1,1 0 1,0 0 0,13-10 0,3-3 3,-9 6-6,0 0 0,1 1 0,0 1 0,1 0 0,25-14 0,-40 26-2,0 0 0,0 1 0,0-1 0,0 1 0,-1-1 0,1 1 0,0 0 0,0-1 0,0 1 0,0 0 0,0 0 0,0-1 0,0 1 0,0 0 0,0 0 0,0 0 0,0 0 0,0 0 0,0 1 0,0-1 0,0 0 0,0 0 0,0 1 0,0-1 0,0 0 0,0 1 0,0-1 0,0 1 0,0-1 0,-1 1 0,1 0 0,0-1 0,0 1 0,-1 0 0,1-1 0,0 1 0,-1 0 0,1 0 0,-1 0 0,1 0 0,-1 0 0,1 0 0,-1-1 0,0 1 0,1 0 0,-1 0 0,0 0 0,0 0 0,0 0 0,1 2 0,1 9-2,-1 0 1,0 0 0,0 20 0,-1-8 22,3 7-30,-3-22 10,1 0 0,0 1 0,0-1 1,1 0-1,0 0 0,0 0 1,1 0-1,0 0 0,1-1 1,8 16-1,-11-23 2,0 0 0,-1-1 0,1 1 0,0-1 0,0 1 0,0 0 0,-1-1 0,1 0 0,0 1 0,0-1 0,0 1 1,0-1-1,0 0 0,0 0 0,0 1 0,0-1 0,0 0 0,0 0 0,0 0 0,0 0 0,0 0 0,0 0 0,0-1 0,-1 1 0,1 0 0,0 0 0,0-1 0,0 1 0,0 0 0,0-1 1,0 1-1,0-1 0,-1 1 0,1-1 0,0 0 0,0 1 0,-1-1 0,1 0 0,0 1 0,-1-1 0,2-1 0,33-42 21,-26 31-16,18-19-35,35-30-1,-34 35 39,39-49 0,-63 72 1,-4 3-10,0 0 0,1 0 0,-1 0 0,1 0 0,0 0 0,-1 1 0,1-1 0,0 0 0,0 0 0,-1 1 0,1-1 0,0 0 0,0 1 0,0-1 0,0 1 0,0-1 0,0 1 0,0 0 0,0-1 0,1 0 0,-4 1 1,-15 3 3,-6 18-11,16-14 6,-64 62 3,68-66 4,1 0 0,-1 0 0,1 0 0,0 1 0,0-1 0,1 1 0,-1-1 0,1 1 0,0 0 0,-1 0 0,2-1 0,-1 1 0,0 0 0,1 7 0,0-9-8,20 21-138,-12-19 138,-1-1 0,1 0 0,1 0 0,-1-1 0,0 0 0,0-1 0,1 0 0,-1 0 0,1-1 0,-1 0 0,10-1 0,-13 0 0,-1 0 1,0 0 0,0-1-1,1 1 1,-1-1-1,0 0 1,0 0-1,-1 0 1,1-1-1,0 1 1,-1-1-1,1 0 1,4-5-1,6-4 15,12-6-4,-13 10 21,0-1 0,17-16-1,-30 24-33,1 0 0,0-1 0,0 1 0,0-1 0,-1 1 0,1-1 0,-1 1 0,1-1 0,-1 1 0,0-1 0,1 1 0,-1-1 0,0 1 0,0-1 0,0 1 0,0-1 0,0 0 0,-1-1 0,1-6 15,0 8-28,0 9 40,-2 44 17,1-35-26,1-1 1,0 1-1,2-1 0,4 28 0,-6-43-16,0 0 0,1 0 0,-1 0 0,0-1-1,0 1 1,1 0 0,-1 0 0,0 0 0,1-1 0,-1 1-1,1 0 1,-1-1 0,1 1 0,-1 0 0,1-1 0,0 1-1,-1-1 1,1 1 0,0 0 0,-1-1 0,1 0 0,0 1-1,0-1 1,-1 1 0,1-1 0,2 1 0,-1-1-1,0 0 1,0 0-1,0 0 1,0-1-1,0 1 1,0 0-1,0-1 0,0 1 1,0-1-1,4-1 1,5-3-4,-1-1 0,0 0 0,10-8 0,-16 11 3,18-14 10,0 0 1,29-31 0,-41 38-5,-1-1-1,-1 0 1,1-1 0,-2 0-1,0 0 1,11-25 0,-16 30-24,-6 12-20,-11 28 29,-37 125 463,-39 203 0,73-283-28,-20 78 519,73-297-776,-13 40-186,16-76-158,-19 82-255,37-113 0,-52 196 373,0 0 0,2 1 0,-1 0 0,12-17 0,-16 26 54,1 0 1,-1 0-1,0 0 0,1 0 0,-1 0 0,1 0 1,-1 1-1,1-1 0,0 1 0,0-1 0,0 1 1,0 0-1,0 0 0,0 0 0,0 0 0,0 0 0,0 0 1,1 1-1,-1-1 0,0 1 0,1-1 0,-1 1 1,0 0-1,1 0 0,-1 0 0,0 0 0,0 0 1,1 1-1,-1-1 0,0 1 0,5 1 0,-1 1 4,-1 0 0,0 0 0,1 1 0,-1 0 0,0 0 0,-1 0 0,1 0-1,-1 1 1,0 0 0,0 0 0,0 0 0,-1 0 0,1 1 0,-1-1-1,-1 1 1,1 0 0,-1 0 0,2 8 0,-2-7 9,0 1 0,-1 0 0,0-1 0,-1 1 0,0 0 1,0 0-1,-1-1 0,1 1 0,-2 0 0,1-1 0,-1 1 0,0-1 0,-1 1 0,-5 11 0,3-9 15,-11 21 16,16-31-37,-1 1 0,1 0 0,-1 0 0,0 0 0,1 0 0,-1 0 0,0-1 0,0 1 0,0 0 0,1-1 0,-1 1 0,0 0 0,0-1 0,0 1 0,0-1 0,0 0 0,0 1 0,0-1 0,0 0 0,0 1 0,0-1 0,0 0 0,-1 0 0,1 0 0,-1 0 0,1 0-1,1-1 0,-1 1 0,0-1 0,1 1 0,-1 0-1,1-1 1,-1 1 0,1-1 0,-1 0 0,1 1 0,0-1 0,-1 1 0,1-1 0,0 0 0,-1 1 0,1-1 0,0 0 0,0 1 0,0-1 0,-1 0 0,1 1 0,0-1-1,0 0 1,0 1 0,0-1 0,0 0 0,0 1 0,0-1 0,1 0 0,-1 1 0,0-1 0,0 0 0,0 1 0,1-1 0,-1 0 0,0 1 0,1-1 0,0-1 0,2-4-6,0 0 1,0 0 0,0 0 0,1 0 0,7-8 0,104-113-42,-77 84 17,-3-2-1,57-94 1,-74 106 30,-1 0 0,-2-1 1,-2 0-1,-1-1 0,12-58 0,-23 92-2,-1-1-1,0 1 1,1 0-1,-1 0 1,0-1-1,0 1 1,0 0-1,0-1 1,0 1-1,0 0 1,0-1 0,0 1-1,0 0 1,-1-1-1,1 1 1,-1 0-1,0-3 1,0 4 1,1 0 0,-1 0-1,1-1 1,-1 1 0,0 0 0,1 0 0,-1 0 0,1 0 0,-1 0 0,1 0-1,-1 0 1,0 0 0,1 0 0,-1 0 0,1 1 0,-1-1 0,1 0 0,-1 0-1,1 0 1,-1 1 0,1-1 0,-1 0 0,1 0 0,-1 1 0,1-1 0,-1 1-1,0-1 1,-4 5 2,-1 0 0,0 1 0,1-1 0,0 1 0,-4 6-1,-5 11 10,2 0 0,0 1 0,2 0 0,0 1 0,2 0 0,0 1-1,-6 43 1,9-36 43,2 0 0,1 1 0,1-1-1,2 0 1,9 57 0,-8-78-4,1 0-1,0 1 1,1-1-1,1-1 1,9 22 0,-13-31-43,0 0 0,0 0 1,1 0-1,-1 0 1,0 0-1,1-1 1,-1 1-1,1 0 1,0-1-1,-1 1 1,1-1-1,0 1 0,0-1 1,0 0-1,0 0 1,0 0-1,0 0 1,0 0-1,0 0 1,0-1-1,1 1 0,-1-1 1,0 1-1,0-1 1,1 0-1,-1 0 1,0 0-1,1 0 1,-1-1-1,0 1 0,0 0 1,1-1-1,-1 0 1,0 1-1,0-1 1,0 0-1,0 0 1,4-3-1,8-5 8,0-1-1,-1-1 1,0 0-1,-1-1 1,0 0-1,-1-1 1,-1-1-1,0 1 1,0-2-1,-1 1 1,-1-1-1,-1-1 1,0 1-1,-1-1 1,5-22-1,-10 37-12,0 0 0,-1-1 0,1 1 0,-1 0-1,0 0 1,1-1 0,-1 1 0,0 0 0,0-1 0,0 1 0,0 0 0,0-1 0,0 1-1,0 0 1,-1-1 0,1 1 0,0 0 0,-1 0 0,1-1 0,-1 1 0,1 0 0,-2-2-1,1 3 0,0 0-1,0-1 0,0 1 0,0 0 1,0 0-1,0 0 0,0 0 0,0 1 0,0-1 1,0 0-1,0 0 0,0 1 0,0-1 1,0 0-1,0 1 0,0-1 0,0 1 1,0-1-1,1 1 0,-1 0 0,-1 0 0,-6 6 6,0-1-1,0 1 0,0 1 0,-7 9 1,9-9-8,1 0 1,-1 0-1,2 1 1,-1-1 0,1 1-1,0 1 1,-4 15-1,7-22 1,1 0-1,0 0 1,-1 0 0,1 0-1,0 0 1,0 0 0,1 0-1,-1 0 1,0 0 0,1 0-1,0 0 1,0-1 0,0 1-1,0 0 1,0 0 0,1-1-1,-1 1 1,1-1 0,-1 1-1,1-1 1,0 0 0,0 1-1,0-1 1,0 0-1,1 0 1,-1 0 0,0-1-1,1 1 1,3 1 0,-3-2 4,1 0 0,-1 0 0,1 0 0,-1 0 0,1-1 1,0 1-1,-1-1 0,1 0 0,0 0 0,-1 0 0,1-1 1,0 1-1,-1-1 0,1 0 0,-1 0 0,1 0 0,3-2 1,9-4-15,0-1 1,15-9 0,-20 10 19,0 0 0,0-1 0,-1 0 0,0-1 0,0 0 0,-1-1 0,-1 0 0,1 0 0,-2-1 0,1 0 0,-2 0 0,1-1 0,6-17 0,-13 28-9,0 1 1,1-1 0,-1 0 0,0 1-1,1-1 1,-1 0 0,0 0 0,0 0-1,0 1 1,0-1 0,0 0 0,0 0-1,0 1 1,0-1 0,0 0-1,0 0 1,0 0 0,0 1 0,-1-2-1,0 2 0,1 1-1,-1 0 0,1-1 0,-1 1 1,1 0-1,0-1 0,-1 1 1,1 0-1,0 0 0,-1 0 0,1-1 1,0 1-1,0 0 0,0 0 0,0 0 1,0 0-1,0 0 0,0-1 0,0 3 1,1 51 7,0-42 24,-1-1 0,0 1 1,-1 0-1,0 0 0,-1-1 0,0 1 0,-5 17 0,3-19 55,0 1 0,0-1 1,-1 0-1,-1 0 0,1 0 0,-2-1 1,-8 11-1,13-17-147,0-1 1,0 0 0,0 0-1,-1-1 1,1 1 0,-1 0-1,1-1 1,-1 0 0,1 1-1,-1-1 1,0 0 0,1 0-1,-1-1 1,0 1 0,0 0-1,0-1 1,0 0-1,0 0 1,1 0 0,-1 0-1,0 0 1,0 0 0,0-1-1,0 1 1,0-1 0,1 0-1,-1 0 1,0 0 0,0 0-1,1 0 1,-1-1 0,-3-2-1,-48-37-6922,29 18 1878</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2:04.083"/>
    </inkml:context>
    <inkml:brush xml:id="br0">
      <inkml:brushProperty name="width" value="0.05" units="cm"/>
      <inkml:brushProperty name="height" value="0.05" units="cm"/>
    </inkml:brush>
  </inkml:definitions>
  <inkml:trace contextRef="#ctx0" brushRef="#br0">131 67 8858,'-106'-58'3417,"100"50"367,4 8-2599,-4 6 79,5-6-744,-1 0-112,0 0-264,0 0-136,0 0-496,0 0-744</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2:04.469"/>
    </inkml:context>
    <inkml:brush xml:id="br0">
      <inkml:brushProperty name="width" value="0.05" units="cm"/>
      <inkml:brushProperty name="height" value="0.05" units="cm"/>
    </inkml:brush>
  </inkml:definitions>
  <inkml:trace contextRef="#ctx0" brushRef="#br0">129 48 8666,'-119'-32'3425,"115"26"543,-2 4 801,6 0-3960,0 0-225,0 0-328,0 0-176</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1:51.523"/>
    </inkml:context>
    <inkml:brush xml:id="br0">
      <inkml:brushProperty name="width" value="0.05" units="cm"/>
      <inkml:brushProperty name="height" value="0.05" units="cm"/>
    </inkml:brush>
  </inkml:definitions>
  <inkml:trace contextRef="#ctx0" brushRef="#br0">11 40 7386,'-1'-13'2168,"-1"-3"561,1 8-2217,-1 5 8,-1 3-344,1 0-736</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2:30.686"/>
    </inkml:context>
    <inkml:brush xml:id="br0">
      <inkml:brushProperty name="width" value="0.05" units="cm"/>
      <inkml:brushProperty name="height" value="0.05" units="cm"/>
    </inkml:brush>
  </inkml:definitions>
  <inkml:trace contextRef="#ctx0" brushRef="#br0">1267 213 21157,'462'17'257,"-320"-18"-196,-62 2 5,92-11 0,-125 6-74,55 4 1,41-3 34,-102 1-14,-1 2-1,0 2 0,0 2 1,48 10-1,-47-7-42,-14-5 31,0-1 0,-1-1-1,47-7 1,-48 4 7,8-2 56,-28 4-65,0-1 0,0 1 0,0 1 0,0-1 0,1 1 0,-1 0 0,0 0 0,1 0 0,-1 1 0,0 0 0,0 0-1,0 0 1,10 4 0,-15-5 35,3-21 42,41-76-23,-42 93-55,-1 0 0,0 0 0,0 0 0,0 0 0,0 0 0,-1 0 0,1 0 0,-1 0-1,0 0 1,0 0 0,-1 0 0,0-5 0,-1-18 52,2 27-49,0 1 1,0-1 0,-1 1-1,1-1 1,0 0 0,0 1-1,-1-1 1,1 1-1,0-1 1,-1 0 0,1 1-1,0-1 1,-1 0 0,1 1-1,0-1 1,-1 0 0,1 0-1,-1 1 1,1-1-1,-1 0 1,1 0 0,-1 0-1,1 0 1,0 0 0,-1 1-1,1-1 1,-1 0 0,1 0-1,-1 0 1,1 0-1,-1 0 1,1-1 0,-1 1-1,1 0 1,-1 0 0,1 0-1,-1 0 1,1 0 0,-1-1-1,1 1 1,0 0 0,-1 0-1,1-1 1,-1 1-1,1 0 1,0-1 0,-1 1-1,1 0 1,0-1 0,-1 1-1,1-1 1,0 1 0,0 0-1,-1-1 1,1 1-1,0-1 1,0 1 0,0-1-1,0 1 1,0-1 0,-1 1-1,1-1 1,0 1 0,0-1-1,0 1 1,0-1-1,0 1 1,0-1 0,1 0-1,-42 98 331,39-92-302,-1 0 0,0 0-1,0-1 1,0 1 0,-1-1-1,1 1 1,-1-1 0,0 0-1,0-1 1,-1 1 0,1-1-1,-1 0 1,0 0 0,0 0-1,-9 4 1,0-3 1,0 0 0,0-1 0,0-1 1,-22 2-1,0-1 5,-14 2-7,-78-4-1,36-1-27,-99 5 40,-223 0 74,231-25-57,78 5 1,-220-4 210,260 18-194,-167 8 60,56-1 120,83-5-194,-178-10 23,239 6-98,-35-10 0,43 8 0,-1 1 0,1 0 0,-38 1 0,50 3 15,-5 2 6,-1-2 1,1 0-1,0 0 0,0-2 1,0 0-1,0-1 0,-17-5 1,32 7-1,0 0-1,-1 0 1,1-1 0,0 1 0,0-1-1,0 1 1,0-1 0,0 1 0,0-1-1,0 0 1,0 0 0,1 0 0,-1 0-1,1 0 1,-3-5 0,-7-36 76,10 36-86,0 1-1,-1-1 0,1 1 1,-6-11-1,3 12 72,2 1-1735</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2:32.221"/>
    </inkml:context>
    <inkml:brush xml:id="br0">
      <inkml:brushProperty name="width" value="0.05" units="cm"/>
      <inkml:brushProperty name="height" value="0.05" units="cm"/>
    </inkml:brush>
  </inkml:definitions>
  <inkml:trace contextRef="#ctx0" brushRef="#br0">71 80 3905,'2'-10'1526,"-1"1"0,2-1 1,-1 1-1,1 0 0,1 0 0,6-12 0,-10 20-1466,0 1 0,1 0 0,-1 0 0,0 0 0,1-1 0,-1 1 0,0 0 0,1 0 0,-1 0 0,0 0 0,1 0 0,-1 0-1,0 0 1,1 0 0,-1 0 0,0 0 0,1 0 0,-1 0 0,0 0 0,1 0 0,-1 0 0,0 0 0,1 0 0,-1 1 0,0-1 0,1 0-1,-1 0 1,0 0 0,1 1 0,-1-1 0,0 0 0,0 0 0,1 0 0,-1 1 0,0-1 0,0 0 0,0 1 0,1-1 0,-1 0-1,0 1 1,0-1 0,0 0 0,0 0 0,1 1 0,11 18 634,-11-17-582,27 54 1165,37 103 0,-13-24 231,-20-51-775,-4 1 1,17 91 0,-15-57-335,5 45 550,16 176-1,-30-182-656,-15-98-87,-2 108 1,-19 62 209,13-208-381,-75 476 310,46-369-278,-64 169 0,-2 8-6,10-26-9,70-235-35,2 1 0,2 0 1,1 1-1,-4 50 0,-1 36-64,16-123 54,0-2 17,1 0 1,0 1 0,0-1 0,1 0-1,1 10 1,-1-17-27,-1-1 0,0 1-1,1 0 1,-1 0 0,0 0 0,0-1-1,0 1 1,0 0 0,0 0 0,0 0-1,0 0 1,0-1 0,0 1 0,0 0 0,0 0-1,0 0 1,0 0 0,-1-1 0,1 1-1,0 0 1,-1 0 0,1-1 0,0 1-1,-1 0 1,1-1 0,-1 1 0,1 0-1,-1-1 1,0 1 0,1 0 0,-1-1-1,1 1 1,-1-1 0,-1 1 0,2-1 36,-1 0 1,0-1-1,0 1 1,1 0-1,-1-1 1,0 1-1,1 0 1,-1-1-1,0 1 1,1-1-1,-1 1 1,1-1-1,-1 1 0,0-1 1,1 1-1,-1-1 1,1 0-1,0 1 1,-1-1-1,1 0 1,0 1-1,-1-1 1,1 0-1,0 0 1,0 1-1,-1-1 1,1-1-1,-2-12-1787,1-7-14091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2:33.481"/>
    </inkml:context>
    <inkml:brush xml:id="br0">
      <inkml:brushProperty name="width" value="0.05" units="cm"/>
      <inkml:brushProperty name="height" value="0.05" units="cm"/>
    </inkml:brush>
  </inkml:definitions>
  <inkml:trace contextRef="#ctx0" brushRef="#br0">65 75 6153,'-21'-7'5787,"16"6"-5076,1-1 1,-1 0-1,1-1 0,-1 1 0,1-1 0,0 0 0,0 0 0,-4-3 0,11 16 905,101 179-41,-93-171-1418,7 12 284,26 34-1,-44-64-428,0 1 0,0-1 0,0 0 0,1 1 0,-1-1-1,0 1 1,0-1 0,1 1 0,-1-1 0,0 0 0,1 1 0,-1-1 0,0 0 0,1 1 0,-1-1 0,1 0 0,-1 0 0,1 0 0,-1 1 0,0-1 0,1 0 0,-1 0 0,1 0-1,-1 0 1,1 0 0,-1 0 0,1 1 0,-1-1 0,1-1 0,-1 1 0,1 0 0,-1 0 0,1 0 0,-1 0 0,1 0 0,-1 0 0,1 0 0,-1-1 0,1 1 0,-1 0-1,0 0 1,1-1 0,-1 1 0,1 0 0,-1 0 0,0-1 0,1 1 0,-1-1 0,0 1 0,1-1 0,13-33 378,-5 10-397,5-8 41,35-87 192,-37 70-32,-10 38-162,0 1-1,1-1 1,0 0-1,1 1 1,0 0 0,1-1-1,5-8 1,-4 14-233</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2:34.832"/>
    </inkml:context>
    <inkml:brush xml:id="br0">
      <inkml:brushProperty name="width" value="0.05" units="cm"/>
      <inkml:brushProperty name="height" value="0.05" units="cm"/>
    </inkml:brush>
  </inkml:definitions>
  <inkml:trace contextRef="#ctx0" brushRef="#br0">12 163 6033,'-11'-13'12804,"45"56"-11103,-14-12-1216,0 1 1,23 52-1,-16-2 829,-21-75-946,1-14 426,0-3-427,157-164 56,-128 135-382,2 2 0,2 1 0,68-46 0,-103 78-102,22-14 190,-26 18-154,-1-1 0,1 1 0,0-1 1,0 1-1,-1-1 0,1 1 0,0-1 1,-1 0-1,1 1 0,-1-1 0,1 0 1,-1 1-1,1-1 0,-1 0 0,1 0 1,-1 0-1,0 1 0,1-1 0,-1 0 1,0 0-1,0 0 0,0 0 0,0 0 1,0 1-1,0-3 0,-9 1-8333,0 2 3158</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2:36.906"/>
    </inkml:context>
    <inkml:brush xml:id="br0">
      <inkml:brushProperty name="width" value="0.05" units="cm"/>
      <inkml:brushProperty name="height" value="0.05" units="cm"/>
    </inkml:brush>
  </inkml:definitions>
  <inkml:trace contextRef="#ctx0" brushRef="#br0">25 137 6185,'-24'76'4288,"34"-93"164,24-26-3540,23-26-300,-49 60-427,0 1-1,0 0 1,0 0 0,1 1-1,0 0 1,1 1 0,0 0-1,0 0 1,18-7 0,-26 12-135,0 0 1,0 0-1,0 1 0,0-1 1,0 1-1,0-1 1,0 1-1,0 0 0,1 0 1,-1 0-1,0 0 1,0 0-1,0 0 0,0 1 1,0-1-1,0 1 1,0-1-1,0 1 0,0 0 1,0 0-1,0 0 1,0 0-1,-1 0 0,1 0 1,0 0-1,-1 1 0,1-1 1,0 1-1,-1-1 1,0 1-1,1-1 0,-1 1 1,0 0-1,0 0 1,1 3-1,2 3 125,-1 1 0,0 0 0,0 0 0,-1 0 0,0 0 0,1 15 0,2 75 951,-12 172-1,2-242-956,0-20 75,2-21 196,3-4-418,1 1 0,1 0 0,0-1 1,1 1-1,1 0 0,0 0 0,7-16 1,-5 13-7,3-11-23,1 1 0,2 0 0,1 0 0,0 2 0,3-1 0,24-32 0,-38 56 4,-1 1 1,1 0-1,0 0 1,0 0-1,0 0 1,0 1-1,0-1 1,0 1-1,1-1 1,-1 1-1,0 0 1,1 0-1,-1-1 1,1 2-1,2-2 1,-3 2 1,-1 0 0,1 0 0,-1 0 0,1 0 1,-1 0-1,1 1 0,-1-1 0,1 1 0,-1-1 0,1 1 1,-1-1-1,1 1 0,-1 0 0,0-1 0,1 1 0,-1 0 1,0 0-1,0 0 0,2 2 0,1 2-4,0 1 0,0-1 0,-1 1 1,0 0-1,0 0 0,0 0 0,-1 0 0,0 1 0,0-1 0,1 11 0,7 59-17,-8-50 21,2 0 0,0 0 0,1-1 0,1 0 0,2 0 0,11 26 0,-7-35 38,-12-16-35,1 0 0,-1 0 1,1 0-1,-1 1 0,0-1 1,1 0-1,-1 0 0,1 0 1,-1 0-1,0 1 1,1-1-1,-1 0 0,1 0 1,-1 0-1,1 0 0,-1 0 1,0 0-1,1 0 1,-1 0-1,1-1 0,-1 1 1,1 0-1,-1 0 0,1 0 1,2-2 4,-1-1 0,0 1 0,0 0 0,0-1 0,0 1-1,0-1 1,0 0 0,0 1 0,1-6 0,32-65-4,32-96 0,-24 53 55,-41 111-43,4-8-84,-5 13 63,-1 1 1,1-1 0,-1 1-1,1 0 1,-1-1-1,0 1 1,1-1 0,-1 1-1,0-1 1,1 1-1,-1 0 1,0-1 0,0 1-1,0 0 1,0-1-1,0 1 1,0 0 0,1-1-1,-2 1 1,1 0-1,0-1 1,0 1 0,0 0-1,0 0 1,15 239-28,-15-233 24,0 1 1,0-1-1,1 0 1,0 0-1,0 0 1,1 0-1,0 0 1,0 0 0,1 0-1,0 0 1,6 11-1,-8-18 10,-1 0 0,1 1 0,-1-1-1,1 1 1,-1-1 0,1 0 0,-1 1 0,1-1 0,-1 0-1,1 0 1,-1 0 0,1 1 0,0-1 0,-1 0 0,1 0-1,-1 0 1,1 0 0,0 0 0,-1 0 0,1 0-1,-1 0 1,1 0 0,0 0 0,-1 0 0,1 0 0,-1-1-1,1 1 1,0 0 0,-1 0 0,1-1 0,-1 1 0,1 0-1,-1-1 1,1 1 0,-1-1 0,1 1 0,-1 0-1,0-1 1,1 1 0,-1-1 0,1 1 0,-1-1 0,0 0-1,16-26 64,-8 6-52,0 0 0,-2 0-1,-1 0 1,6-44-1,-10 56-13,-1-1 0,1 1 0,-2-1-1,1 1 1,-1-1 0,-1 0 0,0 1-1,0 0 1,-1 0 0,0-1 0,0 1-1,-1 1 1,-9-16 0,12 22-1,0 0 0,-1 1 0,1-1 0,-1 0-1,0 1 1,1-1 0,-1 1 0,0 0 0,0 0 0,0-1 0,0 1 0,0 0 0,0 1 0,0-1 0,0 0 0,0 1-1,0-1 1,0 1 0,-1-1 0,1 1 0,0 0 0,0 0 0,0 0 0,-1 0 0,-3 1 0,2 0-5,-1 1 1,1-1-1,0 1 1,-1 0-1,1 0 0,0 0 1,0 0-1,0 1 1,1 0-1,-1 0 1,-6 6-1,8-6 3,-1-1 0,1 1 0,0 0 0,0-1 0,0 1 0,0 0 1,1 0-1,-1 0 0,1 0 0,0 1 0,0-1 0,0 0 0,0 1 0,0-1 0,0 5 0,2-6 4,-1 0-1,0 0 1,1-1-1,-1 1 1,1 0-1,-1 0 1,1 0-1,0-1 1,0 1-1,0 0 1,0-1-1,0 1 1,0-1-1,1 1 1,-1-1-1,0 0 1,1 1-1,-1-1 1,1 0-1,-1 0 1,1 0-1,0 0 1,-1 0-1,1 0 1,0-1-1,0 1 1,-1-1-1,1 1 1,3 0-1,1-1-3,-1 1 0,1-1 0,0 0 1,0 0-1,0 0 0,-1-1 0,1 0 0,0 0 0,-1-1 0,1 1 0,-1-1 0,1 0 0,6-5 1,9-3-14,-2-2 0,20-14 1,-31 21 11,33-25-122,48-25-1,-64 46-3,-25 9 126,1 0 0,-1 0 0,0-1 0,1 1-1,-1 0 1,0 0 0,1 0 0,-1 0-1,0 0 1,1 0 0,-1 0 0,0 0 0,1 0-1,-1 0 1,1 0 0,-1 0 0,0 0-1,1 0 1,-1 0 0,0 0 0,1 0 0,-1 0-1,1 0 1,-1 0 0,0 1 0,1-1-1,-1 0 1,0 0 0,1 1 0,-1-1 0,0 0-1,0 0 1,1 1 0,-1-1 0,0 0-1,0 0 1,0 1 0,1-1 0,-1 0 0,0 1-1,0-1 1,0 1 0,0-1 0,1 0-1,-1 1 1,0-1 0,0 0 0,0 1 0,0 0-1,-7 39 21,3 1-1,0 42 0,2-30-17,1-31-2,1 0-1,7 43 1,-7-59 5,1-1-1,1 1 1,-1-1 0,0 0 0,1 0 0,0 0 0,1 0 0,-1 0-1,1 0 1,0 0 0,0-1 0,0 1 0,1-1 0,-1 0 0,1 0 0,0 0-1,5 3 1,-8-7 4,1 1 0,-1 0 0,1-1-1,0 0 1,-1 1 0,1-1 0,-1 0 0,1 0-1,0 0 1,-1 0 0,1 0 0,0 0 0,-1 0-1,1-1 1,-1 1 0,1-1 0,-1 1-1,1-1 1,-1 1 0,1-1 0,-1 0 0,1 0-1,-1 0 1,0 0 0,1 0 0,1-2 0,1-1 3,1 0 0,-1 0 0,0-1 0,0 0 0,6-9 0,1-9 6,-1-1-1,-1 0 1,-1 0-1,-1-1 1,6-34-1,-5 21 2,14-41 0,-2 22 39,-20 56-53,0 1-1,0 0 1,0-1-1,0 1 1,0 0-1,0 0 1,0-1-1,0 1 1,0 0-1,0-1 1,0 1-1,0 0 1,0 0-1,0-1 1,0 1-1,0 0 1,0 0-1,0-1 1,0 1-1,-1 0 1,1 0-1,0-1 1,0 1-1,0 0 1,0 0-1,-1-1 1,1 1-1,0 0 1,0 0-1,0 0 1,-1 0-1,1-1 1,0 1-1,0 0 1,-1 0-1,1 0 1,-15-1-41,-12 9-56,26-8 97,0 1-1,0 0 0,0 0 1,0 0-1,1-1 0,-1 1 1,0 0-1,0 0 0,1 0 1,-1 0-1,1 0 0,-1 1 1,1-1-1,-1 0 0,1 0 1,-1 2-1,2 30-8,0-17 10,-1-10 1,1-1-1,-1 1 0,1-1 1,0 0-1,1 1 1,-1-1-1,1 0 1,0 0-1,0 0 1,1 0-1,-1 0 0,1-1 1,6 9-1,5 5 1,-1 0-1,-1 1 0,-1 0 1,14 31-1,-23-45 0,0-1 0,-1 1 0,1 0 1,-1-1-1,0 1 0,0 0 0,0 0 0,-1 0 1,0 0-1,0 0 0,0 0 0,-1-1 0,1 1 0,-1 0 1,0 0-1,-1 0 0,1-1 0,-1 1 0,0-1 1,0 1-1,0-1 0,-1 0 0,1 1 0,-1-1 0,0-1 1,0 1-1,-4 3 0,6-6 4,0 0 0,0 0 1,0 0-1,0 0 0,0-1 0,0 1 0,0 0 1,-1-1-1,1 1 0,0 0 0,0-1 0,0 0 1,-1 1-1,1-1 0,0 0 0,-1 0 0,1 0 0,0 1 1,-1-1-1,1-1 0,0 1 0,-2 0 0,2 0-2,1-1 1,0 1-1,-1 0 0,1 0 0,0-1 0,-1 1 0,1 0 0,0-1 0,-1 1 0,1 0 0,0-1 0,0 1 0,-1 0 0,1-1 0,0 1 0,0-1 0,0 1 0,0 0 0,-1-1 0,1 1 0,0-1 0,0 1 0,0-1 0,0 1 0,0-1 0,7-20-10,1 7 6,0 0-1,1 1 1,0 0-1,1 0 1,21-19 0,21-22 10,-25 19-5,-1-1 1,-1-1 0,29-61-1,-53 97-2,0-1 0,0 1 0,0-1 0,0 1 0,-1-1 0,1 0 0,0 1 0,-1-1 0,1 0 0,-1 1-1,0-1 1,0 0 0,1 0 0,-1 1 0,0-1 0,0 0 0,-1 0 0,1 1 0,-1-3 0,1 3-2,-1 1 1,0-1-1,0 1 0,1 0 1,-1-1-1,0 1 1,0 0-1,0-1 1,1 1-1,-1 0 1,0 0-1,0 0 1,0 0-1,0-1 1,0 1-1,1 0 1,-1 1-1,0-1 0,0 0 1,0 0-1,0 0 1,1 0-1,-1 1 1,0-1-1,-1 1 1,-6 2-9,0 1 1,1-1-1,-1 1 1,1 1 0,0-1-1,-7 7 1,7-4 12,1 0 0,1 1 1,-1-1-1,1 1 0,1 0 1,-1 1-1,1-1 0,1 1 0,-1-1 1,2 1-1,-1 0 0,1 1 1,1-1-1,-1 0 0,1 0 1,1 1-1,0-1 0,0 0 0,1 1 1,4 15-1,-4-16 11,1 0 0,0-1 0,0 1 0,1-1 0,0 0 0,1 0 0,0 0-1,0-1 1,1 1 0,0-1 0,0 0 0,0 0 0,1 0 0,0-1 0,1 0 0,-1 0 0,1-1 0,0 0 0,1 0 0,-1 0 0,16 6-1,-14-8-31,0-1 0,0 1 0,1-1 0,-1-1 0,1 0 0,-1 0 0,0-1 0,18-2-1,-23 1-172,0 0 0,0 0-1,0 0 1,0 0-1,0-1 1,0 1-1,-1-1 1,1 0-1,5-5 1,-6 5-212,-1-1 1,1 1-1,-1 0 0,0-1 0,0 0 1,0 0-1,0 0 0,-1 1 0,1-2 0,-1 1 1,0 0-1,0 0 0,1-5 0,4-33-4159</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2:37.253"/>
    </inkml:context>
    <inkml:brush xml:id="br0">
      <inkml:brushProperty name="width" value="0.05" units="cm"/>
      <inkml:brushProperty name="height" value="0.05" units="cm"/>
    </inkml:brush>
  </inkml:definitions>
  <inkml:trace contextRef="#ctx0" brushRef="#br0">48 33 9946,'-19'-15'3017,"-2"3"680,15 8-2913,6 3 288,0 2-2008,-1 9-6170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2:39.578"/>
    </inkml:context>
    <inkml:brush xml:id="br0">
      <inkml:brushProperty name="width" value="0.05" units="cm"/>
      <inkml:brushProperty name="height" value="0.05" units="cm"/>
    </inkml:brush>
  </inkml:definitions>
  <inkml:trace contextRef="#ctx0" brushRef="#br0">246 362 5641,'4'-4'6495,"21"-39"-5319,-20 32-1056,0 4 6,-1 0-1,-1 0 1,1-1-1,-1 1 1,-1-1 0,1 0-1,-1 0 1,-1 0-1,1 0 1,-1 0-1,-1-1 1,0 1-1,-1-13 1,1 19-86,0 1 1,0 0-1,-1-1 1,1 1-1,0 0 1,-1 0-1,0-1 0,1 1 1,-1 0-1,1 0 1,-1 0-1,0 0 1,0 0-1,0 0 1,0 0-1,0 0 0,0 0 1,0 0-1,0 0 1,0 0-1,0 1 1,0-1-1,-1 0 1,-1 0-1,1 1-7,0 0 0,-1 0-1,1-1 1,-1 2 0,1-1 0,0 0 0,-1 0-1,1 1 1,0-1 0,-1 1 0,1 0 0,-4 2 0,-6 3 25,0 1 0,1 0 0,-19 16 1,28-21-34,-17 14 58,1 1 0,1 0 0,0 1 0,2 1 0,-26 39 0,32-43-21,1 0 0,1 1 0,0 0 0,0 1 0,2-1 0,0 1 0,1 0 0,-3 33 0,6-46-52,1 0-1,0 0 1,0 0-1,1 0 0,-1 0 1,1-1-1,0 1 0,0 0 1,0 0-1,0 0 0,1-1 1,-1 1-1,1-1 0,0 1 1,0-1-1,3 4 0,-3-5 2,0-1-1,-1 1 1,1-1-1,0 0 1,0 0-1,0 0 1,0 0-1,0 0 1,0 0-1,0 0 1,0-1-1,0 1 1,1-1-1,-1 1 1,0-1-1,0 0 1,0 0-1,1 0 1,-1 0-1,0 0 1,0-1-1,0 1 1,1-1-1,-1 1 1,0-1-1,0 0 1,0 0-1,0 0 0,3-2 1,6-4 48,1 0 1,-1-1-1,0-1 1,0 0-1,-1 0 0,0-1 1,-1 0-1,0-1 1,-1 0-1,0-1 0,9-18 1,7-16 53,28-83 0,-42 103-103,71-220 32,-80 245-42,-1 1 0,0-1 1,1 0-1,-1 0 0,0 0 1,0 0-1,0 0 0,0 0 1,0 0-1,0 0 0,0 0 0,-1 0 1,1 0-1,0 0 0,0 1 1,-1-1-1,1 0 0,0 0 1,-1 0-1,1 0 0,-1 1 1,1-1-1,-1 0 0,-1-1 0,-6 5 15,1 16 12,-1 23 62,3 1 0,2 0 0,1 0 0,3 0 1,1 0-1,2 0 0,2 0 0,2-1 0,16 52 0,-22-87-56,15 40 156,-16-45-159,1 1 0,-1 0-1,1-1 1,-1 1 0,1-1 0,0 0 0,0 1-1,0-1 1,0 0 0,0 0 0,1 0 0,4 3-1,-6-5-20,0 0 0,1 0 0,-1 1-1,1-1 1,-1 0 0,1 0 0,-1 0-1,1-1 1,-1 1 0,0 0 0,1 0-1,-1-1 1,1 1 0,-1-1-1,0 1 1,1-1 0,-1 0 0,0 1-1,0-1 1,1 0 0,-1 0 0,0 0-1,0 0 1,0 0 0,0 0-1,0 0 1,1-2 0,25-34 68,-27 37-77,9-17 17,-1 0 0,-1 0 0,0-1-1,-1 1 1,-1-1 0,5-34 0,-6 16-20,-1 1 0,-2-56 0,-1 86 2,-1 0-1,1-1 1,-1 1-1,0 0 1,0 0-1,-1 0 1,0 0-1,0 0 1,-3-6-1,4 10-1,0 0-1,0-1 1,1 1-1,-1 0 1,0 0-1,0 0 1,0 0-1,0 1 1,-1-1-1,1 0 1,0 0-1,0 1 1,0-1-1,-1 0 1,1 1-1,0-1 1,0 1-1,-1 0 1,1-1-1,-1 1 1,1 0-1,0 0 1,-1 0-1,1 0 1,0 0-1,-1 0 1,1 0-1,-1 1 1,1-1-1,0 0 1,-1 1-1,1-1 1,0 1-1,0-1 1,-1 1-1,1 0 1,-2 1-1,2-1 3,0-1 0,-1 1 0,1-1 0,0 1 0,0 0 0,0 0 0,0-1 0,0 1 0,0 0-1,1 0 1,-1 0 0,0 0 0,0 0 0,1 0 0,-1 0 0,0 0 0,1 0 0,-1 1 0,1-1 0,0 0 0,-1 0 0,1 0-1,0 1 1,0-1 0,0 0 0,-1 0 0,1 1 0,1-1 0,-1 0 0,0 0 0,0 1 0,0-1 0,1 0 0,-1 0 0,0 0 0,1 1-1,-1-1 1,1 0 0,0 0 0,-1 0 0,1 0 0,0 0 0,0 0 0,1 2 0,1 0-1,0 0 0,0 0 0,1 0 0,-1 0 0,1-1 0,0 1 0,0-1 0,-1 0 0,2 0 0,-1 0 0,7 2 0,1-2-8,0-1-1,-1 0 1,14-2 0,-15 1 0,-1 0 1,0 0 0,1 1 0,-1 0 0,11 3 0,-17-3 3,0 0 0,0 1 0,0-1 0,0 1 0,0-1 0,-1 1 1,1 0-1,0 0 0,-1 0 0,1 1 0,-1-1 0,0 1 0,0-1 0,0 1 1,0 0-1,0-1 0,0 1 0,1 6 0,1 2-2,0 0 0,-1 1-1,0 0 1,-1 0 0,-1 0-1,0 0 1,-1 0 0,0 0-1,-1 12 1,1 49 63,0-72-56,0 1 0,0-1 0,1 0 1,-1 1-1,0-1 0,0 0 0,1 1 0,-1-1 0,0 0 0,1 0 0,0 1 1,-1-1-1,1 0 0,0 0 0,-1 0 0,1 0 0,0 0 0,0 0 0,0 0 0,0 0 1,0 0-1,2 1 0,-2-1 2,1-1-1,-1 0 1,0 0 0,1 0-1,-1 0 1,1 0 0,-1 0-1,0 0 1,1 0 0,-1 0 0,0-1-1,1 1 1,-1-1 0,0 1-1,1-1 1,-1 1 0,2-2-1,3-2 8,-1 1 0,0-1 0,0 0 0,0-1 0,-1 1-1,1-1 1,-1 0 0,4-6 0,5-16-16,-2 0 1,-2 0 0,0 0-1,-1-2 1,6-55 0,-13 46-18,-4 32-31,-1 24-45,1 10 88,-1-8 4,1 0-1,1 0 0,1 0 0,1 0 0,1 1 0,1-1 0,4 23 0,-3-32 16,0 0-1,1-1 1,0 1-1,1-1 1,0 0-1,1 0 1,0 0-1,9 11 1,-14-20-6,-1 0 0,1-1 0,-1 1 0,1-1 0,-1 1 0,1 0 0,-1-1 0,1 0 0,0 1 0,-1-1 1,1 1-1,0-1 0,-1 0 0,1 1 0,0-1 0,0 0 0,-1 0 0,1 0 0,0 1 0,0-1 0,-1 0 0,1 0 0,0 0 0,0 0 1,0 0-1,0-1 0,1 1 2,0-1 1,0 0-1,-1 0 1,1 0-1,-1 0 1,1 0-1,-1 0 1,1 0-1,-1-1 1,3-1-1,1-4 17,0 1-1,-1-1 0,0 0 1,4-9-1,3-11-5,-2-1 0,-1 0-1,7-46 1,-3 12 43,-6 45-56,-4 34-162,-2 12 135,0 14 26,7 51 0,5-19 9,-11-69-2,1 0 0,-1-1 1,1 1-1,0-1 0,1 1 1,-1-1-1,1 0 0,0 0 1,0 0-1,7 7 0,-10-12-5,0 1 0,0-1 0,1 1 0,-1-1 0,1 1 0,-1-1 0,0 0 0,1 1 0,-1-1 0,1 0 0,-1 1 0,1-1 0,-1 0 0,1 0 0,-1 0 0,1 1 0,-1-1 0,1 0-1,0 0 1,-1 0 0,1 0 0,-1 0 0,1 0 0,-1 0 0,1 0 0,0 0 0,-1 0 0,1 0 0,-1 0 0,1-1 0,-1 1 0,1 0 0,-1 0 0,1 0 0,-1-1 0,1 1 0,-1 0-1,1-1 1,-1 1 0,1-1 0,9-23 127,-8 18-120,21-59 33,-13 39-42,-2-1 1,7-34-1,-12 44-7,1-3 22,0 0-1,2 1 0,11-30 0,-17 48-14,1 0 1,-1 0-1,0 1 0,0-1 0,1 0 1,-1 0-1,0 1 0,1-1 0,-1 0 1,1 1-1,-1-1 0,1 0 1,-1 1-1,1-1 0,0 1 0,-1-1 1,1 1-1,0-1 0,-1 1 0,1 0 1,0-1-1,0 1 0,-1 0 0,1-1 1,0 1-1,0 0 0,1 0 0,-1 0-1,0 1 0,0-1 0,-1 1 0,1 0 0,0-1 0,0 1 0,0 0 0,-1 0 0,1-1 0,0 1 0,-1 0 0,1 0 0,0 0 0,-1 0 0,1 0 0,-1 0 0,1 1 0,12 49-64,-10-14 53,-2 0 0,-3 49 0,-1-4-4,5-68 6,3-13 85,10-20 43,-14 18-120,111-194-43,-109 191 47,-1 0 0,0-1 1,0 1 0,1 0-1,-1 0 1,1 0 0,0 0-1,0 0 1,1 1 0,-1-1-1,7-4 1,-9 8-2,-1 0 0,1 0 1,-1 0-1,1 0 0,-1 0 0,1 0 0,-1 0 1,1 0-1,-1 0 0,1 0 0,-1 0 0,1 0 1,-1 0-1,1 0 0,-1 0 0,1 0 1,-1 1-1,1-1 0,-1 0 0,0 0 0,1 1 1,-1-1-1,1 0 0,-1 1 0,0-1 1,1 0-1,-1 1 0,0-1 0,1 1 0,-1-1 1,0 0-1,0 1 0,1-1 0,-1 1 1,0-1-1,0 1 0,0-1 0,0 1 0,1-1 1,-1 1-1,0-1 0,0 1 0,0-1 0,0 2 1,3 26-21,-2-26 17,1 41-55,-2-25 59,1-1 0,0 1 0,1-1 1,1 1-1,1-1 0,0 0 0,8 16 0,-12-32 0,0 1 0,1-1 0,-1 0-1,1 0 1,0 0 0,-1 0 0,1 0-1,0 1 1,-1-1 0,1 0-1,0-1 1,0 1 0,0 0 0,0 0-1,0 0 1,0 0 0,0-1-1,0 1 1,0 0 0,1-1 0,-1 1-1,0-1 1,0 0 0,1 1-1,-1-1 1,0 0 0,0 0 0,1 1-1,-1-1 1,0 0 0,1-1-1,-1 1 1,0 0 0,0 0 0,1 0-1,-1-1 1,0 1 0,0 0-1,1-1 1,-1 0 0,0 1 0,0-1-1,0 0 1,0 1 0,0-1-1,0 0 1,0 0 0,0 0 0,1-1-1,7-6 7,-1-1 0,0 0 0,-1 0 0,7-12-1,-11 18-6,65-115 69,-62 108-66,0 0 0,-1-1 0,0 0 0,-1 1 0,0-2 0,0 1 0,1-13 0,-5 22-3,0-1 0,0 1 0,0 0 1,0 0-1,-1-1 0,1 1 0,-1 0 0,0-1 0,1 1 0,-1 0 0,0 0 0,-1 0 1,1 0-1,0 0 0,0 0 0,-1 0 0,1 1 0,-1-1 0,0 0 0,1 1 0,-1-1 0,0 1 1,0-1-1,0 1 0,0 0 0,0 0 0,0 0 0,-4-1 0,4 1-1,-1 0 0,1 0 0,-1 0 1,1 0-1,-1 0 0,0 1 0,1-1 0,-1 1 0,0 0 0,1-1 0,-1 1 0,0 1 0,0-1 1,1 0-1,-1 1 0,0-1 0,1 1 0,-1 0 0,1 0 0,-1 0 0,1 0 0,-1 0 0,-4 4 1,4-1-3,0 0 0,0 1 1,0-1-1,1 1 0,-1 0 1,1 0-1,0 0 1,1 0-1,-1 0 0,1 0 1,0 1-1,0-1 1,1 0-1,-1 1 0,1-1 1,0 1-1,1-1 1,-1 0-1,3 7 0,2 16 66,2-1 0,14 39 0,-15-49 15,11 35 729,17 95-1,-29-114-508,-2-1 1,-1 0-1,-1 1 1,-5 42-1,2-57-251,-2 0 0,0 0 0,-7 18 1,8-28-51,1-1 0,-2 1 0,1-1 0,-1 0 0,0 0 0,-1-1 0,1 1 0,-1-1 0,-7 7 0,10-12-60,1 1 0,0-1 0,-1 0-1,1 0 1,-1 0 0,1 0 0,-1 0 0,1 0 0,-1-1 0,0 1 0,0 0 0,1-1 0,-1 1 0,0-1 0,0 0 0,0 0 0,1 1 0,-1-1 0,0 0 0,0-1 0,0 1 0,1 0 0,-1 0 0,0-1 0,0 1 0,1-1 0,-1 0 0,0 1 0,1-1 0,-1 0 0,0 0-1,1 0 1,-1 0 0,1 0 0,-3-3 0,-2-3-811,-1-1-1,1 1 0,0-2 0,1 1 1,-6-12-1,4 9-512,-18-35-3257</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2:39.932"/>
    </inkml:context>
    <inkml:brush xml:id="br0">
      <inkml:brushProperty name="width" value="0.05" units="cm"/>
      <inkml:brushProperty name="height" value="0.05" units="cm"/>
    </inkml:brush>
  </inkml:definitions>
  <inkml:trace contextRef="#ctx0" brushRef="#br0">59 12 8450,'-8'-3'3208,"-3"-1"409,7 2-2392,2 0 7,0 2-632,1 0-160,-3 0-216,0 0-320,-2 0-352,1 0 1208,-1 0-4577,0 0 1641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2:40.264"/>
    </inkml:context>
    <inkml:brush xml:id="br0">
      <inkml:brushProperty name="width" value="0.05" units="cm"/>
      <inkml:brushProperty name="height" value="0.05" units="cm"/>
    </inkml:brush>
  </inkml:definitions>
  <inkml:trace contextRef="#ctx0" brushRef="#br0">1 15 3969,'7'-2'6217,"-7"-1"-3424,0 1-1785,0 0-104,0 0-72,0 0-224,0 0 297</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2:40.665"/>
    </inkml:context>
    <inkml:brush xml:id="br0">
      <inkml:brushProperty name="width" value="0.05" units="cm"/>
      <inkml:brushProperty name="height" value="0.05" units="cm"/>
    </inkml:brush>
  </inkml:definitions>
  <inkml:trace contextRef="#ctx0" brushRef="#br0">53 22 4937,'-3'-22'7975,"3"22"-7894,-6 39 2084,2-16-2216,-9 40 445,5-29-174,1 1 0,2 0 0,-2 42 0,12-42-1205,-5-34 794,0 0 1,1 1 0,-1-1 0,0 0 0,1 0 0,-1 0 0,1 0 0,-1 0 0,1 0 0,-1 0-1,1 0 1,0 0 0,-1 0 0,1 0 0,0-1 0,0 1 0,0 0 0,-1 0 0,1-1 0,0 1-1,0 0 1,0-1 0,0 1 0,0-1 0,3 1 0,9-7-3590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1:51.867"/>
    </inkml:context>
    <inkml:brush xml:id="br0">
      <inkml:brushProperty name="width" value="0.05" units="cm"/>
      <inkml:brushProperty name="height" value="0.05" units="cm"/>
    </inkml:brush>
  </inkml:definitions>
  <inkml:trace contextRef="#ctx0" brushRef="#br0">92 191 7458,'1'2'228,"0"-1"1,0 1-1,-1-1 1,1 0-1,0 0 0,0 0 1,0 1-1,0-1 1,1 0-1,-1 0 1,0 0-1,0 0 1,1-1-1,-1 1 1,0 0-1,1-1 1,-1 1-1,1 0 1,-1-1-1,1 0 1,-1 1-1,1-1 1,-1 0-1,1 0 1,-1 0-1,3 0 1,-1-1-61,0 0 0,0 0 0,0 0 1,0 0-1,-1-1 0,1 1 0,0-1 1,-1 0-1,1 0 0,-1 0 1,1 0-1,2-3 0,5-7 32,0 0-1,0-1 1,-1 0-1,7-15 1,-13 22-152,0 0 1,0 0-1,-1-1 1,0 1-1,0-1 1,0 1-1,-1-1 1,0 0-1,1-12 1,-2 17-37,-1 1 0,1-1 0,0 1 0,0-1 0,-1 1-1,1-1 1,-1 1 0,1 0 0,-1-1 0,1 1 0,-1 0 0,0-1 0,0 1 0,1 0 0,-1 0 0,0 0 0,0 0 0,0 0 0,-3-2-1,2 2 4,0 0 0,0 1 0,0-1 0,-1 0 0,1 1 0,0-1 0,-1 1 0,1 0 0,0 0 0,-1 0 0,1 0 0,0 0 0,-1 1 0,1-1 0,0 1 0,-4 0 0,-5 2 49,1 1 0,0 0 0,0 0 0,0 1 0,0 0 0,1 1 0,-1 0-1,1 0 1,1 1 0,-1 1 0,1-1 0,1 1 0,-1 0 0,2 1-1,-1 0 1,-8 15 0,10-16-24,1 1 0,1-1 0,0 1 0,0 0 0,0 0-1,1 0 1,0 0 0,1 0 0,0 0 0,1 1 0,0-1 0,0 0 0,1 0-1,0 1 1,0-1 0,1 0 0,1 0 0,-1 0 0,2 0 0,3 8 0,-3-10-2,0 0 0,1-1 0,-1 1 0,1-1 0,1 0 0,-1-1 0,1 1 0,0-1 0,0-1 0,1 1 0,-1-1 0,1 0 0,0 0 0,0-1 0,0 0 0,1 0 0,-1 0 0,1-1 0,11 1 0,-2 0-329,0-1 0,1 0-1,-1-2 1,0 0 0,0-1 0,1-1-1,31-7 1,-4-8-3298,-9-7-388</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2:41.768"/>
    </inkml:context>
    <inkml:brush xml:id="br0">
      <inkml:brushProperty name="width" value="0.05" units="cm"/>
      <inkml:brushProperty name="height" value="0.05" units="cm"/>
    </inkml:brush>
  </inkml:definitions>
  <inkml:trace contextRef="#ctx0" brushRef="#br0">66 350 5561,'-7'2'1055,"1"0"1,0 1-1,0 0 0,1 0 0,-9 6 0,12-8-961,0 0 0,1 1 0,-1-1 0,1 0 0,-1 1 0,1 0 0,0-1 0,-1 1 0,1 0 0,0-1 0,0 1 0,0 0 0,1 0 0,-1 0 0,0 0 0,1 0 0,-1 0 0,1 0 0,0 0 0,-1 0 0,1 4 0,0-6-76,0 1 0,0-1-1,0 0 1,0 1 0,0-1 0,0 0-1,1 1 1,-1-1 0,0 0-1,0 1 1,0-1 0,0 0-1,0 1 1,1-1 0,-1 0 0,0 0-1,0 1 1,0-1 0,1 0-1,-1 0 1,0 1 0,0-1-1,1 0 1,-1 0 0,0 0 0,1 1-1,-1-1 1,0 0 0,0 0-1,1 0 1,-1 0 0,0 0 0,1 0-1,-1 0 1,0 0 0,1 0-1,-1 0 1,0 0 0,1 0-1,-1 0 1,0 0 0,1 0 0,-1 0-1,0 0 1,1 0 0,-1 0-1,0 0 1,1-1 0,-1 1-1,0 0 1,1 0 0,-1-1 0,28-17 582,-15 9-634,37-27 179,-2-2 1,-2-3 0,-1-1-1,54-67 1,-89 95-119,25-35 68,-34 47-84,1 0-1,-1 0 0,0-1 0,0 1 0,0-1 0,0 1 1,0-1-1,0 0 0,-1 1 0,1-1 0,-1 1 0,0-1 0,0 0 1,0 0-1,0 1 0,0-1 0,-1-3 0,0 5-4,0 0-1,0-1 0,0 1 1,0 0-1,0 0 0,0 1 1,0-1-1,0 0 1,0 0-1,-1 0 0,1 1 1,0-1-1,0 0 0,-1 1 1,1-1-1,0 1 1,-1 0-1,1-1 0,-1 1 1,1 0-1,0 0 0,-1 0 1,-1 0-1,-36 4 45,37-4-46,0 0-1,-1 0 1,1 1 0,-1-1 0,1 1 0,0 0-1,-1 0 1,1 0 0,0 0 0,0 0-1,-1 0 1,1 1 0,0-1 0,0 1-1,1-1 1,-1 1 0,0 0 0,1 0 0,-1 0-1,0 0 1,1 0 0,0 0 0,0 0-1,0 0 1,-2 5 0,3-2-3,-1-1 0,2 1 1,-1 0-1,0-1 0,1 1 0,0 0 0,0-1 0,0 1 1,1-1-1,-1 1 0,1-1 0,0 0 0,4 6 1,7 12 9,2-1 0,23 27 0,-21-28 125,-1 1-1,0 0 1,11 24-1,-23-39-64,-1 1-1,-1-1 0,1 1 1,-1 0-1,0 0 0,0 0 0,-1 0 1,0 0-1,0 0 0,-1 0 1,0 1-1,0-1 0,-1 0 0,0 0 1,-2 11-1,1-13-29,-1 1-1,1-1 1,-1 0 0,0 0 0,0 0-1,0 0 1,-1-1 0,0 1-1,-7 6 1,8-8-46,1-1-1,-1 0 1,0 1 0,1-1-1,-1-1 1,0 1 0,0 0-1,0-1 1,0 1 0,-1-1-1,1 0 1,0 0 0,-1 0-1,1-1 1,0 1-1,-1-1 1,-6 0 0,10 0-28,0 0 1,0 0 0,-1 0 0,1 0 0,0 0-1,-1 0 1,1 0 0,0 0 0,-1 0 0,1-1-1,0 1 1,0 0 0,-1 0 0,1 0 0,0-1-1,0 1 1,-1 0 0,1 0 0,0-1 0,0 1-1,0 0 1,-1 0 0,1-1 0,0 1 0,0 0-1,0-1 1,0 1 0,0 0 0,0 0 0,0-1-1,0 1 1,0 0 0,0-1 0,0 1 0,0-1-1,5-14-1344,13-13-1642,14-7-642</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2:44.433"/>
    </inkml:context>
    <inkml:brush xml:id="br0">
      <inkml:brushProperty name="width" value="0.05" units="cm"/>
      <inkml:brushProperty name="height" value="0.05" units="cm"/>
    </inkml:brush>
  </inkml:definitions>
  <inkml:trace contextRef="#ctx0" brushRef="#br0">140 260 7146,'0'-1'229,"0"1"0,1-1 1,-1 1-1,0-1 0,0 0 1,0 1-1,1-1 1,-1 0-1,0 1 0,0-1 1,0 1-1,0-1 1,0 0-1,0 1 0,0-1 1,-1 0-1,1 1 0,0-1 1,0 1-1,0-1 1,-1 0-1,1 0 0,-1 1-150,1 0 0,-1-1-1,1 1 1,-1 0-1,1 0 1,-1 0 0,1 0-1,-1-1 1,1 1-1,-1 0 1,1 0 0,-1 0-1,1 0 1,-1 0 0,0 0-1,1 0 1,-1 0-1,1 1 1,-1-1 0,1 0-1,-1 0 1,0 1-1,-3 1 9,-1 0 0,1 0-1,-1 1 1,1 0-1,0 0 1,0 0-1,-6 6 1,-1 2 31,4-5-57,1 0 0,0 0-1,0 0 1,0 1-1,1 0 1,0 0 0,0 0-1,1 1 1,0 0-1,0 0 1,1 0 0,0 0-1,-3 15 1,4-10 16,0 1 1,1-1 0,0 1 0,2 0-1,-1-1 1,2 1 0,0 0-1,0-1 1,7 20 0,-8-28-69,1-1 1,0 1-1,0-1 1,0 0-1,0 0 0,0 0 1,1 0-1,0 0 1,0-1-1,0 1 1,0-1-1,0 1 0,1-1 1,-1-1-1,1 1 1,0 0-1,0-1 1,0 0-1,0 1 0,1-2 1,-1 1-1,0 0 1,1-1-1,-1 0 1,1 0-1,0 0 0,-1-1 1,1 0-1,0 0 1,-1 0-1,7-1 1,-1-1 11,0 0 1,-1 0-1,1-1 1,-1-1 0,0 0-1,0 0 1,0 0-1,12-9 1,-2-1 22,1-1 0,19-19 0,-28 21-31,0 0-1,0 0 1,-1-1-1,-1 0 1,0-1-1,-1 0 1,0 0-1,-2-1 1,0 0 0,0 0-1,-2-1 1,0 1-1,3-29 1,-3-5-16,-2-1 1,-2 1-1,-8-64 1,2 90-47,6 24 48,0 0 0,0-1 0,0 1 0,0 0 0,-1 0 0,1 0 0,0 0 0,0 0 0,0-1 0,-1 1 0,1 0 0,0 0 0,0 0 0,0 0 1,-1 0-1,1 0 0,0 0 0,0 0 0,0 0 0,-1 0 0,1 0 0,0 0 0,0 0 0,-1 0 0,1 0 0,0 0 0,0 0 0,0 0 0,-1 0 0,1 0 0,0 0 0,0 1 0,0-1 0,-1 0 0,1 0 0,0 0 0,0 0 0,0 0 0,0 0 0,-1 1 0,1-1 0,0 0 0,0 0 0,0 0 0,0 1 0,-20 38 35,11-17 62,2 1 0,1 0 0,0 0 1,2 1-1,1-1 0,-1 40 0,14 147 1039,0-87-232,-10-110-792,1 0 1,0 0-1,1-1 1,7 24-1,-9-35-108,0-1 0,0 1 0,0-1 0,1 1 0,-1-1 0,0 1 0,0 0 0,1-1 0,-1 1 0,0-1 1,1 0-1,-1 1 0,0-1 0,1 1 0,-1-1 0,1 1 0,-1-1 0,1 0 0,-1 1 0,1-1 0,-1 0 0,1 0 0,-1 1 0,1-1 0,-1 0 0,1 0 0,0 0 0,-1 0 0,1 1 0,-1-1 0,1 0 0,0 0 0,-1 0 0,1 0 0,-1 0 0,1-1 0,-1 1 0,1 0 0,0 0 0,-1 0 0,1 0 0,-1-1 0,1 1 0,-1 0 0,1-1 0,-1 1 0,1 0 0,-1-1 0,1 1 0,-1 0 0,0-1 0,1 0 0,23-26 56,49-105 69,-44 77-200,44-64-1,-71 117 66,-1 1 1,0-1 0,1 0-1,-1 0 1,1 1 0,-1-1-1,1 1 1,0 0 0,-1-1-1,1 1 1,0 0 0,0 0-1,0 0 1,0 0-1,4-1 1,-5 2 2,0 0 0,0 1 0,0-1-1,0 0 1,1 0 0,-1 1 0,0-1 0,0 1-1,0-1 1,0 1 0,0-1 0,0 1 0,0 0-1,0-1 1,-1 1 0,1 0 0,0 0 0,0-1-1,0 1 1,-1 0 0,1 0 0,0 0 0,-1 0-1,1 0 1,-1 0 0,0 0 0,1 0 0,-1 1-1,0-1 1,1 0 0,-1 2 0,3 11-14,0 0-1,-1-1 1,-1 1 0,0 0 0,-2 19 0,0-20 23,1-1-1,0 1 1,1-1 0,0 1 0,1-1 0,0 1-1,7 16 1,-9-28-4,0 0-1,0 1 1,0-1-1,1 0 1,-1 0-1,1 0 1,-1 0-1,1 0 1,-1 0-1,1 0 1,0 0-1,-1 0 1,1-1-1,0 1 1,0 0-1,-1 0 1,1-1-1,0 1 1,0 0-1,0-1 1,0 1-1,0-1 1,0 1-1,0-1 1,0 1-1,0-1 1,1 0-1,-1 1 1,0-1-1,0 0 1,0 0-1,0 0 0,0 0 1,0 0-1,1 0 1,-1 0-1,0-1 1,0 1-1,0 0 1,0-1-1,0 1 1,0 0-1,0-1 1,0 1-1,0-1 1,0 0-1,0 1 1,0-1-1,1-1 1,5-4 2,-1 0 1,0 0 0,0-1-1,10-13 1,6-13 13,3 1 0,33-34 1,-54 63-19,-1 0 1,0 0-1,1 1 0,-1-1 1,1 1-1,0-1 0,0 1 1,0 0-1,0 1 1,0-1-1,6-1 0,-9 3 1,1 0-1,0 0 1,-1 0-1,1 0 0,-1 0 1,1 0-1,0 0 1,-1 1-1,1-1 0,-1 1 1,1-1-1,0 1 1,-1-1-1,1 1 0,-1 0 1,0 0-1,1 0 1,-1 0-1,0 0 0,1 0 1,-1 0-1,0 0 1,0 0-1,0 1 0,0-1 1,0 0-1,0 1 1,-1-1-1,1 1 0,0-1 1,0 4-1,2 3-11,-1 0-1,0 0 1,0 0 0,-1 0 0,0 1-1,0-1 1,-1 0 0,0 1-1,-1-1 1,0 1 0,-3 12 0,3-15 15,0 0 0,-1-1 1,0 1-1,0 0 0,-1-1 1,1 1-1,-1-1 1,0 0-1,0 0 0,-1 0 1,0-1-1,0 1 1,0-1-1,0 0 0,-1 0 1,1 0-1,-7 4 0,10-8-1,0 1 0,-1-1-1,1 1 1,0 0-1,0-1 1,-1 0-1,1 1 1,0-1-1,0 0 1,-1 0-1,1 0 1,0 1 0,-1-1-1,1-1 1,0 1-1,-1 0 1,1 0-1,0 0 1,-1-1-1,1 1 1,0-1 0,0 1-1,0-1 1,-1 1-1,1-1 1,0 0-1,0 1 1,0-1-1,0 0 1,0 0 0,0 0-1,0 0 1,0 0-1,1 0 1,-1 0-1,0 0 1,0 0-1,1-1 1,-1 1 0,1 0-1,-1 0 1,1 0-1,0-1 1,-1 1-1,1-3 1,-2-4-11,0 1 1,1-1-1,0 0 1,0 0-1,1-1 1,0-9-1,3-8-95,1 0-1,14-49 0,-13 62 27,-1 0 0,2 0 0,-1 1 0,2-1 0,0 1 1,0 1-1,13-15 0,-19 24 67,0 1 1,1 0-1,-1 0 1,0 0-1,1 0 1,0 0-1,-1 0 0,1 0 1,-1 0-1,1 1 1,0-1-1,0 1 1,-1-1-1,1 1 1,0 0-1,0-1 0,-1 1 1,1 0-1,0 0 1,0 0-1,0 1 1,3 0-1,41 16-48,-26-9 54,-12-5 5,-1-1-1,1 0 1,0 0-1,0-1 1,0 0-1,0-1 1,0 1-1,0-2 1,0 1-1,0-1 1,0 0 0,0-1-1,-1 0 1,1 0-1,0 0 1,-1-1-1,0-1 1,0 1-1,0-1 1,0 0-1,0-1 1,-1 1-1,1-1 1,5-7-1,-3 4 1,-1 0 0,0-1-1,-1-1 1,1 1 0,-2-1-1,1 0 1,-2-1 0,1 0-1,-1 0 1,-1 0 0,0 0-1,-1 0 1,0-1-1,0 0 1,0-18 0,-5 9-27,2 21 25,0-1 1,0 1-1,0 0 1,0 0-1,0-1 1,0 1-1,0 0 0,0 0 1,0 0-1,-1-1 1,1 1-1,0 0 0,0 0 1,0 0-1,0-1 1,-1 1-1,1 0 0,0 0 1,0 0-1,0 0 1,-1 0-1,1 0 1,0-1-1,0 1 0,0 0 1,-1 0-1,1 0 1,0 0-1,0 0 0,-1 0 1,1 0-1,0 0 1,0 0-1,-1 0 1,1 0-1,0 0 0,-1 0 1,0 2-6,-1-1 1,1 1 0,-1-1 0,1 1-1,0 0 1,0 0 0,0-1-1,0 1 1,0 0 0,0 0-1,0 0 1,0 0 0,1 0-1,-1 0 1,1 4 0,-20 126 160,15-80 4,-2 9 330,3 0 1,6 103-1,-1-150-404,1 1 0,1-1 0,0 0 0,1-1-1,9 24 1,-12-33-76,1-1 1,-1 1-1,1-1 0,0 0 0,0 1 0,0-1 1,0 0-1,1-1 0,-1 1 0,1 0 0,-1-1 1,1 1-1,0-1 0,0 0 0,0 0 0,1 0 1,-1 0-1,0 0 0,1-1 0,-1 0 0,1 0 1,-1 0-1,1 0 0,0 0 0,-1 0 0,6-1 1,-6 0-4,0-1 1,1 1-1,-1-1 1,0 0-1,1 0 1,-1-1-1,0 1 1,0 0 0,0-1-1,0 0 1,0 0-1,0 0 1,-1 0-1,1 0 1,-1 0-1,1-1 1,2-3-1,3-4-2,-1-1 0,0 0-1,6-13 1,-11 18-11,17-30-136,22-61 0,-37 83 86,0 0 0,0 0 0,-1 0 0,-1 0 0,0-1 0,-1 1 0,-1-27 0,-1 39 51,1-1-1,0 0 1,0 1-1,-1-1 0,0 0 1,1 1-1,-1-1 1,0 1-1,0-1 1,-1 1-1,1-1 1,0 1-1,-1 0 1,1 0-1,-1 0 1,0 0-1,0 0 0,-2-3 1,2 4 3,0 0-1,0 1 1,0-1 0,0 0 0,-1 0-1,1 1 1,0 0 0,0-1 0,0 1-1,0 0 1,0 0 0,-1 0 0,1 0-1,0 0 1,0 1 0,0-1 0,-5 2-1,1 1 4,-1-1 0,0 2 0,1-1 1,-1 1-1,1 0 0,0 0 0,0 1 0,1 0 0,-1 0 0,1 0 0,0 0 0,-5 8 0,3-2 2,2-1 0,-1 1 0,1 0 0,0 0 0,1 0 0,1 1 0,0 0 0,0-1 0,1 1 0,0 14 0,1-18-8,1 0 0,0 0 0,1-1 0,0 1 0,0 0 1,0 0-1,1-1 0,0 1 0,1-1 0,0 1 0,0-1 0,0 0 0,1 0 0,0 0 0,1-1 0,8 11 0,-12-16 6,0 1 0,1-1 0,-1 1-1,1-1 1,-1 0 0,1 0 0,0 0-1,0 0 1,-1 0 0,1 0 0,0 0-1,0 0 1,0-1 0,0 1 0,0-1-1,0 1 1,0-1 0,0 0 0,0 0-1,4 0 1,-3 0 5,0-1 0,0 0 0,-1 0 0,1-1 0,0 1 0,0 0 0,-1-1 0,1 0 0,-1 1 0,1-1 0,-1 0 0,4-4-1,5-7 21,-1 0 0,-1 0 0,0-2 0,9-16 0,-12 20-25,18-44-14,-20 42-10,1 1 1,1 0-1,-1 0 0,10-12 1,-15 24 20,0 0 0,0 1 0,0-1 0,0 0 1,0 1-1,0-1 0,0 0 0,0 1 0,0-1 1,0 0-1,1 1 0,-1-1 0,0 0 0,0 0 0,0 1 1,0-1-1,0 0 0,1 0 0,-1 1 0,0-1 1,0 0-1,0 0 0,1 1 0,-1-1 0,0 0 0,0 0 1,1 0-1,-1 1 0,0-1 0,1 0 0,-1 0 1,0 0-1,1 0 0,-1 0 0,0 0 0,0 0 0,1 0 1,-1 0-1,0 0 0,1 0 0,-1 0 0,0 0 1,1 0-1,-1 0 0,0 0 0,1 0 0,-1 0 0,0 0 1,1 0-1,-1 0 0,0-1 0,0 1 0,1 0 1,-1 0-1,0 0 0,0 0 0,1-1 0,-1 1 0,0 0 1,0 0-1,0-1 0,1 1 0,-1 0 0,0 0 1,0-1-1,4 41-186,-4-30 205,1 1-18,-1 12 8,1-1 0,1 0 0,2-1 0,0 1 0,1 0 0,8 21 0,-12-42-3,-1 1-1,1 0 1,0-1 0,-1 1-1,1-1 1,0 1 0,0-1-1,0 1 1,1-1 0,-1 1-1,0-1 1,0 0 0,1 0 0,-1 0-1,1 0 1,-1 0 0,1 0-1,-1 0 1,1 0 0,0-1-1,2 2 1,-2-2 3,0 0 0,-1 0 0,1-1 0,0 1-1,0 0 1,0-1 0,0 1 0,-1-1 0,1 0 0,0 1 0,0-1 0,-1 0-1,1 0 1,-1 0 0,1 0 0,2-3 0,4-4 18,0-1-1,-1 0 1,0 0 0,0-1-1,7-14 1,1-4 9,19-49 1,-30 68-32,-1 0 0,0-1 0,-1 0 0,0 1 0,0-1 0,-1 0 1,-1 0-1,1 0 0,-3-19 0,1 28-6,0-1-1,1 0 1,-1 1 0,0-1-1,0 1 1,0 0-1,0-1 1,0 1 0,0 0-1,0-1 1,-1 1-1,1 0 1,0 0 0,-1 0-1,1 0 1,-1 0-1,1 0 1,-1 1 0,1-1-1,-1 0 1,1 1 0,-1-1-1,0 1 1,0 0-1,1-1 1,-1 1 0,0 0-1,1 0 1,-1 0-1,-2 1 1,2-1 2,0 0 1,0 0-1,0 0 1,0 0-1,0 0 0,0 1 1,0-1-1,0 1 1,0-1-1,0 1 0,0 0 1,0 0-1,1 0 1,-1 0-1,0 0 0,1 0 1,-1 1-1,1-1 1,-1 0-1,1 1 0,0-1 1,-1 1-1,1-1 1,0 1-1,-1 2 0,2-2 1,0 0 0,0-1 0,0 1 0,0 0 0,0-1 0,0 1 0,1-1 0,-1 1 0,1 0 0,-1-1 0,1 1 0,0-1 0,-1 1 0,1-1 0,0 1 0,0-1 0,1 2 0,20 22-78,-18-21 70,-1-1-1,18 18 5,-2 2 0,0 0 0,17 28 0,-32-46 7,0 1 0,-1 0 0,0 0 0,0 0 0,-1 1 0,0-1 0,0 1 0,0-1 0,-1 1 0,0 0 0,0-1 0,0 1 0,-1 0 0,0 0 0,-1-1 0,1 1 0,-1 0 0,-1-1 0,-3 12 0,4-15-2,-1 1 1,0-1-1,-1 0 1,1 0-1,-1 0 1,1 0-1,-1 0 1,-3 2-1,5-4 3,1-1-1,0 1 1,-1-1 0,1 1-1,-1-1 1,1 1-1,-1-1 1,0 1-1,1-1 1,-1 0-1,1 1 1,-1-1-1,0 0 1,1 0-1,-1 1 1,0-1 0,1 0-1,-1 0 1,0 0-1,0 0 1,1 0-1,-1 0 1,0 0-1,1 0 1,-1 0-1,0 0 1,0 0-1,1 0 1,-1-1-1,0 1 1,1 0 0,-1 0-1,1-1 1,-1 1-1,0 0 1,1-1-1,-1 1 1,1-1-1,-1 1 1,1-1-1,-1 1 1,1-1-1,-1 1 1,1-1-1,-1 1 1,1-1 0,0 0-1,-1 0 1,1 0 0,0 0 0,-1 1 0,1-1 0,0 0 0,0 0 0,0 1 0,0-1 0,0 0 0,0 0 0,0 0 0,0 1 0,0-1 0,0 0 0,0 0 0,1 1 0,-1-1 0,0 0 0,0 1 0,1-2 0,2-4 2,80-192-405,-16 43-541,24-96-536,-91 248 1472,1 1-1,0 0 0,0 0 1,0 0-1,0 0 1,0 0-1,0 0 1,1 0-1,-1 0 1,1 0-1,1-1 1,-2 3 4,-1 0 1,0 0-1,1 0 1,-1 0-1,0 0 1,1 1 0,-1-1-1,0 0 1,1 0-1,-1 0 1,0 1 0,1-1-1,-1 0 1,0 1-1,0-1 1,1 0 0,-1 0-1,0 1 1,0-1-1,1 1 1,-1-1-1,0 0 1,0 1 0,0-1-1,0 0 1,0 1-1,0-1 1,0 1 0,0-1-1,0 0 1,0 1-1,0-1 1,0 1-1,0-1 1,0 1 0,0 58-16,0-53 24,2 384 2259,-1-368-1877,8 38-1,-7-53-324,0 0 0,0 0-1,0 0 1,1-1-1,0 1 1,0-1 0,1 0-1,8 11 1,-11-16-52,-1 0 0,1 1 0,0-1 0,0 0 0,0 0 0,1-1 0,-1 1 0,0 0 0,0 0 0,0-1 1,1 1-1,-1 0 0,0-1 0,1 1 0,-1-1 0,0 0 0,1 1 0,-1-1 0,1 0 0,-1 0 0,3 0 0,-1-1 1,-1 1 0,1-1 0,-1 0-1,0 0 1,1 0 0,-1 0 0,0 0-1,0-1 1,0 1 0,0 0 0,3-4-1,4-5 18,0 1 0,-1-2 0,13-20 0,-16 23-17,8-14-73,-1-1 1,-2-1 0,0 1 0,-1-2 0,5-27 0,-3 13-164,-9 145-224,-2-76 450,0-9 11,0 0 0,2 0 0,0 0 0,7 29-1,-9-50-11,0 1 0,0 0 0,1 0 0,-1-1 0,0 1 0,1 0 0,-1-1 0,0 1 0,1 0-1,-1-1 1,1 1 0,-1-1 0,1 1 0,-1 0 0,1-1 0,-1 0 0,1 1 0,0-1 0,-1 1 0,1-1-1,0 0 1,-1 1 0,1-1 0,0 0 0,-1 0 0,1 1 0,1-1 0,0 0-2,0 0 0,0 0 0,0-1 0,0 1 0,0-1 0,0 1 0,0-1 0,0 1 0,0-1 0,2-2 0,42-29-47,-42 28 46,13-12-5,0-1 1,-2-1-1,28-38 1,-30 36-36,2 1 0,0 1 0,28-26 0,-37 39 21,7-5 61,-13 10-47,0 0 0,1 0 0,-1-1 0,0 1 1,0 0-1,0 0 0,0 0 0,0 0 0,1-1 0,-1 1 0,0 0 1,0 0-1,0 0 0,0-1 0,0 1 0,0 0 0,0 0 0,0 0 0,0-1 1,0 1-1,0 0 0,0 0 0,0-1 0,0 1 0,0 0 0,0 0 0,0 0 1,0-1-1,0 1 0,0 0 0,0 0 0,0-1 0,0 1 0,0 0 1,0 0-1,-1 0 0,1-1 0,0 1 0,0 0 0,0 0 0,0 0 0,0 0 1,-1 0-1,1-1 0,0 1 0,0 0 0,0 0 0,-1 0 0,1 0 0,0 0 1,-1 0 0,0 0-1,0 0 1,0 0 0,0 0 0,0 0 0,1 0 0,-1 1 0,0-1 0,0 0-1,0 0 1,0 1 0,1-1 0,-1 1 0,0-1 0,0 1 0,1-1 0,-1 1-1,0-1 1,1 1 0,-1 0 0,1-1 0,-1 1 0,1 0 0,-1 0 0,0 1-1,-19 29 17,-16 36-8,34-61 19,-1 1 0,1 0 1,1 0-1,-1 0 1,1 0-1,1 0 0,-1 0 1,1 1-1,0-1 1,1 0-1,0 0 0,0 0 1,0 0-1,1 0 0,0 0 1,1 0-1,-1-1 1,7 12-1,-6-13 14,0 0 1,0-1-1,0 0 1,0 1-1,1-1 0,0 0 1,0-1-1,0 1 0,0-1 1,0 1-1,1-1 1,-1-1-1,1 1 0,0-1 1,0 1-1,0-1 0,0-1 1,0 1-1,1-1 1,-1 0-1,0 0 0,10 0 1,-8-1-104,0 0 0,0 0 0,0 0 0,0-1 0,0 0 0,0-1 1,0 0-1,0 0 0,0 0 0,-1-1 0,1 0 0,-1 0 0,1-1 1,-1 1-1,-1-2 0,12-8 0,-16 12-274,1-1 0,-1 0 1,1 0-1,-1 0 0,0 0 1,0 0-1,1 0 0,-2 0 0,1-1 1,0 1-1,0 0 0,-1 0 0,1-1 1,-1 1-1,1-4 0,-2-10-3692</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2:44.797"/>
    </inkml:context>
    <inkml:brush xml:id="br0">
      <inkml:brushProperty name="width" value="0.05" units="cm"/>
      <inkml:brushProperty name="height" value="0.05" units="cm"/>
    </inkml:brush>
  </inkml:definitions>
  <inkml:trace contextRef="#ctx0" brushRef="#br0">23 19 8386,'-13'-9'2504,"7"3"561,2 4-2449,6 2 56,0 0-592,0 0-472,0 0-224,2 0-2465,-1-2 345</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2:45.220"/>
    </inkml:context>
    <inkml:brush xml:id="br0">
      <inkml:brushProperty name="width" value="0.05" units="cm"/>
      <inkml:brushProperty name="height" value="0.05" units="cm"/>
    </inkml:brush>
  </inkml:definitions>
  <inkml:trace contextRef="#ctx0" brushRef="#br0">877 118 7498,'-4'-2'2112,"8"-1"593,4 1-2049,-6 0 96,3 2-136,24-2 24,71-6-64,-52 6-160,-7-1-200,1 1-112,-12 2-48,-1 0-664,-10-2-184,-2-10-2481,-8 3 177</inkml:trace>
  <inkml:trace contextRef="#ctx0" brushRef="#br0" timeOffset="1">1 20 6369,'21'2'2057,"11"3"455,13 3-1768,20-4-143,1-2-225,16-2-144,-4-6-216,-1-11-2585,-16 0 793</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2:47.650"/>
    </inkml:context>
    <inkml:brush xml:id="br0">
      <inkml:brushProperty name="width" value="0.05" units="cm"/>
      <inkml:brushProperty name="height" value="0.05" units="cm"/>
    </inkml:brush>
  </inkml:definitions>
  <inkml:trace contextRef="#ctx0" brushRef="#br0">29 107 4001,'-8'-21'3112,"1"-1"-1,-7-41 1,27 143 1050,8 49-3660,-7-59 524,40 124 0,-54-193-1019,0-1 1,0 0-1,0 0 0,0 1 0,0-1 0,0 0 1,0 0-1,0 1 0,0-1 0,0 0 0,0 1 0,0-1 1,0 0-1,0 0 0,0 1 0,0-1 0,0 0 1,0 0-1,1 1 0,-1-1 0,0 0 0,0 0 1,0 1-1,0-1 0,1 0 0,-1 0 0,0 0 0,0 0 1,1 1-1,-1-1 0,0 0 0,0 0 0,1 0 1,-1 0-1,0 0 0,0 0 0,1 0 0,-1 0 0,0 1 1,0-1-1,1 0 0,2-13 399,0 2-314,19-59 22,11-47-104,-29 96-15,6-24-37,18-48 1,-28 91 39,1 1 0,0-1-1,-1 1 1,1-1 0,0 1-1,0 0 1,0-1 0,0 1-1,0 0 1,0 0 0,1 0-1,-1 0 1,0 0-1,0 0 1,1 0 0,-1 0-1,1 0 1,-1 1 0,1-1-1,-1 1 1,4-2 0,36 0-1,-5 1-35,3-6-156,0-3-1,0-1 0,42-19 1,-80 30 185,0 0 1,0-1-1,0 1 1,0 0-1,-1-1 1,1 1-1,0-1 1,0 1-1,-1-1 1,1 0-1,0 1 1,-1-1-1,1 0 1,-1 1-1,1-1 1,-1 0-1,1 0 1,-1 1-1,1-2 1,-5-1-110,-7 8 31,-4 5 88,1 1 0,0 0 0,1 1 0,0 1 1,1 0-1,1 0 0,-11 16 0,10-13 1,3-5-1,0 1 1,1 0 0,0 1 0,1 0-1,0 0 1,1 1 0,1 0 0,0 0-1,1 0 1,0 1 0,1-1 0,1 1-1,0 0 1,1 0 0,2 27 0,-1-40-6,0 0 1,1 1 0,-1-1 0,1 0 0,-1 0 0,1 0-1,0 1 1,0-1 0,0 0 0,0 0 0,3 3 0,-4-4 1,1-1-1,0 1 1,-1 0 0,1-1 0,0 1 0,0-1 0,0 1-1,-1-1 1,1 0 0,0 1 0,0-1 0,0 0 0,0 0-1,0 1 1,0-1 0,0 0 0,-1 0 0,1 0 0,0 0-1,2 0 1,1-1 2,0-1 0,1 1 0,-1-1 0,0 0 1,0 0-1,0-1 0,0 1 0,0-1 0,-1 1 0,5-5 0,4-4 25,-1-1 0,-1 0 0,0-1 0,0 1 0,-1-2 0,-1 1 0,0-2 0,-1 1 0,9-25 0,1-15-24,15-74-1,-26 99-48,-3 18 23,0-2-60,-4 18-8,-7 34 6,4-7 99,2 1-1,1-1 1,2 1-1,1-1 1,12 63 0,-9-73 27,16 41 0,-19-56-22,1-1-1,0 1 1,0-1-1,1 0 1,-1 0 0,1 0-1,1-1 1,-1 1 0,1-1-1,6 6 1,-10-11-9,-1 0 1,1 1-1,-1-1 1,1 0-1,-1 1 1,1-1-1,0 0 0,-1 0 1,1 0-1,-1 1 1,1-1-1,-1 0 1,1 0-1,0 0 0,-1 0 1,1 0-1,-1 0 1,1 0-1,-1 0 1,1 0-1,0-1 1,-1 1-1,1 0 0,-1 0 1,1 0-1,-1-1 1,1 1-1,-1 0 1,1 0-1,-1-1 1,1 1-1,-1-1 0,1 1 1,-1 0-1,1-2 1,13-26 159,0-37-73,-10 21-130,-1 0 0,-3 0 1,-8-82-1,8 125 32,0 0-1,0 0 1,0 0-1,0 0 1,0-1-1,1 1 1,-1 0-1,0 0 1,1 0-1,-1 0 1,1 0 0,-1 0-1,1 0 1,0 0-1,-1 0 1,1 0-1,0 1 1,0-1-1,-1 0 1,1 0-1,0 0 1,0 1-1,0-1 1,0 1 0,0-1-1,0 1 1,2-1-1,39-15-101,-35 14 102,46-12 3,-51 14-4,0-1 1,-1 1 0,1 0 0,-1 0 0,1 0-1,-1 0 1,1 0 0,0 1 0,-1-1-1,1 0 1,-1 1 0,1-1 0,-1 1 0,1-1-1,-1 1 1,1 0 0,-1 0 0,0-1-1,1 1 1,-1 0 0,0 0 0,0 0 0,0 1-1,0-1 1,1 0 0,-2 0 0,1 1-1,0-1 1,0 0 0,0 1 0,0 1 0,2 4-6,-1 0 1,0 0-1,0 0 1,0 0-1,0 8 1,-1-7 4,1 12 15,-1-1 0,-1 1-1,-1 0 1,-4 27-1,2-23 83,1-1-1,2 41 1,1-59-69,0 0-1,0 0 1,0 0 0,0 0 0,1-1-1,0 1 1,0 0 0,4 6 0,-6-10-21,1 0 1,0 0 0,-1 0 0,1-1-1,0 1 1,-1 0 0,1 0 0,0 0-1,0-1 1,0 1 0,0 0-1,0-1 1,0 1 0,0-1 0,0 1-1,0-1 1,0 1 0,0-1 0,0 0-1,0 0 1,0 1 0,0-1-1,0 0 1,0 0 0,0 0 0,0 0-1,0 0 1,1 0 0,-1-1 0,0 1-1,0 0 1,0-1 0,0 1-1,0 0 1,0-1 0,0 1 0,0-1-1,0 1 1,0-1 0,0 0 0,-1 0-1,1 1 1,0-1 0,0-1-1,12-10 12,-2-2 0,0 1 0,-1-1 0,0-1 0,-1 0 0,0 0 0,-2-1 0,8-19 0,10-19-139,-23 70-70,-1 22 231,-6 107-32,10-104-54,-5-40 7,0-1 0,0 1 0,0-1 0,0 1 0,0-1 0,0 1 0,0-1 0,0 1 0,0 0 0,1-1 0,-1 1 1,0-1-1,0 1 0,1-1 0,-1 1 0,0-1 0,1 0 0,-1 1 0,0-1 0,1 1 0,-1-1 0,0 0 0,1 1 0,-1-1 0,1 0 0,-1 1 0,1-1 0,-1 0 1,1 0-1,-1 1 0,1-1 0,-1 0 0,1 0 0,-1 0 0,1 0 0,0 0 0,-1 0 0,1 0 0,-1 0 0,1 0 0,-1 0 0,1 0 0,-1 0 0,1 0 1,-1 0-1,1-1 0,0 1 0,-1 0 0,1 0 0,-1-1 0,0 1 0,1 0 0,-1 0 0,1-1 0,-1 1 0,1-1 0,-1 1 0,0 0 0,1-1 0,-1 1 1,0-1-1,1 1 0,-1-1 0,0 0 0,6-6-1388,-1 0-1,0-1 1,0 0 0,3-8 0,4-16-3138</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2:48.009"/>
    </inkml:context>
    <inkml:brush xml:id="br0">
      <inkml:brushProperty name="width" value="0.05" units="cm"/>
      <inkml:brushProperty name="height" value="0.05" units="cm"/>
    </inkml:brush>
  </inkml:definitions>
  <inkml:trace contextRef="#ctx0" brushRef="#br0">44 1 7914,'-15'2'2720,"3"0"321,3 0-2193,3 3-360,4-5-296,2 2-608,0 0-152,2 2-2497,4 0 385</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2:50.066"/>
    </inkml:context>
    <inkml:brush xml:id="br0">
      <inkml:brushProperty name="width" value="0.05" units="cm"/>
      <inkml:brushProperty name="height" value="0.05" units="cm"/>
    </inkml:brush>
  </inkml:definitions>
  <inkml:trace contextRef="#ctx0" brushRef="#br0">207 537 6761,'3'-14'1258,"0"-1"-1,-1 0 0,-1-20 0,-1 19-784,-1-1 0,0 1 1,-1-1-1,-1 1 0,-7-20 1,10 34-435,-1 0 1,1 0-1,-1 0 1,1 0 0,-1 0-1,0 0 1,0 0-1,0 0 1,0 1-1,0-1 1,-1 0 0,1 1-1,0-1 1,-1 1-1,1-1 1,-1 1-1,0 0 1,1-1-1,-1 1 1,0 0 0,0 0-1,0 0 1,0 1-1,1-1 1,-1 0-1,0 1 1,0-1-1,-1 1 1,1 0 0,0-1-1,0 1 1,0 0-1,0 0 1,0 1-1,0-1 1,0 0 0,0 1-1,0-1 1,0 1-1,0-1 1,0 1-1,-2 1 1,-4 2 11,1 0 0,0 1 0,0-1 0,0 2 0,0-1 0,1 0 0,0 1 0,0 1 0,-7 8 0,6-3-23,0-1-1,1 1 1,0 0 0,1 0-1,0 0 1,1 1 0,0 0 0,1 0-1,0 0 1,1 0 0,1 1-1,0-1 1,1 0 0,0 1 0,1-1-1,1 0 1,4 20 0,-6-32-23,0 0 1,1 1-1,-1-1 1,0 0-1,1 0 0,-1 0 1,1 0-1,-1 0 1,1 0-1,0 0 1,-1 0-1,1 0 1,0 0-1,0-1 1,0 1-1,0 0 1,0 0-1,-1-1 0,1 1 1,0-1-1,0 1 1,1-1-1,-1 1 1,2 0-1,-1-1 6,0 0-1,0 0 1,0 0 0,0 0-1,0-1 1,0 1-1,0-1 1,-1 1 0,1-1-1,0 0 1,0 1-1,0-1 1,1-1 0,5-3 23,-1-1-1,0 1 1,0-1 0,0 0 0,6-7 0,-2-2-24,0 0 1,-1 0 0,-1-1-1,0 0 1,-1-1 0,-1 0-1,0 0 1,-2 0 0,0-1-1,4-22 1,-15 74-129,-1 50 0,7-69 134,0-1 1,1 1 0,0 0-1,1-1 1,1 1-1,7 23 1,-10-36-12,1 0-1,0 0 1,0 1-1,0-1 1,0 0-1,0 0 1,0 0-1,0 0 1,1 0-1,-1-1 1,1 1 0,-1 0-1,1-1 1,0 1-1,0-1 1,-1 1-1,1-1 1,0 0-1,0 0 1,5 2-1,-5-3 6,0 0 0,0 0 0,0 0 0,0 0-1,0-1 1,0 1 0,0 0 0,0-1 0,0 0-1,0 1 1,-1-1 0,1 0 0,0 0 0,0 0-1,-1 0 1,1 0 0,0-1 0,2-1 0,2-4 13,0 1 0,0-1 0,-1 0 0,1-1 0,-1 1 0,-1-1 0,0 0 0,0 0 0,4-11 0,0-16 4,-1 0 0,-1 0-1,1-57 1,-10-106-23,3 182-12,4-42-192,-4 70 208,0 0 0,-1 1 0,0-1 0,-5 17 0,-1 15 151,-9 158 801,16-164-725,1 0 0,2 0 0,12 55 0,-13-101-216,0 1-1,1 0 1,0 0 0,0 1-1,0-1 1,1 1 0,0-1-1,8-9 1,-3 2-18,-2 1-5,1 1 0,1 0 0,0 0 0,0 1 0,1 0 0,1 0 0,13-10 0,-23 20 2,0 1-1,0-1 0,1 1 1,-1-1-1,0 0 0,0 1 0,0 0 1,0-1-1,1 1 0,-1 0 1,0-1-1,0 1 0,1 0 0,-1 0 1,0 0-1,0 0 0,1 0 1,-1 1-1,0-1 0,0 0 0,0 0 1,1 1-1,-1-1 0,2 2 0,-1-1-3,0 1 0,0-1-1,0 1 1,-1 0 0,1 0-1,0 0 1,-1 0 0,1 0-1,-1 0 1,0 0 0,2 4-1,0 2-8,1 1 0,-1-1-1,-1 1 1,0 0 0,2 12-1,-4-11 16,0 0-1,-1-1 0,0 1 0,0 0 0,-1 0 1,0-1-1,-1 1 0,-4 11 0,5-16 7,0 0 1,0 0-1,-1 0 0,1 0 1,-1-1-1,0 1 0,-1-1 0,1 1 1,-1-1-1,0 0 0,0 0 1,0-1-1,0 1 0,-1-1 0,-8 5 1,12-7-6,0-1 0,1 0 0,-1 1 0,0-1 1,0 1-1,1-1 0,-1 0 0,0 1 0,0-1 0,1 0 1,-1 0-1,0 0 0,0 0 0,0 0 0,0 0 1,1 0-1,-1 0 0,0 0 0,0 0 0,0 0 0,1 0 1,-1 0-1,0-1 0,0 1 0,0 0 0,1-1 0,-1 1 1,0 0-1,1-1 0,-1 1 0,0-1 0,1 1 1,-1-1-1,0 0 0,1 1 0,-1-1 0,1 1 0,-1-1 1,1 0-1,0 0 0,-1 1 0,1-1 0,0 0 0,-1 0 1,1 1-1,0-1 0,0 0 0,0 0 0,0 0 1,0 1-1,0-3 0,0-1-20,0 0 1,0 0-1,1 0 1,-1-1-1,1 1 1,0 0-1,0 0 1,4-7-1,10-14-129,1 1 0,1 1 0,1 0 0,1 2-1,1 0 1,1 1 0,35-26 0,-54 44 150,1 0 0,-1 1 1,1-1-1,-1 1 0,1-1 1,0 1-1,0 0 0,3-1 1,-6 2-4,1 0 0,0 0 0,0 0 0,0 0 0,-1 0 0,1 0 0,0 0 0,0 0-1,0 0 1,-1 0 0,1 0 0,0 0 0,0 1 0,-1-1 0,1 0 0,0 1 0,-1-1 0,1 0 0,0 1 0,-1-1 0,2 2 0,0 1 3,0 0 0,-1 0 0,1 0 0,-1 1 1,1-1-1,-1 0 0,0 1 0,-1-1 0,1 1 0,0 0 0,-1-1 0,0 8 0,0 11 154,-1 1 1,-5 28-1,3-31 23,1 1 0,1-1 0,2 40 1,-1-57-168,0 0 1,1 0-1,-1 0 0,1 0 1,0 0-1,0-1 1,0 1-1,0 0 1,0 0-1,1-1 1,-1 1-1,1 0 1,0-1-1,-1 0 0,1 1 1,0-1-1,1 0 1,-1 0-1,4 3 1,-4-4-8,1-1-1,-1 1 1,0-1 0,1 1 0,-1-1 0,0 0 0,1 0 0,-1 0-1,0 0 1,1 0 0,-1-1 0,1 1 0,-1-1 0,0 0 0,0 1-1,1-1 1,-1 0 0,0 0 0,0-1 0,0 1 0,0 0-1,0-1 1,0 1 0,-1-1 0,1 1 0,2-3 0,17-17-6,-1-1 1,0 0-1,-2-1 1,-1-1-1,0-1 0,-2-1 1,-1 0-1,18-46 1,-15 24-300,-2 0 0,-3-1 0,-1 0 0,5-64 0,-15 110 271,3-75-589,-4 72 551,-1-1 0,1 1 0,-1-1 0,-1 0 0,1 1 0,-1 0 0,0-1 0,-6-11-1,7 17 63,1 0 0,-1 0-1,0 0 1,1 0-1,-1 0 1,0 0-1,0 0 1,0 0-1,0 0 1,0 0 0,0 0-1,0 1 1,0-1-1,0 0 1,0 1-1,0-1 1,0 1-1,-1-1 1,1 1 0,0 0-1,0-1 1,-1 1-1,1 0 1,0 0-1,0 0 1,-1 0-1,1 0 1,0 0 0,-1 0-1,1 0 1,0 1-1,0-1 1,-1 0-1,1 1 1,-2 0-1,0 1 19,-1 0 0,1 0 0,0 0-1,0 1 1,0-1 0,1 1-1,-1-1 1,0 1 0,1 0 0,0 0-1,0 0 1,-2 4 0,-5 11 140,1 1 0,1 0 1,1 0-1,1 1 0,1 0 1,0 0-1,-1 33 0,4-17 137,1 1 0,2 0 0,9 50 0,-9-74-246,1-1 1,0 0 0,0-1 0,2 1 0,-1-1 0,1 1 0,1-1-1,0-1 1,8 12 0,-11-18-35,1 0 0,-1-1 1,1 1-1,0 0 0,0-1 0,0 0 1,1 0-1,-1 0 0,1-1 0,-1 0 1,1 0-1,0 0 0,0 0 0,0 0 1,0-1-1,0 0 0,0 0 0,0-1 0,1 1 1,-1-1-1,0 0 0,0-1 0,0 1 1,8-2-1,-8 0-5,1 1-1,-1-1 1,1 1 0,-1-2-1,0 1 1,0 0 0,0-1-1,0 0 1,0 0 0,-1-1-1,1 1 1,-1-1 0,0 0 0,0 0-1,0 0 1,0-1 0,3-6-1,0 0 5,-1-2-1,-1 1 0,0 0 1,0-1-1,-1 0 0,3-19 1,-4 10-8,-3 22-3,-1 1 0,1-1 0,0 0 0,0 0-1,0 0 1,0 0 0,-1 0 0,1 0 0,0 0 0,0 0 0,0 0 0,0 0 0,-1 0-1,1 0 1,0 0 0,0 0 0,0 0 0,0 0 0,-1 0 0,1 0 0,0 0-1,0 0 1,0 0 0,-1 0 0,1 0 0,0 0 0,0 0 0,0 0 0,0 0-1,-1 0 1,1 0 0,0-1 0,0 1 0,0 0 0,0 0 0,0 0 0,0 0-1,-1 0 1,1-1 0,0 1 0,0 0 0,0 0 0,0 0 0,0 0 0,0-1 0,0 1-1,0 0 1,0 0 0,0 0 0,0 0 0,0-1 0,0 1 0,0 0 0,0 0-1,0 0 1,0-1 0,0 1 0,0 0 0,0 0 0,0 0 0,0 0 0,0-1-1,0 1 1,0 0 0,0 0 0,0 0 0,1-1 0,-4 4 3,1 0 1,1 0-1,-1 0 0,0 0 1,1 0-1,-1 0 1,1 1-1,0-1 0,0 0 1,1 1-1,-1-1 1,0 1-1,1 3 0,-3 14 5,2-17-4,-3 12 12,1 0-1,1 0 1,1 0-1,0 0 1,1 1 0,0-1-1,6 32 1,-5-47-14,0 7 6,1-1 0,1 1 0,-1-1-1,1 0 1,0 0 0,6 9 0,-8-14-2,0-1 0,0 0 1,1 0-1,-1 1 0,0-1 0,0 0 1,1 0-1,-1 0 0,1 0 0,-1-1 0,1 1 1,-1 0-1,1 0 0,0-1 0,-1 1 1,1-1-1,0 0 0,-1 1 0,1-1 0,0 0 1,-1 0-1,1 0 0,0 0 0,0 0 1,-1-1-1,1 1 0,0 0 0,-1-1 0,1 1 1,-1-1-1,1 0 0,0 1 0,-1-1 1,1 0-1,-1 0 0,2-2 0,7-3 3,0-1-1,-1 0 1,0-1-1,-1 0 0,0-1 1,0 0-1,0 0 1,-1 0-1,-1-1 1,0 0-1,0 0 1,-1-1-1,0 0 0,-1 0 1,6-19-1,0-13-34,-2-1-1,4-80 0,-9 91-14,3-37-94,5-94-276,-12 157 348,-3 10 2,-2 17 23,2 23 60,-8 153 160,11-151-111,2 97 294,0-125-270,1 0 1,0 1-1,2-1 0,0-1 1,12 33-1,-16-48-86,0 0 0,1 0 0,-1 0 0,1 0 0,-1-1 0,1 1 0,-1 0-1,1 0 1,0 0 0,-1 0 0,1-1 0,0 1 0,0 0 0,-1-1 0,1 1 0,0 0-1,0-1 1,0 1 0,0-1 0,0 1 0,0-1 0,0 0 0,0 1 0,0-1 0,0 0-1,0 0 1,0 0 0,1 0 0,1 0 2,-1-1 0,1 1 0,-1-1 1,0 0-1,1 0 0,-1 0 0,0 0 0,0-1 0,0 1 0,0 0 1,3-4-1,5-3 23,-1-2 0,0 1 0,11-17 0,-12 13-21,-1 0-1,0 0 1,-1-1 0,-1 0 0,0 0-1,0-1 1,2-20 0,6-14-201,-14 60 132,2 1 1,-1 0 0,4 17-1,9 32 32,-12-59 24,-1-1 0,0 1 0,1 0 0,-1-1 0,1 1 0,-1-1 0,1 1-1,0-1 1,0 0 0,0 1 0,-1-1 0,1 1 0,1-1 0,-1 0 0,0 0 0,0 0 0,0 0 0,1 0 0,-1 0 0,2 1 0,-1-1 3,-1-1-1,0 0 1,1 0-1,-1 0 1,0 0-1,0 0 1,1-1-1,-1 1 1,0 0-1,0-1 1,1 1-1,-1 0 1,0-1-1,0 1 1,0-1-1,0 0 1,1 1-1,-1-1 1,1-1-1,5-5 23,0 1-1,-1-1 0,0 0 1,9-15-1,-13 20-11,41-85-17,-82 430 2005,28 0-455,11-292-1500,-1-35 10,2-4-32,-1 0 0,0 0 0,-1 1 0,0-1 0,-1 0 0,-1 0 0,0 0 0,0-1 0,-8 18-1,10-28-21,1 0-1,-1 1 1,1-1-1,-1 0 1,0 0-1,0 0 1,0 0-1,0 0 0,0 0 1,0 0-1,0 0 1,0 0-1,0 0 1,0 0-1,0-1 1,0 1-1,-1-1 0,1 1 1,0-1-1,0 1 1,-1-1-1,1 1 1,0-1-1,-1 0 0,1 0 1,-1 0-1,1 0 1,0 0-1,-1 0 1,1 0-1,0 0 1,-1-1-1,1 1 0,0 0 1,-1-1-1,1 1 1,0-1-1,0 1 1,-1-1-1,1 0 1,0 0-1,0 1 0,0-1 1,0 0-1,0 0 1,0 0-1,-1-2 1,-3-2-43,1 1 0,0-1 0,1 0 0,-1-1 1,1 1-1,0 0 0,0-1 0,1 0 1,-3-6-1,1-11-177,0 1 1,2-1-1,0 0 1,2 0-1,0 0 1,2 1-1,6-37 1,-2 30-183,1 0 1,1 0 0,2 1 0,1 0-1,20-37 1,7 6-1135,-26 42-490,-1 0-1,17-35 1,-17 17-1576</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2:50.413"/>
    </inkml:context>
    <inkml:brush xml:id="br0">
      <inkml:brushProperty name="width" value="0.05" units="cm"/>
      <inkml:brushProperty name="height" value="0.05" units="cm"/>
    </inkml:brush>
  </inkml:definitions>
  <inkml:trace contextRef="#ctx0" brushRef="#br0">0 105 8082,'19'-7'2472,"-4"-3"681,8 3-2145,-2-3-56,5-1-135,-1-1-217,2 5-184,-1-1-184,1 4-136,-3 1-168,1-1-536,-8 0-257,-4-4-2711,-9-1 311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2:50.752"/>
    </inkml:context>
    <inkml:brush xml:id="br0">
      <inkml:brushProperty name="width" value="0.05" units="cm"/>
      <inkml:brushProperty name="height" value="0.05" units="cm"/>
    </inkml:brush>
  </inkml:definitions>
  <inkml:trace contextRef="#ctx0" brushRef="#br0">17 8 6897,'4'0'2297,"-10"-4"624,2 4-1809,3 0-24,-1-2-248,0 1-96,0 1-312,0 0-191,0 0-193</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2:51.116"/>
    </inkml:context>
    <inkml:brush xml:id="br0">
      <inkml:brushProperty name="width" value="0.05" units="cm"/>
      <inkml:brushProperty name="height" value="0.05" units="cm"/>
    </inkml:brush>
  </inkml:definitions>
  <inkml:trace contextRef="#ctx0" brushRef="#br0">21 1 8474,'-11'5'3104,"1"-3"3330,12-2-6050,2 2-96,2 0-424,1 2-1424,7 2-2185,-1-6-8</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1:52.335"/>
    </inkml:context>
    <inkml:brush xml:id="br0">
      <inkml:brushProperty name="width" value="0.05" units="cm"/>
      <inkml:brushProperty name="height" value="0.05" units="cm"/>
    </inkml:brush>
  </inkml:definitions>
  <inkml:trace contextRef="#ctx0" brushRef="#br0">0 0 7362,'7'7'6354,"4"13"-5174,-7-12-325,2 3-390,0 0 0,-1 0 0,0 1 0,0 0 0,-2 0-1,1 0 1,-2 0 0,4 25 0,-4 8 242,-3 55 1,0 20-331,2-111-433,3 27 100,-4-34-128,1 0 1,-1 0-1,1 0 0,-1 0 1,1-1-1,0 1 0,-1 0 1,1-1-1,0 1 0,0 0 1,0-1-1,0 1 0,1-1 1,-1 0-1,3 3 0,-4-4-10,1 0-1,-1 0 0,1 1 1,-1-1-1,1 0 0,0 0 1,-1 0-1,1 0 1,-1 0-1,1 0 0,0 0 1,-1 0-1,1 0 0,-1 0 1,1 0-1,-1 0 0,1 0 1,0-1-1,-1 1 0,1 0 1,-1 0-1,1-1 0,-1 1 1,1 0-1,-1-1 1,1 1-1,-1 0 0,0-1 1,1 1-1,-1-1 0,1 0 1,11-17-2335,-11 17 2002,15-34-4015</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2:57.652"/>
    </inkml:context>
    <inkml:brush xml:id="br0">
      <inkml:brushProperty name="width" value="0.05" units="cm"/>
      <inkml:brushProperty name="height" value="0.05" units="cm"/>
      <inkml:brushProperty name="color" value="#00A0D7"/>
    </inkml:brush>
  </inkml:definitions>
  <inkml:trace contextRef="#ctx0" brushRef="#br0">0 16 4057,'4'-4'3593,"-2"2"-2769,0-2-8,0 2-320,0 0-104,-1 0-272</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3:02.802"/>
    </inkml:context>
    <inkml:brush xml:id="br0">
      <inkml:brushProperty name="width" value="0.05" units="cm"/>
      <inkml:brushProperty name="height" value="0.05" units="cm"/>
      <inkml:brushProperty name="color" value="#E71224"/>
    </inkml:brush>
  </inkml:definitions>
  <inkml:trace contextRef="#ctx0" brushRef="#br0">0 1 7170,'2'24'-1209,"25"-7"1385</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3:05.782"/>
    </inkml:context>
    <inkml:brush xml:id="br0">
      <inkml:brushProperty name="width" value="0.05" units="cm"/>
      <inkml:brushProperty name="height" value="0.05" units="cm"/>
      <inkml:brushProperty name="color" value="#E71224"/>
    </inkml:brush>
  </inkml:definitions>
  <inkml:trace contextRef="#ctx0" brushRef="#br0">392 25 5121,'26'-12'6759,"-20"4"-4791,-22 4-573,-12 3-1222,0 2-1,0 2 1,-56 11 0,75-13-114,-14 3 302,0 1 1,1 1-1,-1 1 0,-30 13 1,51-17-307,0-1 1,0 0 0,0 1-1,1 0 1,-1-1-1,1 1 1,0 0-1,0-1 1,0 1 0,0 0-1,0 0 1,0 0-1,1 0 1,-1 6-1,-3 9 77,-11 55 525,-9 103-1,6 91 688,13-176-849,4 334 1313,4-283-1571,23 247 653,-12-202-687,5 42-6,-7 33-8,-9-126-71,-2-113-115,7 107-29,-8-130 31,1 0-1,-1 0 1,1 1 0,0-1-1,-1 0 1,1 0 0,-1 0-1,1 0 1,-1 0 0,1 1-1,-1-1 1,1 0 0,-1 0-1,1 0 1,0-1 0,-1 1-1,1 0 1,-1 0-1,1 0 1,-1 0 0,1 0-1,-1-1 1,2 1 0,8-2 36,28 1-55,-1 2-1,1 2 0,47 9 1,-50-8-214,0-1 0,1-2 0,48-5 0,-82 4 181,6-1-2089,-15-2-950,-10-2-98,-7-11-1720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3:07.286"/>
    </inkml:context>
    <inkml:brush xml:id="br0">
      <inkml:brushProperty name="width" value="0.05" units="cm"/>
      <inkml:brushProperty name="height" value="0.05" units="cm"/>
      <inkml:brushProperty name="color" value="#E71224"/>
    </inkml:brush>
  </inkml:definitions>
  <inkml:trace contextRef="#ctx0" brushRef="#br0">19 95 4833,'-2'0'348,"1"-1"0,0 0-1,-1 0 1,1 0 0,0 0 0,0-1 0,0 1-1,0 0 1,0 0 0,0-1 0,0 1 0,1-1 0,-1 1-1,0 0 1,1-1 0,-1 1 0,1-1 0,-1 0-1,1 1 1,0-1 0,0 1 0,0-4 0,2 3-233,0 0 0,0 0 1,0-1-1,1 1 0,-1 1 1,1-1-1,0 0 1,0 1-1,-1-1 0,1 1 1,0 0-1,0 0 0,0 0 1,5-1-1,18-7 48,0 2 1,0 1-1,1 1 1,-1 1-1,40-1 0,-53 5-49,0 1-1,0 0 0,1 1 1,-1 1-1,-1 0 0,24 8 1,-32-9-68,-1-1 1,1 1-1,-1 0 1,0 0-1,1 0 0,-1 1 1,0-1-1,0 1 1,0-1-1,-1 1 1,1 0-1,-1 0 1,0 0-1,1 1 0,-1-1 1,-1 0-1,1 1 1,0 0-1,-1-1 1,0 1-1,0 0 0,0-1 1,0 1-1,0 0 1,-1 0-1,0 0 1,0 6-1,-6 62 740,0 47 214,23 143 455,-7-147-365,-7 198 0,-14 125 129,11-394-1133,-3 36 254,-13 86 0,12-114-189,3 57 1,-2 28 14,2-97-98,2 0-1,8 56 0,1 36 21,-4 14 10,-9-71-34,3-68-73,-4 19 134,4-25-122,-1 0 1,0 0 0,0 0 0,0 0 0,0 0 0,0 0-1,0 0 1,0-1 0,-1 1 0,1 0 0,0-1 0,0 1-1,0 0 1,-1-1 0,1 0 0,0 1 0,-1-1 0,1 0-1,-2 0 1,-12 3-8,-20 4 11,1-2 0,-69 1 1,88-7-16,-40-3-380,55 4 324,-1 0 1,1 0 0,0 0 0,-1-1-1,1 1 1,-1 0 0,1 0 0,-1 0 0,1-1-1,-1 1 1,1 0 0,0-1 0,-1 1 0,1 0-1,0-1 1,-1 1 0,1-1 0,0 1 0,-1-1-1,1 1 1,0 0 0,0-2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3:08.990"/>
    </inkml:context>
    <inkml:brush xml:id="br0">
      <inkml:brushProperty name="width" value="0.05" units="cm"/>
      <inkml:brushProperty name="height" value="0.05" units="cm"/>
      <inkml:brushProperty name="color" value="#E71224"/>
    </inkml:brush>
  </inkml:definitions>
  <inkml:trace contextRef="#ctx0" brushRef="#br0">500 42 4873,'47'-34'9027,"-47"34"-8990,0 0 0,0 0 0,1 0 0,-1 0 0,0-1 0,0 1 0,0 0 0,0 0 0,0 0 0,0 0 0,0 0 0,0 0 0,0 0-1,0 0 1,0 0 0,0-1 0,0 1 0,0 0 0,0 0 0,0 0 0,0 0 0,0 0 0,0 0 0,0 0 0,0-1 0,0 1 0,0 0 0,0 0 0,0 0 0,0 0-1,0 0 1,0 0 0,0 0 0,0-1 0,0 1 0,0 0 0,0 0 0,0 0 0,0 0 0,0 0 0,0 0 0,0 0 0,-1 0 0,1 0 0,0 0 0,0 0 0,0-1-1,0 1 1,0 0 0,0 0 0,0 0 0,0 0 0,-1 0 0,1 0 0,-11-2 578,-11 2-434,-18 2 295,-1 2 1,-75 18-1,81-13-125,22-5 18,0-1 1,0 0 0,-1-1 0,-18 1-1,31-2-326,-1 0-1,1 0 0,-1 0 0,1-1 0,-1 1 1,1 1-1,0-1 0,0 0 0,-1 0 1,1 0-1,0 1 0,0-1 0,0 1 0,0-1 1,1 0-1,-1 1 0,0 0 0,1-1 1,-1 1-1,0 2 0,0-2-20,-9 22 136,1 0 0,1 1 0,0 0 0,2 1 0,2 0 0,0-1 0,0 34 0,3 67 640,3-76-500,-3 0-1,-2 0 1,-10 54-1,-12 12 263,6 0 0,-6 138 1,22-176-211,-16 95 0,13-136-224,3 0 0,0 0 1,4 45-1,2 48 105,1-100-199,-1-14-20,-1 0 1,0 0-1,-1 0 0,-1 0 0,-1 0 1,0 0-1,-1 0 0,-6 23 1,9-38-6,-1 0 0,0 0 0,1 0 0,-1 0 1,0 0-1,1 0 0,-1 0 0,1-1 1,0 1-1,-1 0 0,1 0 0,0 0 0,-1-1 1,1 1-1,0 0 0,0 0 0,0-1 1,-1 1-1,1-1 0,0 1 0,0-1 0,0 1 1,2 0-1,27 11-43,139 41-459,-110-41-2456,-17-5-2269,-10-1-73</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3:10.339"/>
    </inkml:context>
    <inkml:brush xml:id="br0">
      <inkml:brushProperty name="width" value="0.05" units="cm"/>
      <inkml:brushProperty name="height" value="0.05" units="cm"/>
      <inkml:brushProperty name="color" value="#E71224"/>
    </inkml:brush>
  </inkml:definitions>
  <inkml:trace contextRef="#ctx0" brushRef="#br0">3 42 5553,'-2'-12'5599,"2"5"-2047,17 3-2687,55 0-185,46-6 333,-111 8-868,0 1-1,0 0 1,0 1-1,0 0 0,0 0 1,0 0-1,0 1 0,13 3 1,-17-3-97,-1 0 1,1 1-1,-1-1 1,0 1-1,1-1 1,-1 1-1,0 0 1,0 0-1,0-1 1,0 2-1,0-1 0,-1 0 1,1 0-1,-1 0 1,1 1-1,-1-1 1,0 1-1,0-1 1,0 1-1,0 0 1,0-1-1,-1 1 1,1 0-1,0 4 1,-3 85 763,24 314 1871,-16-187-1659,-13-28-489,0-8-144,12-38 183,-18 174 0,12-213-354,-3-59-45,8 96 0,0-33 67,-2-89-216,-1-18-14,0 0-1,-1 0 0,0 1 0,0-1 1,0 0-1,0 1 0,-1 3 0,0 8-82,-3-3 595,-19-1-530,-103 23-3376,119-32 2550,0 0 0,-1-1 1,0 0-1,1-1 0,-15 0 0,-25-13-4758</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3:24.553"/>
    </inkml:context>
    <inkml:brush xml:id="br0">
      <inkml:brushProperty name="width" value="0.05" units="cm"/>
      <inkml:brushProperty name="height" value="0.05" units="cm"/>
      <inkml:brushProperty name="color" value="#E71224"/>
    </inkml:brush>
  </inkml:definitions>
  <inkml:trace contextRef="#ctx0" brushRef="#br0">124 321 5553,'0'0'221,"0"-1"1,0 1-1,-1 0 0,1-1 1,0 1-1,0 0 0,0-1 1,-1 1-1,1 0 0,0 0 1,-1-1-1,1 1 0,0 0 1,-1 0-1,1-1 0,0 1 0,-1 0 1,1 0-1,0 0 0,-1 0 1,1 0-1,0-1 0,-1 1 1,1 0-1,0 0 0,-1 0 1,1 0-1,-1 0 0,1 0 1,-1 0-1,0 0-44,0 0-1,0 0 1,0 0 0,0 0 0,0 1 0,0-1-1,0 0 1,0 0 0,0 1 0,0-1-1,0 0 1,1 1 0,-1-1 0,0 1 0,0-1-1,0 1 1,0-1 0,1 1 0,-1 0 0,0-1-1,0 1 1,1 0 0,-1 0 0,1-1 0,-2 2-1,-4 31 627,-16 195 1358,11-101-1404,-16 104-9,23-213-619,-1-30 11,-3-32-17,3-17-97,2-1-1,3 0 0,3 1 1,3-1-1,2 1 0,3 1 1,35-114-1,-33 137-37,32-66 1,-35 84 6,1 1 1,1 0-1,0 1 0,1 0 1,17-16-1,-26 29 4,0 0 0,0 0 0,1 1 0,0-1-1,-1 1 1,1 0 0,0 0 0,1 1-1,-1-1 1,0 1 0,1 0 0,-1 1 0,1-1-1,0 1 1,-1 0 0,1 1 0,0-1 0,0 1-1,0 0 1,-1 1 0,1-1 0,0 1-1,0 1 1,-1-1 0,1 1 0,-1-1 0,1 1-1,-1 1 1,0-1 0,0 1 0,0 0 0,0 0-1,0 1 1,-1-1 0,1 1 0,-1 0-1,0 0 1,0 1 0,-1-1 0,1 1 0,-1 0-1,0 0 1,4 9 0,-3-6 8,-1 0-1,-1 0 1,1 0-1,-1 0 1,-1 1 0,1-1-1,-1 1 1,-1-1-1,0 0 1,0 1-1,0-1 1,-1 1 0,0-1-1,-1 1 1,0-1-1,0 0 1,-1 0 0,0 0-1,-1 0 1,1-1-1,-1 1 1,-1-1 0,0 0-1,0 0 1,0-1-1,0 1 1,-1-1-1,0 0 1,-1-1 0,1 1-1,-12 6 1,16-11-4,-108 66 129,92-58-117,1-1 1,-2 0 0,1-1-1,-30 7 1,31-11-6,24-5-39,42-3 43,-40 5-12,0 0 1,0 1-1,0 0 0,-1 1 1,1-1-1,0 2 1,-1-1-1,1 1 1,-1 1-1,0-1 0,0 1 1,0 1-1,0 0 1,-1 0-1,12 10 0,-3 2 22,0 0 0,-1 2-1,24 39 1,27 68 194,-22-38 3,-41-83-207,-1 0-1,1-1 1,0 1 0,0-1 0,0 0-1,0 0 1,1 0 0,0 0 0,0-1 0,0 0-1,0 1 1,0-1 0,1-1 0,-1 1-1,1-1 1,0 1 0,6 1 0,-6-4-9,-1 1 0,1-1 0,0 0 1,0 0-1,0 0 0,0-1 0,0 1 0,0-1 1,-1 0-1,1-1 0,0 1 0,-1-1 0,1 0 1,-1 0-1,1 0 0,-1-1 0,0 0 1,0 0-1,4-3 0,8-8 7,-1 0 0,-1-1-1,0-1 1,-1 0 0,0 0 0,-1-2 0,-1 1 0,13-31-1,-6 8 12,-3 0 1,-1-1-1,9-48 0,-21 80-25,8-48-30,-10 54 30,1 0 1,-1 1-1,0-1 0,0 1 0,0-1 0,-1 0 1,1 1-1,-1-1 0,1 1 0,-1-1 1,0 1-1,0-1 0,0 1 0,0 0 1,0-1-1,-1 1 0,-2-4 0,3 5 0,0 1 0,-1-1 0,1 0-1,0 0 1,-1 1 0,1-1 0,0 1-1,-1-1 1,1 1 0,-1 0 0,1 0-1,-1-1 1,1 1 0,-1 0 0,1 0 0,-1 0-1,1 1 1,-1-1 0,1 0 0,-1 1-1,1-1 1,0 0 0,-1 1 0,1 0-1,-1-1 1,1 1 0,-3 1 0,1 1 2,-1-1 1,1 1 0,-1-1-1,1 1 1,0 0 0,0 0-1,0 1 1,1-1 0,-4 5-1,-1 6 2,1 1 1,0 0-1,1 0 0,0 0 0,1 0 0,1 1 0,1 0 0,0 0 1,1 0-1,2 29 0,-1-30-1,2 0 0,0 0 1,0 0-1,2-1 0,0 1 0,0-1 1,2 1-1,0-1 0,0-1 0,1 1 1,14 18-1,-19-29 0,0 0 0,0-1 0,1 1 0,-1-1 0,1 1 1,0-1-1,0 0 0,0 0 0,0 0 0,0 0 0,0-1 0,0 1 0,0-1 0,1 0 0,-1 0 0,0 0 1,1 0-1,5 0 0,-4-1 4,1-1 0,-1 1 1,0-1-1,1 0 1,-1 0-1,0-1 0,0 0 1,0 0-1,0 0 0,0 0 1,4-4-1,9-5 15,-1-2 1,-1 0-1,0-1 0,-1-1 0,15-19 1,14-16 11,-3-3 1,-1-1 0,33-63-1,-72 115-32,1-1-1,-1 0 1,0 0-1,0 0 1,0 1 0,-1-1-1,1 0 1,-1 0-1,1 0 1,-1-1-1,0-2 1,0 4-3,-1 1 1,1 0 0,0-1 0,-1 1 0,1 0 0,-1 0 0,1-1 0,-1 1 0,0 0 0,1 0 0,-1 0-1,0 0 1,0 0 0,0 0 0,0 0 0,0 0 0,0 0 0,0 0 0,0 0 0,0 1 0,-1-1-1,1 0 1,0 1 0,0-1 0,0 1 0,-1 0 0,1-1 0,-2 1 0,-4-1-6,0 0 1,0 0-1,0 1 0,0 1 1,0-1-1,0 1 1,0 0-1,0 0 0,1 1 1,-1 0-1,-10 4 1,15-5 5,0 0-1,0 0 1,0 0 0,0 0-1,0 0 1,0 0 0,0 1 0,0-1-1,1 1 1,-1-1 0,0 1 0,1-1-1,-1 1 1,1 0 0,0 0 0,0 0-1,0 0 1,0 0 0,0 0 0,0 0-1,0 0 1,0 0 0,1 0 0,-1 1-1,1-1 1,0 0 0,0 0-1,0 1 1,0-1 0,0 0 0,0 0-1,0 1 1,1-1 0,-1 0 0,1 0-1,0 0 1,-1 0 0,1 0 0,2 4-1,2 2-8,0 0 0,0 0 0,1 0 0,-1-1 0,2 0 0,-1 0 0,1-1 0,13 11 0,6 0-15,37 20 0,22 13 23,-76-43 10,-1-1-1,1 1 0,-2 1 0,1 0 0,-1 0 0,12 17 1,-12-14-8,-2 0 0,1 0 0,-2 0 1,1 1-1,-2 0 0,4 16 1,-6-24-1,0 1 0,0-1 0,0 0 0,-1 0 0,0 0 0,0 1 0,0-1 0,-1 0 0,1 0 0,-1 1 0,0-1 0,0 0 0,0 0 0,-1 0 0,1 0 0,-1 0 0,0-1 0,0 1 0,-1 0 0,1-1 0,-1 0 0,-3 4 0,5-6 3,0 0 0,0 0-1,0 0 1,0 0 0,-1 0 0,1 0 0,0 0 0,-1 0 0,1 0 0,-1-1 0,1 1 0,-1 0 0,1-1 0,-1 0 0,1 1 0,-1-1 0,1 0 0,-1 0 0,0 0 0,1 0-1,-1 0 1,1 0 0,-1 0 0,0 0 0,1-1 0,-1 1 0,1-1 0,-1 1 0,1-1 0,-1 0 0,1 1 0,0-1 0,-1 0 0,1 0 0,0 0 0,-1 0 0,1 0 0,0 0-1,0 0 1,0-1 0,0 1 0,0 0 0,0-1 0,0 1 0,1 0 0,-1-1 0,0 1 0,1-1 0,-1 1 0,1-1 0,0 0 0,-1 1 0,1-1 0,0 1 0,0-1-1,0 0 1,0 1 0,1-3 0,0-13-8,1 0-1,1 1 0,0-1 0,1 1 1,1 0-1,1 0 0,0 0 0,1 1 1,1 0-1,0 0 0,1 1 0,0 0 1,2 0-1,-1 1 0,2 1 0,19-18 1,-25 25 5,0 0 1,1 0-1,-1 1 1,1 0-1,0 0 0,0 0 1,1 1-1,-1 0 1,1 1-1,-1 0 1,1 0-1,15-1 1,-19 2-3,0 1 0,1 1-1,-1-1 1,0 1 0,0-1 0,0 1 0,0 1 0,0-1 0,0 0 0,0 1 0,0 0 0,0 0 0,-1 0 0,1 0 0,-1 1 0,1-1 0,-1 1 0,0 0-1,0 0 1,0 0 0,0 0 0,-1 1 0,0-1 0,1 1 0,2 5 0,1 8 20,0-1 0,-1 1 1,0 0-1,-2 0 0,0 0 0,0 0 0,-2 1 0,-1 28 1,4 27 162,-2-66-604,2-11-1601,4-16-3197,-5 13 3999,12-34-3245</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3:24.907"/>
    </inkml:context>
    <inkml:brush xml:id="br0">
      <inkml:brushProperty name="width" value="0.05" units="cm"/>
      <inkml:brushProperty name="height" value="0.05" units="cm"/>
      <inkml:brushProperty name="color" value="#E71224"/>
    </inkml:brush>
  </inkml:definitions>
  <inkml:trace contextRef="#ctx0" brushRef="#br0">47 35 5793,'-11'-12'3105,"-2"1"-112,1 5-977,7 2-1384,-1 3 88</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3:26.258"/>
    </inkml:context>
    <inkml:brush xml:id="br0">
      <inkml:brushProperty name="width" value="0.05" units="cm"/>
      <inkml:brushProperty name="height" value="0.05" units="cm"/>
      <inkml:brushProperty name="color" value="#E71224"/>
    </inkml:brush>
  </inkml:definitions>
  <inkml:trace contextRef="#ctx0" brushRef="#br0">317 579 5233,'4'-43'6605,"-6"-3"-3785,2 38-2627,-1 0 1,-1 1 0,1-1 0,-1 0 0,-1 1-1,1 0 1,-1-1 0,-1 1 0,-5-9 0,7 14-162,0-1 0,0 1 1,-1 0-1,1 0 0,-1 0 1,0 0-1,1 0 1,-1 1-1,0-1 0,0 1 1,0 0-1,0 0 1,0 0-1,-1 0 0,1 0 1,0 1-1,0-1 0,-1 1 1,1 0-1,0 0 1,0 0-1,-1 1 0,1-1 1,0 1-1,0-1 1,0 1-1,-5 2 0,-3 1 3,0 0-1,1 0 1,-1 1-1,1 0 1,0 1-1,-12 10 1,11-7-1,0 1 0,1 0 0,0 1 0,1 0 0,0 0 0,1 1 0,1 0 0,-1 1 0,2-1-1,0 2 1,-8 24 0,11-30-10,1 0-1,0 0 0,1 0 1,0 0-1,0 1 1,0-1-1,1 0 0,1 0 1,-1 1-1,1-1 0,1 0 1,-1 0-1,1 0 0,1 0 1,-1 0-1,2 0 1,-1-1-1,1 1 0,0-1 1,0 0-1,9 10 0,-11-15-7,0 1-1,0-1 0,1 0 0,-1 0 0,0 0 1,1 0-1,0 0 0,-1-1 0,1 1 0,0-1 1,0 1-1,0-1 0,0 0 0,0 0 0,0-1 1,0 1-1,1-1 0,3 1 0,-2-2 5,0 1 1,-1-1-1,1 0 0,-1 0 1,1-1-1,-1 1 0,0-1 0,0 0 1,0 0-1,1 0 0,4-5 1,3-2 19,-1-1 1,1-1 0,-2 0 0,0-1-1,0 0 1,12-19 0,-7 4 5,0 0 0,-2-1 0,13-41 1,19-91 71,-43 152-114,19-94 19,-18 89-33,-2 0 1,0-1-1,-1 1 0,0 0 1,-3-21-1,0 25-21,1 9 9,-3 19 6,0 30 70,3-25 15,-7 218 803,10-215-722,1 0 1,1 0-1,2-1 0,0 1 0,2-1 0,18 47 1,-23-68-124,1-1 1,-1 1 0,1-1-1,0 0 1,0 0-1,0 0 1,0 0 0,5 4-1,-7-7-20,0 0-1,0-1 0,0 1 1,0 0-1,0-1 0,0 1 1,1-1-1,-1 1 1,0-1-1,0 1 0,0-1 1,1 0-1,-1 1 0,0-1 1,1 0-1,-1 0 0,0 0 1,0 0-1,1 0 0,-1 0 1,0-1-1,0 1 0,1 0 1,-1-1-1,0 1 1,0-1-1,0 1 0,1-1 1,-1 1-1,0-1 0,0 0 1,0 0-1,0 1 0,0-1 1,1-2-1,4-4 27,0-1 0,0 0-1,-1 0 1,-1 0 0,1 0 0,6-18-1,14-56 78,8-76-18,-14 57-135,-25 135-49,1 0-1,1 42 1,3-58 98,1 1 0,1-1 1,1 1-1,1-1 0,1 0 0,9 29 1,-13-45-4,0-1 1,1 1-1,0-1 0,-1 1 1,1 0-1,0-1 1,0 1-1,0-1 0,0 0 1,0 1-1,0-1 1,0 0-1,0 0 1,0 1-1,1-1 0,-1 0 1,0 0-1,1 0 1,-1-1-1,1 1 0,0 0 1,-1 0-1,1-1 1,-1 1-1,1-1 0,0 0 1,-1 1-1,4-1 1,-2 0 1,-1-1 1,0 0 0,0 0-1,1 0 1,-1 0 0,0 0-1,0 0 1,0 0 0,0-1-1,0 1 1,0-1 0,0 1-1,-1-1 1,1 0 0,-1 0-1,1 0 1,-1 0 0,2-3-1,12-22 10,-2 0-1,-1-1 1,-2 0-1,0 0 0,-2-1 1,-1-1-1,5-51 0,-14 115-49,3 69-1,0-89 29,1 0 1,0 0-1,1 0 0,1 0 0,0-1 0,1 0 1,0 1-1,11 17 0,-14-28 9,0 1-1,0-1 1,0 0-1,0 0 1,1 0-1,0 0 1,-1-1 0,1 1-1,0-1 1,0 1-1,1-1 1,-1 0-1,0 0 1,1 0-1,-1-1 1,1 1 0,-1-1-1,7 2 1,-5-3 2,-1 0 1,1 0 0,-1 0 0,1-1-1,-1 0 1,0 0 0,1 0 0,-1 0-1,0 0 1,0-1 0,0 0 0,0 0-1,7-4 1,2-4 8,-1 0-1,0 0 1,0-1-1,-1 0 0,-1-1 1,0 0-1,-1-1 1,8-13-1,-10 15-1,-2 1-1,0-1 0,0 0 0,0 0 1,-2-1-1,1 1 0,-2-1 1,1 0-1,-2 0 0,1 0 1,-2 0-1,1 0 0,-2 0 1,-1-14-1,1 25-12,1-1 1,0 1 0,-1 0-1,1-1 1,-1 1-1,1 0 1,-1-1-1,0 1 1,1 0 0,-1 0-1,0 0 1,0 0-1,0 0 1,0 0-1,0 0 1,0 0 0,0 0-1,0 0 1,-1 0-1,1 1 1,0-1-1,0 0 1,-1 1 0,1-1-1,0 1 1,-1 0-1,1-1 1,0 1-1,-1 0 1,1 0 0,-1 0-1,1 0 1,0 0-1,-1 0 1,1 0-1,-1 0 1,1 1-1,-2 0 1,-2 0-3,1 0 0,-1 1 0,1 0 0,0 0-1,0 0 1,0 1 0,0-1 0,0 1 0,0 0 0,-5 5 0,1 2 6,0 1 1,1 0-1,0 0 1,0 1 0,1 0-1,1 0 1,0 0 0,-6 25-1,8-28-4,1-1-1,1 1 0,-1-1 0,1 1 0,1-1 0,0 1 1,0 0-1,0-1 0,1 1 0,1-1 0,-1 1 0,1-1 1,1 0-1,6 16 0,-8-22 5,0 0 0,0-1-1,1 1 1,-1 0 0,0 0 0,1-1 0,-1 1 0,1-1-1,0 1 1,-1-1 0,1 0 0,0 0 0,0 1 0,0-1 0,0-1-1,0 1 1,0 0 0,0 0 0,0-1 0,0 1 0,0-1-1,1 0 1,-1 1 0,0-1 0,0 0 0,0 0 0,0-1 0,1 1-1,-1 0 1,0-1 0,3 0 0,0-1 5,-1 0 1,1 0-1,-1 0 0,0 0 1,0-1-1,1 0 0,-2 0 1,1 0-1,0 0 0,-1 0 1,1-1-1,5-7 1,8-18 20,0-1 1,-2 0 0,-1 0 0,-2-2 0,9-33 0,-15 56-74,-1 16-30,2 23-5,10 89 77,-17-114 9,1 1-1,0-1 0,0 1 1,1-1-1,-1 0 0,1 1 1,0-1-1,1 0 0,-1 0 1,1 0-1,0-1 0,1 1 1,-1-1-1,1 0 0,-1 1 1,1-2-1,0 1 0,1 0 1,8 5-1,-8-7 2,0 0 1,1-1-1,-1 1 0,0-1 0,1 0 1,-1 0-1,0-1 0,1 0 1,-1 0-1,1 0 0,-1-1 1,0 0-1,1 0 0,-1 0 0,0 0 1,1-1-1,-1 0 0,7-4 1,0 0 9,-1-1 0,-1 0 0,1-1 0,-1 0 0,-1 0 0,0-1 0,0 0 0,0-1 0,-1 0 0,-1-1 0,0 1 0,7-14 0,6-15 27,-2 0-1,16-51 1,-24 60-25,-1 0 0,-2-1 0,4-37 0,-9 49-16,-1 0 1,-1 0-1,0 1 1,-2-1-1,0 0 0,-7-26 1,8 40-7,0 1-1,-1-1 1,1 1 0,-1-1 0,0 1 0,-1 0 0,-2-4 0,4 7 2,1 0 1,-1 1-1,0-1 1,1 0-1,-1 1 0,0-1 1,0 1-1,1-1 1,-1 1-1,0-1 1,0 1-1,0-1 1,0 1-1,0 0 1,0-1-1,0 1 1,0 0-1,1 0 1,-1 0-1,0 0 1,0 0-1,0 0 1,0 0-1,0 0 0,0 0 1,0 0-1,0 1 1,0-1-1,0 0 1,0 1-1,0-1 1,0 1-1,1-1 1,-1 1-1,0-1 1,0 1-1,0-1 1,1 1-1,-1 0 1,0 0-1,-6 7 15,0 0 0,1 0 1,0 0-1,1 1 0,0 0 0,0 0 0,1 0 1,0 1-1,1-1 0,-4 15 0,-2 3 71,-1 6 100,1 0 0,2 0-1,1 1 1,1-1-1,3 1 1,0 39 0,5-12 417,3 0 0,18 87 1,-19-125-419,1-1-1,1 1 1,11 24 0,-15-41-168,0 1 0,1 0 0,0-1 0,0 1-1,0-1 1,1 0 0,0 0 0,0-1 0,1 0 0,-1 0 0,1 0 0,0 0-1,10 5 1,-15-9-121,1-1 0,-1 1 0,0 0 0,1-1-1,-1 1 1,1-1 0,-1 1 0,0-1 0,1 0 0,-1 0-1,1 1 1,-1-1 0,1 0 0,0 0 0,-1 0-1,1-1 1,-1 1 0,1 0 0,-1-1 0,0 1 0,1-1-1,-1 1 1,1-1 0,-1 1 0,0-1 0,1 0 0,-1 0-1,0 0 1,0 0 0,1-1 0,1-1-493,-1 0 0,0 0 1,0-1-1,0 1 0,-1-1 1,1 1-1,-1-1 0,0 0 1,0 0-1,0 1 0,-1-1 1,1-5-1,2-54-5601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5:22.695"/>
    </inkml:context>
    <inkml:brush xml:id="br0">
      <inkml:brushProperty name="width" value="0.05" units="cm"/>
      <inkml:brushProperty name="height" value="0.05" units="cm"/>
    </inkml:brush>
  </inkml:definitions>
  <inkml:trace contextRef="#ctx0" brushRef="#br0">84 2 5721,'-13'-2'1993,"1"2"439,-1 2-1648,6-2-40,-3 2-63,3 0-337,5-2-48,0 0 16,-2 0-96,0 0-80,0 0 1800,1 2-4656,1-2 2144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1:53.027"/>
    </inkml:context>
    <inkml:brush xml:id="br0">
      <inkml:brushProperty name="width" value="0.05" units="cm"/>
      <inkml:brushProperty name="height" value="0.05" units="cm"/>
    </inkml:brush>
  </inkml:definitions>
  <inkml:trace contextRef="#ctx0" brushRef="#br0">1 419 7898,'3'6'481,"1"0"-1,1 0 1,-1 0 0,1-1 0,0 0 0,0 0 0,0 0-1,1 0 1,0-1 0,0 0 0,0 0 0,0-1 0,1 0 0,7 3-1,-7-4-385,1 0 0,-1-1 0,1 0-1,0 0 1,-1-1 0,1 0 0,0 0-1,-1-1 1,1 0 0,0 0 0,-1-1-1,1 0 1,10-5 0,9-5-21,-1-1 1,0-1-1,-1-1 1,-1-2-1,-1 0 1,0-2-1,-1 0 1,-1-2-1,-1 0 0,-1-1 1,18-27-1,-29 37-71,-1 0-1,-1 0 0,0 0 0,0-1 0,-1 0 0,5-21 1,-9 26 0,0 1 0,0 0 0,0-1 1,-1 1-1,0 0 0,0-1 1,-1 1-1,0-1 0,0 1 1,-1 0-1,1 0 0,-2 0 0,-4-11 1,6 16-3,1 1 0,-1-1 1,0 0-1,0 1 1,0-1-1,0 1 0,0-1 1,0 1-1,0 0 0,-1 0 1,1-1-1,0 1 1,-1 0-1,1 0 0,-1 0 1,1 0-1,-3 0 0,3 1 5,0-1 0,0 1-1,0 0 1,0 0 0,0 0-1,0 1 1,0-1 0,0 0-1,1 0 1,-1 0 0,0 1-1,0-1 1,0 1-1,0-1 1,0 0 0,0 1-1,0 0 1,1-1 0,-1 1-1,0-1 1,-1 3 0,-2 1 49,0 1 1,1 0 0,-1 1 0,1-1-1,0 1 1,1-1 0,-5 12 0,1 7 224,1 0 1,1-1 0,0 1-1,2 1 1,1-1 0,2 25-1,3 1 551,20 94 0,-23-139-787,17 56 365,-18-59-382,1 1 0,0-1 0,0 1 0,1-1 0,-1 1 0,1-1 0,-1 0 0,1 0 0,-1 0 0,1 0 0,0 0 0,0 0 1,0 0-1,0 0 0,1-1 0,-1 1 0,0-1 0,1 0 0,-1 1 0,4 0 0,-4-2-10,0-1-1,0 1 0,0 0 1,0-1-1,0 1 0,0-1 1,0 1-1,0-1 0,0 0 1,0 0-1,0 0 0,0 0 1,-1 0-1,1-1 0,0 1 1,-1 0-1,1-1 0,-1 1 1,1-1-1,-1 0 0,0 1 1,0-1-1,1-2 0,26-47 112,-14 18-128,-2-1-1,10-50 1,-11 116-215,-10-27 207,1 11 4,1 1 0,0-1 0,1 0 0,13 31 0,-16-44 6,1 0 0,-1 0 1,1 0-1,-1 0 0,1-1 0,0 1 1,0-1-1,1 1 0,-1-1 0,0 0 0,1 1 1,-1-1-1,1-1 0,0 1 0,-1 0 1,1-1-1,0 1 0,0-1 0,0 0 1,1 0-1,-1 0 0,0 0 0,0 0 0,0-1 1,1 0-1,-1 0 0,0 0 0,0 0 1,1 0-1,-1 0 0,0-1 0,6-1 1,-2-1 0,1 0 1,-1-1 0,0 1 0,0-2-1,-1 1 1,1-1 0,-1 0 0,0 0-1,0 0 1,-1-1 0,1 0-1,-1 0 1,-1-1 0,1 1 0,-1-1-1,0 0 1,-1 0 0,1 0 0,-2-1-1,1 1 1,-1-1 0,0 0 0,0 1-1,-1-1 1,0 0 0,0 0 0,-1 0-1,0 0 1,-1 0 0,-1-9 0,2 16-6,0 1 1,0-1-1,0 1 1,0 0-1,0-1 0,-1 1 1,1-1-1,0 1 1,0 0-1,0-1 1,0 1-1,-1-1 1,1 1-1,0 0 1,0-1-1,-1 1 1,1 0-1,0-1 1,-1 1-1,1 0 1,0 0-1,-1-1 1,1 1-1,0 0 1,-1 0-1,1-1 0,0 1 1,-1 0-1,1 0 1,-1 0-1,1 0 1,-1 0-1,1 0 1,-13 9-30,-6 25-25,15-23 54,0-1 1,1 1-1,0 0 1,1 0 0,1 0-1,-1 1 1,2-1-1,0 22 1,1-29-2,0 1 1,0-1 0,0 0-1,0 1 1,0-1 0,1 0-1,0 0 1,0 0 0,0 0 0,1 0-1,-1-1 1,1 1 0,0-1-1,0 1 1,0-1 0,0 0-1,0 0 1,1 0 0,-1-1-1,1 1 1,0-1 0,0 0-1,0 0 1,0 0 0,7 2 0,-6-3-154,0 0 0,-1 1 1,1-2-1,0 1 0,0 0 1,0-1-1,6 0 0,-7-1-374,0 0-1,0 1 0,-1-1 0,1 0 0,0-1 0,-1 1 1,1-1-1,0 1 0,4-5 0,18-13-3904</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5:23.571"/>
    </inkml:context>
    <inkml:brush xml:id="br0">
      <inkml:brushProperty name="width" value="0.05" units="cm"/>
      <inkml:brushProperty name="height" value="0.05" units="cm"/>
    </inkml:brush>
  </inkml:definitions>
  <inkml:trace contextRef="#ctx0" brushRef="#br0">14 211 5993,'-1'0'250,"1"0"-1,-1 0 1,1 0-1,-1 0 1,1 0-1,-1 0 1,1 0-1,-1 0 1,1 0-1,-1-1 1,1 1-1,-1 0 1,1 0-1,-1 0 1,1-1-1,0 1 1,-1 0-1,1-1 1,-1 1 0,1 0-1,0-1 1,-1 1-1,1-1 1,-1 0-1,0-14 1672,11-27-2587,-6 30 1242,34-112 113,-31 112-290,-4 18 320,-1 19 7,-2-25-763,5 73 334,-3-51-173,0 38 1,-2-44-33,1 0 1,0 0-1,1 0 1,7 27-1,-9-41-46,6-10-5222</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5:23.952"/>
    </inkml:context>
    <inkml:brush xml:id="br0">
      <inkml:brushProperty name="width" value="0.05" units="cm"/>
      <inkml:brushProperty name="height" value="0.05" units="cm"/>
    </inkml:brush>
  </inkml:definitions>
  <inkml:trace contextRef="#ctx0" brushRef="#br0">3 94 5785,'-3'-11'5760,"9"3"-3389,22 0-2157,-13 4 226,128-39 829,-113 36-874,-5 2-89,-25 5-425,0 0 0,1 0-1,-1 0 1,0 0 0,1 0 0,-1 0-1,0 0 1,1 0 0,-1 0 0,0 0 0,0-1-1,1 1 1,-1 0 0,0 0 0,1 0-1,-1 0 1,0 0 0,0-1 0,1 1-1,-1 0 1,0 0 0,0 0 0,0-1 0,1 1-1,-1 0 1,0 0 0,0-1 0,0 1-1,0 0 1,1 0 0,-1-1 0,0 1-1,0 0 1,0-1 0,0 1 0,0 0-1,0-1 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5:24.654"/>
    </inkml:context>
    <inkml:brush xml:id="br0">
      <inkml:brushProperty name="width" value="0.05" units="cm"/>
      <inkml:brushProperty name="height" value="0.05" units="cm"/>
    </inkml:brush>
  </inkml:definitions>
  <inkml:trace contextRef="#ctx0" brushRef="#br0">259 18 5697,'-5'-3'343,"0"0"-1,-1 1 0,1 0 1,-1 0-1,0 1 0,0-1 1,1 1-1,-1 0 1,0 1-1,0-1 0,0 1 1,0 1-1,0-1 0,0 1 1,0 0-1,0 0 1,0 0-1,-6 4 0,6-2-253,-1 0-1,1 1 0,0 0 0,0 0 0,1 1 1,-1-1-1,1 1 0,0 0 0,0 1 0,1-1 1,0 1-1,0 0 0,0 0 0,-5 13 1,-1 4 111,1 0 1,2 1 0,0 0-1,2 1 1,-3 30 0,-3 129 834,9-136-781,1-28-128,1 0 0,0 1-1,2-1 1,0 0 0,1 0-1,1 0 1,1 0 0,1-1-1,1 0 1,0 0 0,1 0 0,1-1-1,1-1 1,1 1 0,0-2-1,27 32 1,-29-41-76,0 1 0,0-1 0,0 0 0,1-1 0,0 0 0,0 0 0,1-1 0,-1-1 0,1 0 1,0 0-1,0-1 0,1 0 0,-1-1 0,0 0 0,1-1 0,18-1 0,-12 0 28,0-1 0,0-1 0,0 0 0,0-2 1,0 0-1,-1 0 0,0-2 0,0 0 0,30-17 0,-32 14-57,-1-2-1,-1 1 1,0-2 0,0 0-1,-1 0 1,-1-1-1,0 0 1,-1-1-1,0-1 1,-1 1 0,-1-2-1,0 1 1,-1-1-1,-1 0 1,0 0-1,-2-1 1,1 0 0,-2 0-1,0 0 1,-1 0-1,-1 0 1,-1 0-1,0-1 1,-1 1 0,-1 0-1,-1 0 1,-5-19-1,-1 6-1,-1 1 0,-2 0 0,-1 1 0,-1 1 0,-1 0 0,-36-47 0,39 58-16,-1 1 1,-1 1-1,0 0 0,-1 1 0,0 1 0,-1 0 0,0 1 0,-1 1 0,0 0 0,0 1 0,-38-13 0,43 19-18,1 1 0,-1 0 1,0 1-1,0 0 1,1 0-1,-1 1 0,0 1 1,0 0-1,0 1 0,1 0 1,-1 0-1,1 2 1,0-1-1,-1 1 0,1 1 1,1 0-1,-1 1 0,1 0 1,0 0-1,1 1 1,-1 0-1,-15 17 0,16-15-692,1 0 0,1 1 0,0 0 1,0 0-1,1 1 0,0 0 0,1 0 0,-6 17 0,4-1-2990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5:26.846"/>
    </inkml:context>
    <inkml:brush xml:id="br0">
      <inkml:brushProperty name="width" value="0.05" units="cm"/>
      <inkml:brushProperty name="height" value="0.05" units="cm"/>
    </inkml:brush>
  </inkml:definitions>
  <inkml:trace contextRef="#ctx0" brushRef="#br0">20 65 5121,'-15'2'5997,"10"-11"-3303,5 8-2619,0 0 1,1-1 0,-1 1 0,0-1 0,1 1 0,-1-1 0,1 1 0,0 0 0,-1 0 0,1-1 0,0 1 0,0 0 0,0 0-1,-1 0 1,1-1 0,1 1 0,-1 0 0,0 0 0,2-1 0,4-2-28,0 0 0,0 0 1,0 1-1,0 0 0,1 1 0,-1-1 1,1 1-1,10-1 0,-6 1 11,-6 1-27,0 1-1,-1 0 0,1 0 0,0 0 0,0 1 1,0 0-1,0 0 0,-1 0 0,1 1 0,0 0 0,-1 0 1,1 0-1,-1 1 0,0-1 0,0 1 0,0 1 1,7 5-1,-10-8-24,-1 0 0,0 0 1,0 0-1,0 0 0,0 0 1,0 1-1,0-1 0,0 0 1,0 0-1,-1 1 0,1-1 0,0 0 1,-1 1-1,1-1 0,-1 1 1,0-1-1,1 1 0,-1-1 0,0 1 1,0-1-1,0 1 0,0-1 1,0 1-1,0-1 0,0 1 1,0-1-1,-1 1 0,1-1 0,-1 1 1,1-1-1,-1 1 0,0-1 1,1 0-1,-1 1 0,0-1 1,0 0-1,-1 2 0,-5 6-7,-1-1-1,0 1 1,0-1 0,-11 8-1,0-1 2,-15 22 1,25-26 1,0-1-1,-1 0 1,-1 0-1,-16 12 1,27-22 2,0 0 0,0 0 0,0 0 1,0 0-1,0 0 0,0 0 0,0 0 0,0 0 1,0 0-1,0 0 0,0 0 0,0 0 1,0 0-1,0 0 0,0 1 0,1-1 1,-1 0-1,0 0 0,0 0 0,0 0 0,0 0 1,0 0-1,0 0 0,0 0 0,0 0 1,0 0-1,0 0 0,0 1 0,0-1 1,0 0-1,0 0 0,0 0 0,0 0 1,0 0-1,0 0 0,-1 0 0,1 0 0,0 0 1,0 0-1,0 0 0,0 1 0,0-1 1,0 0-1,0 0 0,0 0 0,0 0 1,17-2 241,12 0-112,8-1 81,43-8 1,-33-2-99,24-6 124,-67 18-328,0 1 0,0-1-1,-1 1 1,1 0 0,0 0 0,0 0-1,0 1 1,-1-1 0,1 1 0,0 0 0,0 0-1,-1 0 1,1 1 0,5 2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0:55:27.997"/>
    </inkml:context>
    <inkml:brush xml:id="br0">
      <inkml:brushProperty name="width" value="0.05" units="cm"/>
      <inkml:brushProperty name="height" value="0.05" units="cm"/>
    </inkml:brush>
  </inkml:definitions>
  <inkml:trace contextRef="#ctx0" brushRef="#br0">288 47 5241,'-1'-1'293,"1"-1"1,-1 1-1,1-1 0,-1 1 0,1 0 1,-1-1-1,0 1 0,1 0 1,-1 0-1,0 0 0,0-1 0,0 1 1,0 0-1,0 0 0,0 0 0,0 0 1,-1 1-1,1-1 0,-2-1 0,-36-9 615,36 10-822,-56-9 265,56 9-309,-1 1 0,0 0 0,1 0 0,-1 1 0,0-1 0,1 1 0,-1 0 0,1 0 0,-1 0 0,1 0 1,-1 0-1,1 1 0,0 0 0,-1-1 0,1 1 0,0 0 0,0 1 0,1-1 0,-1 1 0,0-1 0,-2 5 0,-3 3 76,0 1-1,1 0 0,1 0 1,-8 16-1,5-8 42,2-3 6,0 0 0,2 1 1,-1-1-1,2 1 0,0 1 1,-2 32-1,4 103 940,4-130-1025,0 1 1,2-1-1,0 0 1,2 0-1,8 24 1,-8-32-27,0 1 0,1-1 0,1 0 0,0-1 0,1 0 0,0 0-1,21 22 1,-19-26 37,-1 0 0,2-1 0,-1-1 0,1 0 0,0-1 0,1 0 0,-1-1-1,1 0 1,1-1 0,-1 0 0,1-1 0,0-1 0,0 0 0,0-1 0,0-1-1,16 1 1,-1-3-15,1-2 1,-1 0-1,0-2 0,-1-1 0,1-2 0,50-19 0,-63 21-43,0-1 0,0 0-1,21-15 1,-30 18-26,-1-1 0,-1 0 0,1-1 1,-1 1-1,0-1 0,0 0 0,0-1 0,-1 1 0,0-1 0,4-10 1,-3 6 38,0-1 0,-1 0 0,-1 0 0,0-1 1,-1 1-1,0 0 0,-1-1 0,0 0 0,-1 1 1,0-1-1,-3-17 0,-3 0 20,-1 1 0,-1-1 0,-19-44 0,18 52-35,3 5-45,-1 0 1,0 1 0,-1 0 0,-1 0-1,-18-23 1,18 27 15,-1 1 0,-1 1 1,1 0-1,-2 0 0,1 1 0,-2 0 1,1 1-1,-1 1 0,-25-12 0,26 15 0,1 0 0,-1 1 0,0 1 0,0-1 0,0 2 0,0 0-1,0 0 1,0 1 0,-1 1 0,1 0 0,0 0 0,-17 5 0,11-2-5,0-1 0,0-1 1,0-1-1,-33-2 0,10 0 3,38 1-38,0 0-1,-1 1 0,1-1 0,0 1 0,-1 0 0,1-1 1,0 1-1,0 1 0,0-1 0,0 0 0,0 1 1,0 0-1,0 0 0,0 0 0,1 0 0,-1 0 1,1 0-1,-1 1 0,1-1 0,0 1 0,0-1 0,0 1 1,-2 4-1,-2 6-795,0 1 0,0-1 0,2 1 0,-4 17 0,0-4-1442,-6 23-1293</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08:37.161"/>
    </inkml:context>
    <inkml:brush xml:id="br0">
      <inkml:brushProperty name="width" value="0.3" units="cm"/>
      <inkml:brushProperty name="height" value="0.6" units="cm"/>
      <inkml:brushProperty name="color" value="#FBF8B7"/>
      <inkml:brushProperty name="tip" value="rectangle"/>
      <inkml:brushProperty name="rasterOp" value="maskPen"/>
    </inkml:brush>
  </inkml:definitions>
  <inkml:trace contextRef="#ctx0" brushRef="#br0">1 0 8842,'30'5'1688,"-6"1"873,3 1-3225,-6 2-153,6-1-1775</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08:40.926"/>
    </inkml:context>
    <inkml:brush xml:id="br0">
      <inkml:brushProperty name="width" value="0.3" units="cm"/>
      <inkml:brushProperty name="height" value="0.6" units="cm"/>
      <inkml:brushProperty name="color" value="#FBF8B7"/>
      <inkml:brushProperty name="tip" value="rectangle"/>
      <inkml:brushProperty name="rasterOp" value="maskPen"/>
    </inkml:brush>
  </inkml:definitions>
  <inkml:trace contextRef="#ctx0" brushRef="#br0">1 71 3025,'9'-16'8022,"15"16"-8092,-9 1 509,33 1-141,358 2 1651,233-23-469,-462 20-1161,134-4 352,-74-11-315,322-7 9,-104 35 335,345-9-184,-188-7-522,627-8 93,-320-2 45,-762 16-36,245 10 336,-166-10-269,8-1-61,2 3 17,-34-1-87,573 7 197,-262-8-234,-5 1 41,220 6-7,-133-14-3,-371-3-14,-12 11-23,43-3 80,7 3 47,-133 0 30,38-13-657</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4:54.174"/>
    </inkml:context>
    <inkml:brush xml:id="br0">
      <inkml:brushProperty name="width" value="0.05" units="cm"/>
      <inkml:brushProperty name="height" value="0.05" units="cm"/>
      <inkml:brushProperty name="color" value="#E71224"/>
    </inkml:brush>
  </inkml:definitions>
  <inkml:trace contextRef="#ctx0" brushRef="#br0">35 86 5097,'-16'-4'4911,"-2"-2"-2270,18 4-1917,11 1-142,227 2 1267,-14 0-631,-41-4-514,97-6-286,-155-4 72,-63 5-295,-1 3 0,66 3 0,-10 12-87,-54-4-47,88-2 0,102-15 49,453-29 289,-241 37-222,-127 7-122,68 7-113,-105 2 105,-293-13-48,787 25 65,-33-6 34,-483-19-31,187 1 23,285 3 316,-184-4 190,-224 7-461,399 2 160,-373-4 291,146-1-456,-75-11-60,231-5 191,-119 12 455,-238 8-528,-163-3 982,227 17-769,-372-22-351,9 2-284,-23-3-650,-21-3-585,-29-4-2882,16 2-665</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20:47:28.702"/>
    </inkml:context>
    <inkml:brush xml:id="br0">
      <inkml:brushProperty name="width" value="0.05" units="cm"/>
      <inkml:brushProperty name="height" value="0.05" units="cm"/>
    </inkml:brush>
  </inkml:definitions>
  <inkml:trace contextRef="#ctx0" brushRef="#br0">101 61 4953,'2'-58'4697,"-1"55"-3089,2 10-470,0 14-489,-13 155 234,9-161-704,0 1 0,-1-1-1,-1 1 1,-1-1 0,0 0 0,-8 21-1,4-21-65,4-13 137,1-17 300,2 7-428,-3 0-117,1-1 0,-1 1 0,0 0 0,-1 1 0,0-1 0,0 1 0,0 0 0,-1 0 0,-10-9-1,28 37 20,-2 3-21,-6-16-1,5 8 5,-1 1 0,-2 0 0,7 20-1,-13-36-5,0 0 0,0-1 0,0 1 0,1 0 0,-1 0 0,0 0-1,1 0 1,-1 0 0,1-1 0,-1 1 0,1 0 0,-1 0 0,1-1-1,-1 1 1,1 0 0,0-1 0,-1 1 0,1-1 0,0 1 0,1 0-1,-1-1 3,-1 0-1,1 0 0,0 0 0,-1 0 0,1 0 1,0 0-1,-1 0 0,1 0 0,0-1 0,-1 1 0,1 0 1,0 0-1,-1-1 0,1 1 0,0-1 0,-1 1 0,1 0 1,-1-1-1,1 1 0,-1-1 0,1 0 0,28-41 117,-19 25-79,5-1-1,0 0 0,1 2 1,21-18-1,-33 30-226,-6 4 654,0 3-1422</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20:53:24.442"/>
    </inkml:context>
    <inkml:brush xml:id="br0">
      <inkml:brushProperty name="width" value="0.2" units="cm"/>
      <inkml:brushProperty name="height" value="0.4" units="cm"/>
      <inkml:brushProperty name="color" value="#A9D8FF"/>
      <inkml:brushProperty name="tip" value="rectangle"/>
      <inkml:brushProperty name="rasterOp" value="maskPen"/>
    </inkml:brush>
  </inkml:definitions>
  <inkml:trace contextRef="#ctx0" brushRef="#br0">0 56 4425,'3'2'421,"-1"1"0,1-1 0,0 0 0,0 0 0,0 0 0,0-1 0,0 1 0,4 0 0,14 8-207,-13-6-178,3 2 11,0 0-1,1-1 1,-1-1-1,1 0 1,0 0-1,22 3 1,21-5 701,77-6-1,5-1 68,256 26 981,-293-8-1459,-32-4-15,136 1 1,-191-10-230,-1 2 1,1-1 0,-1 2 0,23 6 0,18 4 1,-41-11-70,0 1 1,21 9-1,2 1 60,21 1 66,1-2 1,0-2-1,1-3 0,109-1 0,140-3 81,-5-9-164,-252 3-84,170-22 7,-22 0 124,-71 18-95,140-13-11,-99 9-84,57 3 140,-57 5 77,18 1 109,-37 1-113,141-18-32,-220 16-68,1 2 0,81 10 0,-73-3-11,400 3 83,-114-7-81,-98-8-12,102 31 85,-181-10-62,-97-14 4,-1-3 1,152-25-1,67-2-95,267-1 165,-492 23-126,1 3 0,0 5 0,118 14 0,-120-5 17,0-4 0,0-3 1,0-4-1,99-14 0,71-4-9,-24 3 38,-176 9-26,0-2 0,68-21 0,-79 19-7,1 1 1,0 2 0,74-4 0,132 12-54,-13 1 30,56-6 88,-209 8-57,127 21 0,-153-17-3,0-3 0,0-2 0,71-7 0,72 2 71,305 16-69,-208-6 1,253-11-28,-190-3 19,-156 7-20,123 3 33,-235 0-6,134-11-19,-98 2-28,-107 7 43,1 0 1,-1 2-1,1 0 1,-1 2-1,30 10 1,47 9-8,-51-16 11,79 24-1,-102-26-9,0-1 1,1 0-1,40 1 0,2 0-24,11 6 30,77 8 92,-136-19-128,1-1 0,-1 0-1,0-2 1,27-5 0,-45 6-1,-1 1-1,0 0 1,1 0 0,-1 0 0,0 0 0,1 0 0,-1 0 0,0-1 0,1 1 0,-1 0 0,0 0 0,1 0 0,-1-1 0,0 1-1,0 0 1,1 0 0,-1-1 0,0 1 0,0 0 0,0-1 0,1 1 0,-1 0 0,0-1 0,0 1 0,0 0 0,0-1 0,0 1-1,1 0 1,-1-1 0,0 1 0,0 0 0,0-1 0,0 1 0,0-1 0,0 1 0,0 0 0,-1-1 0,-5-18-2185,3 12 1116,-8-25-2058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1:54.491"/>
    </inkml:context>
    <inkml:brush xml:id="br0">
      <inkml:brushProperty name="width" value="0.05" units="cm"/>
      <inkml:brushProperty name="height" value="0.05" units="cm"/>
    </inkml:brush>
  </inkml:definitions>
  <inkml:trace contextRef="#ctx0" brushRef="#br0">12 232 6145,'-12'3'4124,"26"-5"-493,9-4-3299,-1-1 0,0-1 0,0-1 0,0-1 1,36-24-1,94-78 491,-150 110-818,0 1-1,-1-1 1,1 1 0,0-1 0,-1 0 0,1 1 0,-1-1 0,1 0 0,-1 0 0,0 0 0,0 0 0,0-1 0,0 1 0,1-3 0,-2 4-2,0 1 0,0-1-1,0 1 1,0-1 0,0 1 0,0-1-1,0 1 1,0 0 0,0-1 0,-1 1-1,1-1 1,0 1 0,0-1 0,-1 1-1,1-1 1,0 1 0,0 0 0,-1-1-1,1 1 1,0 0 0,-1-1 0,1 1-1,0 0 1,-1-1 0,-19-3 70,12 3-50,1 1 1,-1 0 0,1 1 0,-1 0 0,1 0-1,-1 1 1,1 0 0,-1 0 0,1 1 0,-11 5-1,14-6 6,0 1-1,-1 0 0,1 1 1,1-1-1,-1 0 0,0 1 0,1 0 1,0 0-1,0 0 0,0 0 1,0 1-1,1-1 0,0 1 1,0 0-1,0-1 0,-2 10 0,1-1 49,1 1 0,0-1-1,1 0 1,1 0-1,0 0 1,1 1-1,0-1 1,1 0-1,1 0 1,0 0-1,5 14 1,-6-21-39,1 0 1,-1-1-1,1 1 1,0-1-1,1 0 1,-1 0-1,1 0 0,0 0 1,1 0-1,-1-1 1,7 5-1,-7-6-7,-1-1-1,1 0 1,0 0-1,0 0 0,0-1 1,1 1-1,-1-1 1,0 0-1,0 0 0,1-1 1,-1 1-1,1-1 1,-1 0-1,0 0 0,1 0 1,-1-1-1,7-1 1,-4 0-1,0-1 1,1 0 0,-1 0 0,-1 0 0,1-1 0,0 0 0,-1 0-1,0-1 1,0 0 0,0 0 0,-1 0 0,0-1 0,9-11 0,5-9 19,29-55 0,-40 66-26,5-13-6,12-21 15,-23 46-35,0 0-1,0-1 1,1 1 0,-1 0-1,1 1 1,-1-1 0,1 0-1,0 1 1,0-1-1,4-1 1,-7 4 0,1-1 1,-1 1-1,1 0 0,-1 0 0,1 0 1,-1 0-1,1 0 0,-1 0 1,1 0-1,-1 0 0,1 0 0,-1 1 1,1-1-1,-1 0 0,1 0 1,-1 0-1,1 0 0,-1 1 0,1-1 1,-1 0-1,1 1 0,-1-1 1,0 0-1,1 1 0,-1-1 0,0 0 1,1 1-1,-1-1 0,0 1 1,1-1-1,-1 0 0,0 1 1,0-1-1,0 1 0,1-1 0,-1 1 1,0-1-1,0 1 0,0-1 1,0 1-1,0 0 0,5 26-23,-4-24 22,5 105-26,-5-69 28,10 63 0,-11-101 3,0 0-1,0-1 1,0 1-1,0 0 1,0-1-1,0 1 1,0 0-1,0-1 1,0 1-1,1 0 1,-1-1-1,0 1 1,0 0-1,1-1 1,-1 1-1,0-1 1,1 1-1,-1 0 1,1-1-1,-1 1 1,1-1-1,-1 1 1,1-1-1,-1 0 1,1 1-1,0-1 1,-1 1-1,1-1 1,-1 0-1,2 1 1,-1-2 1,0 1 0,0-1-1,0 1 1,0-1 0,0 0 0,0 1 0,0-1-1,0 0 1,0 0 0,0 0 0,0 1 0,-1-1-1,1 0 1,0 0 0,0-2 0,27-52 78,-25 49-66,23-57 44,-17 39-76,1 0 0,1 1-1,25-38 1,-35 59 15,1 0 0,0 0 0,-1 0 0,1 0 0,0 0 0,0 0 0,1 0 0,-1 1 0,0-1 0,0 1 0,3-2 0,-4 3 2,0 0 1,1-1-1,-1 1 0,0 0 1,0 0-1,0 0 0,0 0 1,0 0-1,0 0 0,0 0 0,0 1 1,0-1-1,0 0 0,0 0 1,0 1-1,0-1 0,0 1 1,-1-1-1,1 1 0,0-1 0,0 1 1,0 0-1,0-1 0,-1 1 1,1 0-1,0 0 0,-1-1 1,1 1-1,0 0 0,-1 0 0,1 0 1,-1 0-1,1 1 0,12 25-7,0 2 0,-2 0 0,-2 0 1,0 0-1,4 32 0,-7-33 18,-1-18 7,1-12-2,10-24 11,-2 2-10,109-136 15,-119 155-33,0 0 0,0 0 0,1 1 0,-1-1 0,1 1 0,0 0 0,10-5 0,-14 8-1,1 1-1,-1-1 1,1 1 0,0-1 0,0 1-1,-1 0 1,1 0 0,0-1 0,0 1 0,-1 1-1,1-1 1,0 0 0,-1 0 0,1 0-1,0 1 1,0-1 0,-1 1 0,1 0-1,-1-1 1,1 1 0,0 0 0,-1 0-1,0 0 1,1 0 0,-1 0 0,1 0 0,-1 0-1,0 1 1,0-1 0,0 0 0,2 3-1,5 7 4,-1 0 0,0 1-1,0-1 1,-1 1-1,-1 1 1,0-1 0,6 24-1,-9-30-5,-1 1 0,1-1 0,-2 0 0,1 1 0,0-1 0,-1 0 0,0 1-1,-1-1 1,0 0 0,0 1 0,0-1 0,0 0 0,-1 0 0,0 0 0,-1 0 0,1 0 0,-1 0-1,-5 7 1,7-12 11,0 1-1,0-1 1,0 0-1,0 0 1,0 1-1,0-1 1,0 0-1,0 0 1,-1 0-1,1 0 1,0-1-1,-1 1 1,1 0-1,-1 0 1,1-1-1,-1 1 1,1-1-1,-3 1 1,4-1-2,-1 0 0,0-1 0,0 1 0,0 0 0,1-1 0,-1 1 0,0 0 0,0-1 0,1 1 0,-1-1 0,0 1 0,1-1 0,-1 0 0,1 1 0,-1-1 0,1 1 0,-1-1 0,1 0 0,-1 0 0,1 1 0,-1-1 0,1 0 0,-1-1 0,-1-5 5,0 0-1,1 0 0,-1-1 0,1 1 1,1 0-1,-1-9 0,1 3-6,0-22-1,5-39 1,-4 65-5,1-1 1,0 1 0,0-1 0,1 1 0,0 0-1,1 0 1,-1 0 0,2 1 0,5-10 0,-6 14-3,0 0 1,-1 1-1,1 0 1,1-1 0,-1 1-1,0 1 1,1-1-1,-1 1 1,1-1 0,0 1-1,0 1 1,0-1-1,0 1 1,0 0 0,0 0-1,0 0 1,0 0-1,0 1 1,7 1 0,-7-2 2,-1 1 1,1 1-1,-1-1 1,0 1 0,1 0-1,-1 0 1,0 0 0,1 0-1,-1 1 1,0 0-1,0 0 1,0 0 0,0 0-1,0 1 1,-1-1-1,1 1 1,-1 0 0,0 0-1,0 0 1,0 1-1,0-1 1,4 8 0,2 13 33,-1 0 1,-1 1 0,-1 0-1,-1 0 1,-2 0 0,1 33-1,0-12 198,15-107 85,-9 17-320,1-3 3,22-57 0,-33 103 1,0-1 1,0 1 0,1 0-1,-1 0 1,1-1-1,-1 1 1,1 0 0,-1 0-1,1 0 1,0 0-1,-1 0 1,1 0-1,0 0 1,0 0 0,0 0-1,0 0 1,0 0-1,0 0 1,0 1 0,0-1-1,0 0 1,0 1-1,1-1 1,-1 1 0,0-1-1,0 1 1,2-1-1,-2 2 0,1 0 1,-1 0-1,0 0 0,0 0 0,1 0 0,-1 0 0,0 0 0,0 0 0,0 0 1,0 0-1,0 1 0,0-1 0,-1 0 0,1 1 0,0-1 0,-1 1 1,1-1-1,-1 1 0,1-1 0,-1 1 0,1 2 0,6 31-9,-4-18-10,1 1-1,7 17 1,-10-31 18,0-1 0,1 1-1,-1-1 1,1 0 0,0 0-1,0 0 1,0 0-1,0 0 1,0 0 0,1-1-1,-1 1 1,1-1 0,0 0-1,0 1 1,0-1 0,3 1-1,-4-2-58,-1 0 0,1-1-1,-1 1 1,1-1-1,0 0 1,-1 0-1,1 0 1,0 1 0,-1-1-1,1-1 1,0 1-1,-1 0 1,1 0-1,-1-1 1,1 1 0,0-1-1,-1 1 1,1-1-1,-1 0 1,1 1 0,-1-1-1,0 0 1,1 0-1,-1 0 1,0 0-1,1 0 1,-1 0 0,1-2-1,2-2-476,0 0 0,-1 1-1,0-1 1,0-1 0,0 1 0,2-8-1,4-14-3314</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20:53:25.992"/>
    </inkml:context>
    <inkml:brush xml:id="br0">
      <inkml:brushProperty name="width" value="0.2" units="cm"/>
      <inkml:brushProperty name="height" value="0.4" units="cm"/>
      <inkml:brushProperty name="color" value="#A9D8FF"/>
      <inkml:brushProperty name="tip" value="rectangle"/>
      <inkml:brushProperty name="rasterOp" value="maskPen"/>
    </inkml:brush>
  </inkml:definitions>
  <inkml:trace contextRef="#ctx0" brushRef="#br0">5 66 5345,'0'0'-20,"-1"-1"0,1 1 0,-1-1 0,1 0 0,-1 0 0,1 1 0,0-1 0,-1 0 0,1 0 0,0 0 0,0 1 0,-1-1 0,1 0 0,0 0 0,0 0 0,0 1-1,0-1 1,0 0 0,0 0 0,0 0 0,0 0 0,1 1 0,-1-1 0,0 0 0,0 0 0,1 0 0,-1 1 0,1-1 0,-1 0 0,0 0 0,1 1 0,-1-1 0,1 0 0,0 1 0,-1-1 0,1 1 0,-1-1 0,1 1 0,1-2 0,22-9-1866,-5 6 3588,-15 4-1612,11-3 669,0 0 1,0 1 0,1 1 0,17-1-1,25 2 433,-28-1-363,0 2 0,41 5 0,-21 3-546,81 12 708,165 5 0,142-32-169,-75 0-469,-66 27-43,-37-2-210,-48-10 39,42 1 131,-134 3 349,-93-9-596,-9-3 399</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09:14.269"/>
    </inkml:context>
    <inkml:brush xml:id="br0">
      <inkml:brushProperty name="width" value="0.3" units="cm"/>
      <inkml:brushProperty name="height" value="0.6" units="cm"/>
      <inkml:brushProperty name="color" value="#FBF8B7"/>
      <inkml:brushProperty name="tip" value="rectangle"/>
      <inkml:brushProperty name="rasterOp" value="maskPen"/>
    </inkml:brush>
  </inkml:definitions>
  <inkml:trace contextRef="#ctx0" brushRef="#br0">1 159 4553,'9'10'3550,"16"0"-2595,-22-9-831,14 5 49,0-1 1,0-1-1,0-1 0,0 0 1,1-1-1,0-1 1,-1 0-1,22-3 0,348-10 969,-152 7-823,340 2 268,7 49-218,-414-21-169,494 54 255,401-33-350,-855-38 80,61-1 445,562-16-130,-770 7-488,287-4 156,-236 9-67,120 19-1,-143-12 41,122-2 0,-176-24-96,57-6-82,157-17 1,-246 39 80,21-2-473,-24 3 409,-1-1 0,1 0 0,0 0 0,-1 0 0,1 0 0,0 0 0,0 0 0,-1 1 0,1-1 0,0 0 0,0 0 0,0 0 0,-1 0 0,1 1 0,0-1 0,0 0 0,0 0 0,-1 1 0,1-1 0,0 0 0,0 0 0,0 1 0,0-1 0,0 0 0,0 0 0,0 1 0,0-1 0,0 0 0,0 1 0,0-1 0,0 0 0,0 1 0,0-1 0,0 0 0,0 0 0,0 1 0,0-1 0,0 0 0,0 0 0,0 1 0,0-1 0,0 0 0,1 1 0,-1-1 0,0 0 0,0 0 0,0 0 0,0 1 0,1-1 0,-1 0 0,0 0 0,0 0 0,1 1 0,-1-1 0,0 0 0,0 0 0,1 0 0,-1 0 0,0 0 0,0 0 0,1 1 0,-1-1 0,0 0 0,1 0 0,-1 0 0,0 0 0,0 0 0,1 0 0,-1 0 0,-2 1 10,0 1 1,0 0-1,-1-1 0,1 1 0,-1-1 0,1 0 0,-1 0 0,0 0 0,1 0 0,-5 0 1,-10 5-1,-9 1 6,0 0 1,0-2 0,0-1 0,-50 1 0,-637-56 19,307 12-8,-782 17 98,-135 137 394,905-72-330,27-3-117,-7-1-14,301-28-35,0-4 1,-133-7-1,123-2 7,-146 18 0,-84-1-1,278-15 9,34 1-19,0-1 0,0-2 0,-30-5 0,52 6 8,0 0 1,-1-1-1,1 1 0,0-1 0,0 0 1,0 0-1,-4-4 0,-16-8 42,17 11-16,-1-1 0,0 1 0,1-1 0,0 0 0,0-1 0,0 1 0,-8-10 0,-6-4 25,11 12-56,0 0 1,-1 1 0,0 1 0,0-1 0,0 2 0,-1-1 0,-20-3-1,20 4-1,10 3 10,1-1 1,-1 0-1,0 1 1,0-1-1,1 0 1,-1 0 0,1 1-1,-1-1 1,0 0-1,1 0 1,0 0-1,-1 0 1,1 0-1,-1 0 1,1 0 0,0 0-1,0 0 1,0 0-1,-1 0 1,1 0-1,0 0 1,0 0 0,1 0-1,-1-1 1,2-41-28,-2 37 22,1-4-5,1 1 3,-2 0 0,1-1 0,-1 1-1,0-1 1,-4-16 0,4 25-7,0 1 0,0-1 0,0 0-1,0 1 1,0-1 0,0 0 0,0 1 0,0-1 0,0 1 0,0-1-1,0 0 1,0 1 0,0-1 0,0 0 0,1 1 0,-1-1-1,0 1 1,0-1 0,1 1 0,-1-1 0,0 1 0,1-1 0,-1 1-1,1-1 1,-1 1 0,1-1 0,-1 1 0,1-1 0,-1 1 0,1 0-1,-1-1 1,1 1 0,-1 0 0,2-1 0,29-6-74,-6 3 74,54-17-1,-18 3 49,75-11 0,113 10 5,-98 10-41,572-22-34,-268 17 40,436-37-29,60-2 72,241 49-42,-720 11 50,-343-7-33,-16-2-32,160 20 0,-241-13-16,-14-2 41,1 0 1,31 0-1,-28-10 511,22-2-2576,42-12 562</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09:20.118"/>
    </inkml:context>
    <inkml:brush xml:id="br0">
      <inkml:brushProperty name="width" value="0.3" units="cm"/>
      <inkml:brushProperty name="height" value="0.6" units="cm"/>
      <inkml:brushProperty name="color" value="#FBF8B7"/>
      <inkml:brushProperty name="tip" value="rectangle"/>
      <inkml:brushProperty name="rasterOp" value="maskPen"/>
    </inkml:brush>
  </inkml:definitions>
  <inkml:trace contextRef="#ctx0" brushRef="#br0">1 221 3921,'0'-4'261,"0"1"0,0-1 1,0 1-1,0-1 0,0 1 0,1-1 1,-1 1-1,1-1 0,0 1 0,2-4 1,0-1-220,1 0 0,0 0 1,1 1-1,5-8 1,-7 12 94,-1-1-67,0 1-1,1 0 1,-1 0-1,1 0 1,0 1-1,0-1 1,0 1-1,6-4 0,9-8 426,-10 7-191,0 0-1,0 1 0,1-1 0,0 2 0,0-1 1,1 1-1,-1 1 0,1 0 0,0 0 0,0 1 1,0 0-1,1 1 0,-1 0 0,19-1 0,10 1 33,1 2 0,63 9 0,101 26 640,18 2-421,50-23 8,117 12 456,-117 6-117,377-5 0,-349-19-352,70-2-241,385-48 241,-202 35-103,-71 6-238,-93-28-117,102-4 97,579-13 11,448 32 168,-1398 16-345,637-11 170,-248 0-30,-159 11-59,269-6-1,-97 0 45,2 28-133,-139-6 16,-143-7-2,338 8-10,-362-30 23,-20-4-10,-15 0 0,-146 10-40,-37 5 7,0 0-1,0 0 1,0 0-1,0 0 1,0 0-1,0 0 1,0 0-1,0 0 1,0 0-1,0 0 1,0 0-1,0 0 1,-1 0-1,1 0 1,0-1-1,0 1 1,0 0-1,0 0 1,0 0-1,0 0 1,0 0-1,0 0 1,0 0-1,0 0 1,0 0-1,0 0 1,0 0-1,0 0 1,0 0-1,0-1 1,0 1-1,0 0 1,0 0-1,0 0 1,0 0-1,0 0 0,0 0 1,0 0-1,0 0 1,0 0-1,0 0 1,0-1-1,-26 1-23,23 0 27,-60 2-5,-96-9 0,148 6 3,-292-28 24,204 25-5,-110 8 0,-327 47-63,73-6 61,-337 36-9,-245 17 7,440-68-14,-39-17-8,61-4-2,35 6 32,170-11-8,218-4-8,-385-7 11,430 4-8,-246-11 12,-534-60-6,449 66-29,3 27-12,-65 3 11,401-21 15,-303 11 46,-28 0-101,184-8 52,19-3-7,-120 7 27,284-5-18,21-1 16,-74 13 0,-687 116-287,721-116-145,-66 7-1266,135-20-83,-1-2 0,-32-3 0,16-6-2267</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5:02.115"/>
    </inkml:context>
    <inkml:brush xml:id="br0">
      <inkml:brushProperty name="width" value="0.05" units="cm"/>
      <inkml:brushProperty name="height" value="0.05" units="cm"/>
      <inkml:brushProperty name="color" value="#E71224"/>
    </inkml:brush>
  </inkml:definitions>
  <inkml:trace contextRef="#ctx0" brushRef="#br0">9 101 4249,'-8'3'8026,"15"-1"-7658,21 5-61,1-1 0,-1-2 0,1 0 0,-1-2-1,47-2 1,398-22 1260,702-26-166,333 40-51,-933 9-776,-236-5-285,145 2 240,24-2-424,-130-1-58,55-2 101,-157 15-150,-274-9-2,-7-2-260,-19-5-943,-31-7-3227,14 4 565</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5:03.885"/>
    </inkml:context>
    <inkml:brush xml:id="br0">
      <inkml:brushProperty name="width" value="0.05" units="cm"/>
      <inkml:brushProperty name="height" value="0.05" units="cm"/>
      <inkml:brushProperty name="color" value="#E71224"/>
    </inkml:brush>
  </inkml:definitions>
  <inkml:trace contextRef="#ctx0" brushRef="#br0">37 155 2353,'-16'13'4221,"15"-12"-3774,-1 0-1,0 0 0,1 1 0,-1-1 0,1 0 0,-1 1 0,1-1 1,0 1-1,-1-1 0,1 1 0,0 0 0,0-1 0,-2 5 0,3-6-362,0 1 0,1 0 0,-1-1 0,0 1 0,0 0 0,0-1-1,0 1 1,0 0 0,1-1 0,-1 1 0,0 0 0,1-1 0,-1 1-1,0-1 1,1 1 0,-1-1 0,1 1 0,-1-1 0,1 1 0,0 0-1,24 14 471,-12-9-425,0 0 0,1-1 0,-1-1 0,1 0 0,0 0 0,0-2 0,20 2 0,249-11 1511,63 3-410,177 10 123,73-39-763,557-40-287,-1038 62-279,152-10 92,315 7 528,11-1-416,-129-15-197,13 4-38,-25 15 113,-33 11 16,-220-1-118,1409-2 289,-807-4-289,142 2 44,-367 18-30,346 3 70,-829-16-74,560 7 108,-51 1 400,-409 6-344,-139-9-396,-23-6-130,-11-7-2693,5-15 254</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19:55:01.364"/>
    </inkml:context>
    <inkml:brush xml:id="br0">
      <inkml:brushProperty name="width" value="0.3" units="cm"/>
      <inkml:brushProperty name="height" value="0.6" units="cm"/>
      <inkml:brushProperty name="color" value="#FBF8B7"/>
      <inkml:brushProperty name="tip" value="rectangle"/>
      <inkml:brushProperty name="rasterOp" value="maskPen"/>
    </inkml:brush>
  </inkml:definitions>
  <inkml:trace contextRef="#ctx0" brushRef="#br0">1 61 4689,'130'-9'6912,"-11"1"-5582,193 16 925,-67 1-1468,1604-50 2235,-1740 38-2962,-15-1 47,613-9 610,25 19-342,-193-3-289,-329 2-103,176-2 76,-325-5-59,108-1 13,275 24-224,-200-16 146,-222-5 585,-14-3-1499</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19:55:03.425"/>
    </inkml:context>
    <inkml:brush xml:id="br0">
      <inkml:brushProperty name="width" value="0.3" units="cm"/>
      <inkml:brushProperty name="height" value="0.6" units="cm"/>
      <inkml:brushProperty name="color" value="#FBF8B7"/>
      <inkml:brushProperty name="tip" value="rectangle"/>
      <inkml:brushProperty name="rasterOp" value="maskPen"/>
    </inkml:brush>
  </inkml:definitions>
  <inkml:trace contextRef="#ctx0" brushRef="#br0">0 13 4521,'71'0'4565,"56"0"-827,169-5-2432,609-3 908,-413 10-1657,604 18 563,-427-8-364,-344-10-426,139 7 389,-554 2-6521,42-11 1996</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19:55:06.177"/>
    </inkml:context>
    <inkml:brush xml:id="br0">
      <inkml:brushProperty name="width" value="0.3" units="cm"/>
      <inkml:brushProperty name="height" value="0.6" units="cm"/>
      <inkml:brushProperty name="color" value="#FBF8B7"/>
      <inkml:brushProperty name="tip" value="rectangle"/>
      <inkml:brushProperty name="rasterOp" value="maskPen"/>
    </inkml:brush>
  </inkml:definitions>
  <inkml:trace contextRef="#ctx0" brushRef="#br0">0 12 5849,'21'-4'4196,"-18"5"-3963,4-1 111,107-5 1509,42 1-461,211 25 375,68 3-892,487-19 801,-8-31-612,-905 26-1056,412-4 370,267 19 197,-299-4-362,89 3 38,-282-8-186,1032 20-66,-992-24 32,309-7 80,-391-8 48,110-1 61,-262 14-217,92 2 122,166-19 1,-231 12-197,-6 1-143,-1 1 0,1 0 0,0 2 0,45 3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19:55:11.523"/>
    </inkml:context>
    <inkml:brush xml:id="br0">
      <inkml:brushProperty name="width" value="0.3" units="cm"/>
      <inkml:brushProperty name="height" value="0.6" units="cm"/>
      <inkml:brushProperty name="color" value="#FBF8B7"/>
      <inkml:brushProperty name="tip" value="rectangle"/>
      <inkml:brushProperty name="rasterOp" value="maskPen"/>
    </inkml:brush>
  </inkml:definitions>
  <inkml:trace contextRef="#ctx0" brushRef="#br0">1 0 4241,'48'2'4979,"24"6"-2891,36 3-1420,200-19 639,-126-1-894,577 11 517,-528 2-752,74-3 309,289 9 400,141-8-561,-686-5-324,17-3 7,1 3 0,131 12 0,-39 10-212</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19:55:12.478"/>
    </inkml:context>
    <inkml:brush xml:id="br0">
      <inkml:brushProperty name="width" value="0.3" units="cm"/>
      <inkml:brushProperty name="height" value="0.6" units="cm"/>
      <inkml:brushProperty name="color" value="#FBF8B7"/>
      <inkml:brushProperty name="tip" value="rectangle"/>
      <inkml:brushProperty name="rasterOp" value="maskPen"/>
    </inkml:brush>
  </inkml:definitions>
  <inkml:trace contextRef="#ctx0" brushRef="#br0">12 42 4505,'-12'0'4283,"29"0"-2143,162 10-752,437-28 1403,-206 1-1785,-182 8-684,223 2 367,-274 10-473,117 9 82,-269-9-411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1:25.605"/>
    </inkml:context>
    <inkml:brush xml:id="br0">
      <inkml:brushProperty name="width" value="0.05" units="cm"/>
      <inkml:brushProperty name="height" value="0.05" units="cm"/>
    </inkml:brush>
  </inkml:definitions>
  <inkml:trace contextRef="#ctx0" brushRef="#br0">998 211 2409,'9'-5'5431,"-7"4"-5032,0 0 0,-1 1 1,1-1-1,0 0 0,0 1 0,0-1 1,0 1-1,-1-1 0,1 1 0,0 0 1,0 0-1,0 0 0,3 0 1,-7 1-301,1 0 1,0-1 0,0 1 0,0 0-1,0-1 1,-1 1 0,1-1 0,0 1-1,-1-1 1,1 0 0,0 1 0,-1-1-1,1 0 1,-2 0 0,-49 5 107,0-3 1,0-2 0,0-2-1,-57-10 1,59 7-183,-78-2 18,-149 10 0,225-1-21,44-1-20,-19 0-11,-41-4 0,63 3 17,-1-1 0,0 0-1,0 0 1,0-1 0,0 1 0,1-1 0,-1 0 0,1-1 0,-1 1 0,1-1 0,0 0 0,-9-8-1,13 11-5,1-1 0,-1 0-1,1 1 1,-1-1 0,1 0-1,0 1 1,-1-1-1,1 0 1,0 0 0,0 1-1,-1-1 1,1 0-1,0 0 1,0 0 0,0 1-1,0-1 1,0 0-1,0 0 1,0 0 0,0 1-1,0-1 1,0 0 0,1 0-1,-1 1 1,0-1-1,0 0 1,1 0 0,-1 1-1,1-1 1,-1 0-1,1 1 1,-1-1 0,1 0-1,0 0 1,29-28 17,-23 24-19,94-81-9,-84 74-5,-12 11-24,-13 11-1,-103 117 67,104-119-18,-1 1-1,2 0 0,-1 0 1,1 1-1,-8 19 0,13-29-7,1 0-1,0 1 0,0-1 0,0 0 0,0 1 0,0-1 1,0 0-1,0 1 0,0-1 0,0 0 0,0 0 0,0 1 0,1-1 1,-1 0-1,0 1 0,0-1 0,0 0 0,0 0 0,0 1 1,0-1-1,1 0 0,-1 0 0,0 1 0,0-1 0,0 0 1,1 0-1,-1 0 0,0 1 0,0-1 0,1 0 0,-1 0 0,0 0 1,0 0-1,1 1 0,-1-1 0,0 0 0,1 0 0,-1 0 1,1 0-1,13 3 20,-10-3-25,4 3 8,0-1-1,0 1 0,-1 1 0,1 0 0,-1 0 0,11 8 0,-4-2 3,0-1-41,-1 1 0,-1 1 0,21 22 0,-25-25-421,-1 0 1,1 0-1,0-1 1,1 0 0,0-1-1,10 6 1,27 5-2038</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1:55.662"/>
    </inkml:context>
    <inkml:brush xml:id="br0">
      <inkml:brushProperty name="width" value="0.05" units="cm"/>
      <inkml:brushProperty name="height" value="0.05" units="cm"/>
    </inkml:brush>
  </inkml:definitions>
  <inkml:trace contextRef="#ctx0" brushRef="#br0">1 30 6057,'-1'-24'7467,"1"24"-7368,11 42 2416,4 50-407,4 106 0,-17-147-1530,-3 1 0,-2-1 0,-18 90 0,17-185 282,5 20-804,2 0 0,9-41 0,-10 55-70,1 1 0,0-1 0,0 1-1,1 0 1,1 0 0,0 1 0,0-1-1,0 1 1,11-12 0,-14 18 7,0 0 1,0 0-1,0 0 1,0 0-1,0 1 1,0-1-1,1 0 0,-1 1 1,1 0-1,-1-1 1,1 1-1,0 0 1,-1 1-1,1-1 1,0 0-1,0 1 1,-1-1-1,1 1 1,0 0-1,0 0 1,0 0-1,0 0 0,-1 1 1,1-1-1,0 1 1,0 0-1,-1 0 1,1-1-1,0 2 1,-1-1-1,1 0 1,-1 1-1,0-1 1,1 1-1,-1-1 1,0 1-1,0 0 0,0 0 1,0 0-1,0 0 1,0 1-1,-1-1 1,1 0-1,-1 1 1,1-1-1,-1 1 1,0 0-1,1 3 1,0 4-4,-1 1 1,0 0-1,0 0 1,-1 0 0,-1 0-1,0 0 1,-4 17 0,4-22 11,0-1 1,0 0-1,-1 0 1,1 1 0,-1-1-1,-1 0 1,1-1-1,-1 1 1,0 0 0,0-1-1,0 1 1,0-1 0,-1 0-1,0 0 1,0 0-1,0-1 1,-6 5 0,9-7-4,-1-1 1,1 1 0,-1 0-1,1-1 1,-1 1 0,1-1-1,-1 1 1,0-1-1,1 0 1,-1 0 0,0 1-1,1-1 1,-1 0 0,-3-1-1,5 1 0,-1 0 0,0-1-1,1 1 1,-1 0 0,0-1 0,1 1-1,-1-1 1,0 1 0,1 0-1,-1-1 1,1 0 0,-1 1-1,0-1 1,1 1 0,0-1-1,-1 0 1,1 1 0,-1-1-1,1 0 1,0 1 0,-1-1-1,1-1 1,0 0-8,-1 0 1,1 0-1,0 0 0,0 1 0,0-1 0,0 0 1,1 0-1,-1 0 0,0 0 0,1 0 1,0 0-1,-1 0 0,1 0 0,0 1 0,0-1 1,0 0-1,0 1 0,0-1 0,0 0 1,0 1-1,1-1 0,2-1 0,6-4-27,1 0-1,0 1 0,0 1 1,0 0-1,1 0 0,0 1 1,-1 1-1,2 0 0,-1 0 0,17-1 1,29-7 21,-24 4-15,1 1 1,41-1-1,-34 4 18,-36 2 14,-1-1-1,0 1 0,0-1 1,0 0-1,0 0 0,0-1 1,0 1-1,-1-1 0,1 0 1,-1 0-1,0-1 0,1 1 1,-2-1-1,7-7 0,-9 10-1,1-1 1,-1 1-1,0-1 1,1 0-1,-1 0 0,0 0 1,0 1-1,0-1 0,0 0 1,0 0-1,-1 0 0,1-1 1,0 1-1,-1 0 0,0 0 1,1 0-1,-1 0 0,0-1 1,0 1-1,0 0 0,-1 0 1,1 0-1,0 0 1,-1 0-1,0-1 0,1 1 1,-1 0-1,0 0 0,0 0 1,0 1-1,0-1 0,0 0 1,-1 0-1,1 0 0,0 1 1,-1-1-1,0 1 0,-1-2 1,1 1-4,0 1-1,0-1 1,0 1 0,0 0-1,-1 0 1,1 0 0,0 0-1,-1 0 1,1 0 0,-1 0 0,1 1-1,0 0 1,-1-1 0,1 1-1,-1 0 1,1 0 0,-1 0 0,1 0-1,-1 1 1,1-1 0,-1 1-1,1 0 1,-1-1 0,1 1 0,0 0-1,-1 0 1,1 1 0,0-1-1,0 0 1,-3 3 0,2-1-3,-1 0 1,0 0 0,1 1-1,0-1 1,0 1 0,0 0-1,0 0 1,0 0-1,1 0 1,0 1 0,0-1-1,0 1 1,1-1-1,-3 8 1,3-4 1,0 0 1,1-1-1,0 1 1,0 0-1,0 0 0,1 0 1,0-1-1,1 1 0,0 0 1,0-1-1,0 0 0,1 1 1,0-1-1,8 12 0,-8-14 5,0-1-1,0 0 0,1 1 0,0-1 0,0 0 0,0-1 1,0 1-1,1-1 0,-1 0 0,1 0 0,0 0 1,0-1-1,0 1 0,0-1 0,1 0 0,-1-1 1,0 1-1,1-1 0,-1 0 0,1-1 0,8 1 0,-5-1 8,0-1-1,0 1 0,-1-1 0,1-1 0,0 0 1,-1 0-1,1-1 0,-1 0 0,0 0 0,0-1 1,0 0-1,-1 0 0,10-7 0,-8 3 1,-1 0 1,0 0-1,0 0 1,0-1-1,-1-1 0,0 1 1,-1-1-1,0 0 0,4-11 1,1-7-11,-1-1 1,-1 0 0,-2 0-1,-1-1 1,-1 1 0,1-58-1,-9-74-78,-1 142 34,4 19 45,0 0 0,0 0 0,-1 0 0,1-1-1,0 1 1,0 0 0,0 0 0,0 0 0,-1 0 0,1 0 0,0 0 0,0 1 0,0-1 0,0 0 0,-1 0-1,1 0 1,0 0 0,0 0 0,0 0 0,0 0 0,0 0 0,-1 0 0,1 0 0,0 0 0,0 1 0,0-1-1,0 0 1,0 0 0,0 0 0,0 0 0,-1 0 0,1 0 0,0 1 0,0-1 0,0 0 0,0 0 0,0 0-1,0 0 1,0 1 0,0-1 0,0 0 0,0 0 0,0 0 0,0 0 0,0 1 0,0-1 0,-7 35-61,3 25 209,4 0 0,8 66 1,27 123 899,-31-222-945,1-1 0,2 0 0,0-1 0,20 46 1,-26-69-101,0 0 0,0-1 0,0 1 0,0 0 0,0 0 1,1 0-1,-1-1 0,1 1 0,-1-1 0,1 1 0,-1-1 1,1 0-1,0 0 0,0 1 0,0-1 0,0 0 0,0-1 1,0 1-1,2 1 0,-2-2-30,0 0-1,-1 0 1,1 0 0,0-1 0,0 1 0,0 0-1,-1-1 1,1 1 0,0-1 0,-1 0-1,1 1 1,0-1 0,-1 0 0,1 0 0,-1 0-1,1 0 1,1-3 0,3-1-318,-1-1-1,0 0 1,0-1-1,0 1 1,-1-1 0,0 0-1,0 0 1,3-11-1,6-33-3942,-15-6-460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19:55:36.245"/>
    </inkml:context>
    <inkml:brush xml:id="br0">
      <inkml:brushProperty name="width" value="0.3" units="cm"/>
      <inkml:brushProperty name="height" value="0.6" units="cm"/>
      <inkml:brushProperty name="color" value="#FBB7DE"/>
      <inkml:brushProperty name="tip" value="rectangle"/>
      <inkml:brushProperty name="rasterOp" value="maskPen"/>
    </inkml:brush>
  </inkml:definitions>
  <inkml:trace contextRef="#ctx0" brushRef="#br0">1 63 4569,'9'-6'9615,"18"7"-9837,-9 0 831,552-11 1596,-9 0-1265,-334 9-521,77-19-302,-191 8-68,185 7 1,261 20 130,-421-8-145,4 0-57,290-4 47,-227 6 30,-164-4 409,-25-3-1463</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19:55:37.810"/>
    </inkml:context>
    <inkml:brush xml:id="br0">
      <inkml:brushProperty name="width" value="0.3" units="cm"/>
      <inkml:brushProperty name="height" value="0.6" units="cm"/>
      <inkml:brushProperty name="color" value="#FBB7DE"/>
      <inkml:brushProperty name="tip" value="rectangle"/>
      <inkml:brushProperty name="rasterOp" value="maskPen"/>
    </inkml:brush>
  </inkml:definitions>
  <inkml:trace contextRef="#ctx0" brushRef="#br0">1 3 5217,'27'0'6783,"0"-1"-4464,74 0-2476,14 5 1082,550 11 1333,-325-18-1300,380 7 485,-442 14-993,-38-2-320,-17-3-4,259 6 495,-288-15-595,30-1 14,-157-5-11,0 3-1,84 13 1,-102-9-40,-1-2 0,1-2 0,0-3 0,86-13 0,-82 8 26,-1 2 0,1 2 0,87 7 0,-106-5-15,-29 0-41,0 0 0,-1 1 0,1-1 0,0 1 0,0 0 0,0 1-1,-1-1 1,1 1 0,9 3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19:55:44.941"/>
    </inkml:context>
    <inkml:brush xml:id="br0">
      <inkml:brushProperty name="width" value="0.3" units="cm"/>
      <inkml:brushProperty name="height" value="0.6" units="cm"/>
      <inkml:brushProperty name="color" value="#FBB7DE"/>
      <inkml:brushProperty name="tip" value="rectangle"/>
      <inkml:brushProperty name="rasterOp" value="maskPen"/>
    </inkml:brush>
  </inkml:definitions>
  <inkml:trace contextRef="#ctx0" brushRef="#br0">6 189 4537,'-6'-31'6384,"8"30"-6232,1-3-63,1 1 1,-1 0-1,1 0 0,0 0 1,0 0-1,0 1 0,0-1 1,5-1-1,14-5 85,1 0 1,47-10-1,-25 10 175,-20 3-119,1 1 0,-1 2 0,1 0 0,27 2 0,41 3 68,0-4-1,0-4 1,98-19 0,-102 10-240,0 4 0,1 4 0,105 6 0,124 8-30,178 3 33,-451-3-488,-11 0 542,-21-9-2109,-7-7 587</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19:55:47.206"/>
    </inkml:context>
    <inkml:brush xml:id="br0">
      <inkml:brushProperty name="width" value="0.3" units="cm"/>
      <inkml:brushProperty name="height" value="0.6" units="cm"/>
      <inkml:brushProperty name="color" value="#FBB7DE"/>
      <inkml:brushProperty name="tip" value="rectangle"/>
      <inkml:brushProperty name="rasterOp" value="maskPen"/>
    </inkml:brush>
  </inkml:definitions>
  <inkml:trace contextRef="#ctx0" brushRef="#br0">39 44 2857,'1'-13'2860,"-2"-18"429,-15 67-2039,11-25-1142,1 0 1,1 0 0,0 1 0,0 0 0,1-1-1,1 1 1,0 0 0,0 0 0,1 0 0,1 0-1,2 15 1,3-10 15,-2 1 0,0 0 0,-1 1 0,-1-1 0,0 1-1,-2-1 1,0 1 0,-4 32 0,-4-33-10,7-17-106,0 0 0,1 0 0,-1 1 0,1-1 0,-1 0 0,1 0 0,-1 1 0,1-1 0,0 0 0,-1 0 0,1 1 0,0-1 0,0 0 0,0 1 0,0-1 0,0 0 0,1 1 0,-1-1 0,0 0 0,0 1 0,1-1 0,-1 0-1,1 0 1,0 2 0,3 6 12,-4-7 33,1 0 1,0 0-1,-1 0 0,1 0 0,0 0 0,0 0 0,0 0 1,0-1-1,1 1 0,-1 0 0,0-1 0,1 1 1,1 1-1,1-2-36,-1 0 0,0 0 0,0 0 0,1-1 0,-1 1 0,0-1 0,1 0 1,-1 0-1,0 0 0,1-1 0,3 0 0,90-10-14,213-13 33,-64 19 270,195 6 437,-214 4-669,68 7 50,-202-5-88,0-4 0,140-12 0,-51 3 100,-134 11-108,-40-4-27,1 1 0,-1-1 1,1-1-1,15-1 0,-10-4-63,-12 5-4,-1-1 0,0 0 0,1 1 0,-1 0 0,0-1 1,1 1-1,-1-1 0,0 1 0,1 0 0,-1 0 0,1 0 0,-1 0 0,1 0 0,-1 0 0,0 0 1,1 1-1,-1-1 0,1 0 0,1 2 0,-3-2 32,1 1 0,0-1 1,0 0-1,-1 1 0,1-1 0,0 0 1,0 0-1,0 1 0,-1-1 0,1 0 1,0 0-1,0 0 0,0 0 0,0 0 1,-1 0-1,1 0 0,0 0 0,0-1 1,0 1-1,-1 0 0,1 0 0,0-1 1,0 1-1,-1 0 0,1-1 0,0 1 1,0-1-1,-1 1 0,1-1 0,-1 1 0,1-1 1,0 1-1,-1-1 0,1 0 0,-1 1 1,1-2-1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1:57.020"/>
    </inkml:context>
    <inkml:brush xml:id="br0">
      <inkml:brushProperty name="width" value="0.05" units="cm"/>
      <inkml:brushProperty name="height" value="0.05" units="cm"/>
    </inkml:brush>
  </inkml:definitions>
  <inkml:trace contextRef="#ctx0" brushRef="#br0">1 170 6105,'12'0'1195,"1"-1"0,-1 0 0,0-1 0,12-4 0,4-2-218,44-22 0,-45 18-312,42-13 1,-67 24-619,1 1 0,-1-1 0,1 1 1,0 0-1,0 0 0,-1 0 0,1 0 1,0 0-1,-1 1 0,1-1 0,0 1 1,-1 0-1,1 0 0,-1 0 0,1 0 1,-1 0-1,1 0 0,-1 1 0,0-1 1,0 1-1,0 0 0,0-1 0,0 1 1,0 0-1,0 0 0,0 0 0,-1 1 1,1-1-1,-1 0 0,0 1 0,1-1 1,0 4-1,4 7 204,-1 1-1,0 0 1,-1 0 0,4 21-1,-5-18-7,0-1-53,0 0 0,1 0 0,0-1 1,7 15-1,-11-30-183,0 1-1,1-1 1,-1 1 0,0-1 0,0 1 0,0-1-1,0 0 1,0 1 0,1-1 0,-1 0 0,0 1-1,0-1 1,1 0 0,-1 1 0,0-1 0,1 0-1,-1 1 1,0-1 0,0 0 0,1 0 0,-1 0-1,1 1 1,-1-1 0,0 0 0,1 0 0,-1 0-1,1 0 1,-1 0 0,0 1 0,1-1 0,-1 0-1,1 0 1,-1 0 0,0 0 0,1 0 0,-1 0-1,1 0 1,-1-1 0,0 1 0,1 0 0,-1 0-1,1 0 1,-1 0 0,0 0 0,1-1 0,-1 1-1,0 0 1,1 0 0,-1-1 0,0 1 0,1 0-1,-1-1 1,0 1 0,1 0 0,-1-1 0,0 1-1,0 0 1,1-1 0,13-28 224,-11 24-190,74-205 298,-68 238-375,1 0 1,21 40-1,9 11-12,-40-79 50,0 0 0,0 1 0,0-1 0,0 0-1,0 0 1,1 0 0,-1 0 0,0 0-1,0 0 1,0 0 0,0 0 0,0 0 0,1 0-1,-1 0 1,0 0 0,0 0 0,0 0 0,0 0-1,0 0 1,1 0 0,-1 0 0,0 0 0,0 0-1,0 0 1,0 0 0,0 0 0,1 0 0,-1 0-1,0 0 1,0 0 0,0 0 0,0-1 0,0 1-1,0 0 1,0 0 0,1 0 0,-1 0 0,0 0-1,0 0 1,0 0 0,0-1 0,0 1 0,0 0-1,0 0 1,0 0 0,0 0 0,0 0 0,0-1-1,0 1 1,0 0 0,0 0 0,0 0 0,0 0-1,0 0 1,0-1 0,0 1 0,9-19 92,7-15-67,-5 15-9,4-5-27,-1 0 1,13-31-1,-27 55 9,1 0-1,-1-1 1,0 1-1,1 0 0,-1-1 1,0 1-1,1 0 1,-1 0-1,1 0 0,-1-1 1,1 1-1,-1 0 1,0 0-1,1 0 0,-1 0 1,1 0-1,-1 0 1,1 0-1,-1 0 0,1 0 1,-1 0-1,1 0 1,-1 0-1,1 0 0,-1 0 1,0 0-1,1 1 1,-1-1-1,1 0 0,-1 0 1,1 1-1,-1-1 1,1 0-1,27 14-23,3 2 6,-17-11 18,0-1 0,1 0 0,0-1 0,0-1 1,-1 0-1,20-1 0,-25-1 6,0 0 0,0-1 0,0 0 1,0 0-1,0-1 0,0 0 0,-1-1 0,1 0 0,0 0 1,-1-1-1,0 0 0,14-10 0,-20 13-5,0 0 0,-1-1 0,1 1 0,0-1 0,-1 0 0,1 1 0,-1-1 0,0 0 0,0 0 0,1 0-1,-1 0 1,0 0 0,0 0 0,-1 0 0,1 0 0,0 0 0,-1 0 0,1 0 0,-1-1 0,0 1 0,0 0 0,0 0 0,0-1 0,0 1 0,0 0 0,-1 0 0,1-1 0,-1 1 0,1 0-1,-1 0 1,0 0 0,0 0 0,0 0 0,0 0 0,-2-2 0,1 0-1,-1 1 0,0-1-1,0 1 1,0-1 0,0 1-1,-1 0 1,1 0 0,-1 1 0,0-1-1,1 1 1,-1-1 0,-1 1 0,1 1-1,0-1 1,0 0 0,-6 0-1,6 1 1,0 1-1,-1-1 0,1 1 0,0 0 0,-1 1 0,1-1 0,0 1 1,-1-1-1,1 1 0,0 0 0,0 1 0,0-1 0,0 1 1,0 0-1,0 0 0,0 0 0,1 1 0,-1-1 0,1 1 0,-1 0 1,1 0-1,0 0 0,0 0 0,1 0 0,-1 1 0,0-1 0,1 1 1,0 0-1,0 0 0,0 0 0,1 0 0,-1 0 0,-1 6 1,1-1 22,-1 1 1,1-1-1,1 1 1,0 0-1,0 0 1,1 0-1,0 0 1,0 0-1,1-1 1,1 1-1,0 0 1,0-1 0,7 18-1,-5-18 12,1 0-1,0 0 1,0-1-1,1 0 1,0 0 0,0-1-1,1 1 1,0-1-1,0-1 1,1 1-1,12 7 1,-15-11-20,0 0 1,1-1-1,-1 1 0,0-1 1,1 0-1,0-1 0,0 1 1,-1-1-1,1 0 0,0-1 1,0 1-1,0-1 0,0 0 1,0-1-1,0 1 1,0-1-1,0 0 0,-1-1 1,1 1-1,10-5 0,4-6 11,-1 0 0,0-1-1,-1-1 1,0 0 0,-1-2 0,-1 0-1,0-1 1,26-37 0,-39 49-24,0 0 1,0-1-1,-1 1 0,0-1 1,0 0-1,0 0 0,-1 0 1,1-8-1,-2 13-2,1 0 0,-1 0 0,0 0-1,0 0 1,0-1 0,0 1 0,0 0 0,0 0 0,0 0 0,0-1-1,0 1 1,0 0 0,-1 0 0,1 0 0,-1 0 0,1-1 0,-1 1 0,1 0-1,-1 0 1,1 0 0,-1 0 0,0 0 0,0 0 0,1 1 0,-1-1 0,0 0-1,0 0 1,0 0 0,0 1 0,0-1 0,0 0 0,0 1 0,0-1 0,0 1-1,-1 0 1,1-1 0,0 1 0,0 0 0,0 0 0,0-1 0,-1 1-1,1 0 1,0 0 0,0 0 0,-3 1 0,2-1 1,0 1 0,0-1 0,-1 1 1,1-1-1,0 1 0,0 0 0,0 0 0,0 0 0,0 0 1,0 1-1,0-1 0,1 0 0,-1 1 0,0-1 0,1 1 1,-1 0-1,1 0 0,-1-1 0,1 1 0,0 0 0,0 0 1,0 0-1,0 0 0,0 0 0,0 1 0,1-1 0,-1 0 1,1 0-1,-1 0 0,1 1 0,0-1 0,0 3 0,0 1 7,0 0 0,0-1 1,0 1-1,1-1 0,0 1 0,0-1 0,1 1 0,-1-1 0,1 0 0,1 0 0,-1 1 0,4 4 0,-4-7-6,1 0 1,-1 0-1,1 0 0,0 0 0,-1-1 0,1 1 0,1-1 0,-1 0 0,0 0 0,0 0 0,1 0 0,-1-1 1,1 0-1,0 1 0,-1-1 0,1 0 0,0-1 0,0 1 0,-1-1 0,1 1 0,0-1 0,0 0 1,0-1-1,0 1 0,-1-1 0,1 0 0,0 1 0,0-2 0,-1 1 0,6-3 0,10-4 13,0-1 0,-1-1 0,0-1 0,21-16 0,-38 26-16,12-9 7,-2-1 1,1-1-1,-2 0 1,1 0-1,-2-1 1,15-26-1,-23 39-6,-1-1-1,0 1 1,0-1-1,1 1 1,-1-1-1,0 0 0,1 1 1,-1 0-1,1-1 1,-1 1-1,1-1 1,-1 1-1,1-1 0,-1 1 1,1 0-1,-1-1 1,1 1-1,-1 0 1,1 0-1,-1-1 0,2 1 1,5 8-40,-1 26-30,-5-26 57,0-2 12,3 19 3,10 34-1,-13-53-4,1 0 0,0 0 0,1 0 0,0-1 0,0 1 0,0-1 1,0 1-1,1-1 0,0 0 0,0 0 0,6 5 0,-9-10 5,0 1-1,0-1 0,0 1 0,0-1 1,0 0-1,0 1 0,0-1 0,0 0 1,0 0-1,0 1 0,1-1 1,-1 0-1,0 0 0,0 0 0,0-1 1,0 1-1,0 0 0,0 0 0,0 0 1,0-1-1,0 1 0,0-1 1,0 1-1,0-1 0,0 1 0,0-1 1,0 0-1,0 1 0,1-2 0,25-25 42,-25 25-40,28-32 45,1 2-1,66-52 0,-96 83-49,-1 1 1,1-1-1,-1 1 1,1-1-1,0 0 0,-1 1 1,1-1-1,0 1 0,0 0 1,-1-1-1,1 1 1,0 0-1,0-1 0,0 1 1,-1 0-1,1 0 1,0-1-1,0 1 0,0 0 1,0 0-1,-1 0 0,1 0 1,0 0-1,0 0 1,0 1-1,0-1 0,0 0 1,-1 0-1,1 1 1,0-1-1,0 0 0,-1 1 1,1-1-1,0 1 0,0-1 1,-1 1-1,1-1 1,0 1-1,-1-1 0,1 1 1,-1 0-1,1-1 1,-1 1-1,1 1 0,2 3-5,-1 1 0,0 0 0,0 0 0,-1 0 0,1 10-1,3 8 140,-1-14 36,0-1-1,0 1 1,1-1 0,0 0 0,1 0-1,0 0 1,10 10 0,-14-17-124,0 0 0,0 1 0,0-1 0,1-1 0,-1 1 0,1 0 0,-1-1 1,1 1-1,0-1 0,0 0 0,-1 0 0,1 0 0,4 1 0,-5-2-52,0 0 0,0 0 1,0 0-1,0 0 0,0-1 0,-1 1 0,1-1 0,0 1 1,0-1-1,0 0 0,0 0 0,0 1 0,-1-1 0,1 0 0,0-1 1,-1 1-1,1 0 0,-1 0 0,1-1 0,-1 1 0,0-1 1,2-1-1,18-35-4247,-17 29 1277,0-1-1680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2:01.327"/>
    </inkml:context>
    <inkml:brush xml:id="br0">
      <inkml:brushProperty name="width" value="0.05" units="cm"/>
      <inkml:brushProperty name="height" value="0.05" units="cm"/>
    </inkml:brush>
  </inkml:definitions>
  <inkml:trace contextRef="#ctx0" brushRef="#br0">227 560 5105,'2'-36'6119,"3"0"-3455,-2 26-2559,-1 0-1,-1-1 1,0 1-1,0-1 1,-1 1 0,-1-1-1,1 1 1,-2-1-1,1 1 1,-2 0 0,-3-14-1,5 22-68,0 0-1,0 0 0,1 0 0,-1 0 1,0 0-1,0 1 0,-1-1 1,1 0-1,0 1 0,-1-1 0,1 1 1,-1-1-1,1 1 0,-1 0 1,1 0-1,-1 0 0,0 0 0,0 0 1,0 0-1,0 0 0,0 0 1,-3 0-1,2 1-9,0 0-1,0 0 1,0 0 0,0 1 0,0-1 0,0 1-1,0 0 1,0 0 0,0 0 0,0 0-1,0 1 1,1-1 0,-6 4 0,-3 4 2,1-1 1,-1 2-1,1 0 0,1 0 1,-16 22-1,14-15 34,1 0-1,0 1 1,2 0-1,-12 32 0,18-43-36,-1 1-1,1-1 1,1 0 0,0 1-1,0-1 1,0 1-1,1-1 1,0 1-1,0-1 1,1 1-1,0-1 1,0 0-1,1 1 1,0-1-1,0 0 1,4 8-1,-5-13-14,0 0 0,0 0 0,0 0-1,0 0 1,1 0 0,-1-1-1,1 1 1,-1 0 0,1-1 0,0 1-1,0-1 1,0 0 0,0 1-1,0-1 1,0 0 0,0 0 0,0 0-1,0-1 1,0 1 0,0 0-1,1-1 1,-1 1 0,0-1 0,0 0-1,1 0 1,-1 0 0,0 0-1,1 0 1,-1-1 0,0 1 0,0 0-1,0-1 1,1 0 0,-1 0-1,0 1 1,0-1 0,0 0 0,0-1-1,3-1 1,3-2 42,0-1-1,0 0 1,0 0 0,-1-1-1,0 0 1,0 0 0,-1-1-1,7-10 1,5-11 21,-2 0 0,-1-2 0,-1 1 0,16-58 0,-16 35-72,-2-2 0,6-62 0,-17 97-56,0-1 0,0 1 0,-2-1 0,-1 1 0,-8-39 1,10 58 50,0 0 1,0 0 0,0 0-1,0 0 1,0 0 0,-1 0 0,1 0-1,0 0 1,-1 1 0,1-1 0,0 0-1,-1 0 1,1 0 0,-1 1-1,1-1 1,-1 0 0,1 1 0,-1-1-1,0 0 1,1 1 0,-1-1 0,0 1-1,-1-2 1,2 3 2,-1-1 1,0 1-1,0 0 0,1-1 0,-1 1 1,1-1-1,-1 1 0,1 0 1,-1 0-1,1-1 0,-1 1 0,1 0 1,0 0-1,-1 0 0,1-1 0,0 1 1,-1 0-1,1 1 0,-9 51 100,8 4 374,2 1 1,3-1-1,3 1 0,2-2 0,32 110 0,-38-158-415,-1 0 0,1 0-1,1-1 1,0 1 0,0-1-1,0 0 1,9 11 0,-12-17-49,1 0-1,-1 1 1,0-1 0,1 1 0,-1-1 0,1 0 0,0 0-1,-1 0 1,1 0 0,0 0 0,0-1 0,-1 1 0,1 0-1,0-1 1,0 1 0,0-1 0,0 0 0,0 1 0,0-1-1,0 0 1,0 0 0,0 0 0,0-1 0,0 1 0,0 0-1,-1-1 1,1 1 0,0-1 0,0 0 0,0 0 0,-1 0-1,1 1 1,0-2 0,-1 1 0,1 0 0,2-2 0,3-3 7,0-1 0,-1 0 0,0-1 0,0 1 0,0-1 0,-1 0 0,0-1 0,-1 1 0,0-1 0,0 0 0,4-18 0,-2 6-3,-2 0 0,0 0 0,-1 0 0,0-30 0,-3 44-27,-1 0 1,1 0-1,-1 0 0,-3-12 0,4 19 10,0-1 0,0 0 0,-1 0 0,1 0 0,0 0-1,0 1 1,-1-1 0,1 0 0,-1 0 0,1 0 0,0 1-1,-1-1 1,1 0 0,-1 1 0,0-1 0,1 0 0,-1 1 0,0-1-1,1 1 1,-1-1 0,0 1 0,1-1 0,-1 1 0,0 0 0,0-1-1,0 1 1,1 0 0,-1 0 0,0-1 0,0 1 0,0 0 0,0 0-1,1 0 1,-1 0 0,0 0 0,0 0 0,0 0 0,0 0 0,0 1-1,1-1 1,-1 0 0,0 0 0,0 1 0,0-1 0,1 0 0,-1 1-1,0-1 1,0 1 0,0 0 0,-5 4-9,1 0 0,0 0 0,0 0 0,0 1 0,0 0 0,1 0 0,0 0 0,0 0 0,1 1-1,0 0 1,0 0 0,0-1 0,1 1 0,0 1 0,1-1 0,-1 0 0,1 0 0,1 1 0,-1 12 0,1-12 11,0 0-1,0-1 1,1 1-1,0 0 1,0-1-1,1 1 1,0-1 0,0 1-1,0-1 1,1 0-1,0 0 1,1 0 0,0 0-1,0 0 1,0-1-1,1 0 1,0 0-1,0 0 1,6 5 0,-8-9 5,1 0 1,-1 0 0,0 0 0,1-1-1,-1 1 1,1-1 0,0 0-1,-1 0 1,1 0 0,0 0 0,0-1-1,0 0 1,-1 0 0,1 0 0,0 0-1,0 0 1,0-1 0,0 1 0,-1-1-1,1 0 1,0-1 0,-1 1-1,1 0 1,-1-1 0,1 0 0,-1 0-1,0 0 1,0 0 0,0-1 0,0 1-1,3-4 1,6-4 5,-2-2 0,1 1 0,-1-2 0,-1 1 0,0-1 0,11-22 0,-5 2-23,18-59 0,-3 8-162,-22 73 25,-2 20 76,-1 23 32,-5-29 38,6 67-39,7 63 19,-10-115 106,1 1 0,1-1 0,0 0 1,15 32-1,-16-47 147,-1-9-106,3-21-65,-3 10-56,4-17-23,24-96-177,-27 117 132,1-1 1,0 1-1,1 0 1,1 1-1,-1-1 1,2 1-1,13-17 1,-20 28 61,-1 0 0,1 0 0,0 0 1,0 0-1,0 0 0,0 0 1,0 0-1,0 0 0,0 1 1,0-1-1,0 0 0,0 1 1,0-1-1,1 1 0,-1-1 1,0 1-1,0-1 0,1 1 1,-1 0-1,0 0 0,0-1 1,1 1-1,-1 0 0,0 0 1,1 0-1,-1 1 0,0-1 1,1 0-1,-1 0 0,0 1 1,0-1-1,1 1 0,-1-1 0,0 1 1,0-1-1,0 1 0,0 0 1,0 0-1,0-1 0,0 1 1,0 0-1,0 0 0,0 0 1,0 0-1,0 0 0,-1 0 1,1 0-1,1 3 0,3 5-4,0 0 0,0 1 0,-1 0 0,4 15 0,-7-21 3,6 20 16,-2 0-1,-1 0 0,2 37 1,-6-62-9,1 1 1,-1 0 0,0 0-1,0 0 1,0 0 0,0 0-1,0 0 1,0 0-1,0 0 1,0 0 0,0 0-1,1 0 1,-1 0-1,0 0 1,0 0 0,0 0-1,0 0 1,0 0 0,0 0-1,1 0 1,-1 0-1,0 0 1,0 0 0,0 0-1,0 0 1,0 0 0,0 0-1,0 0 1,1 0-1,-1 0 1,0 0 0,0 0-1,0 0 1,0 0 0,0 0-1,0 0 1,0 0-1,0 0 1,1 0 0,-1 1-1,0-1 1,0 0-1,0 0 1,0 0 0,0 0-1,0 0 1,0 0 0,0 0-1,0 0 1,0 1-1,0-1 1,0 0 0,0 0-1,0 0 1,0 0 0,0 0-1,0 0 1,0 1-1,0-1 1,0 0 0,0 0-1,0 0 1,0 0 0,0 0-1,0 0 1,0 1-1,9-16 35,8-24-6,-16 38-26,19-51-8,-14 32 0,2 0 1,0 1-1,1 0 1,1 0 0,13-17-1,-22 34 2,0 1 0,0-1 0,0 1 0,0 0 0,0 0 0,0-1 0,0 1 0,0 0 0,0 0 0,1 0 0,-1 0 0,0 0 0,1 1 0,-1-1 0,1 0 0,-1 1 0,1-1 0,-1 1 0,1-1 0,0 1 0,-1 0 0,1 0 0,-1-1 0,1 1 0,0 0 0,-1 1 0,1-1 0,-1 0 0,3 1 0,-2 0 1,0 0-1,0 1 0,-1-1 1,1 1-1,0-1 0,-1 1 1,1 0-1,-1 0 0,0-1 1,0 1-1,1 0 0,-1 0 1,0 0-1,-1 1 0,1-1 1,0 0-1,-1 0 0,1 0 1,-1 0-1,1 5 0,1 24 84,0 1 0,-5 46-1,0-39 101,4 39 0,-1-77-202,0 0 0,0 1 0,0-1 0,0 0 0,0 0 0,0 0 1,0 1-1,1-1 0,-1 0 0,1 0 0,-1 0 0,1 0 1,-1 1-1,1-1 0,-1 0 0,1 0 0,0 0 0,0 0 0,1 1 1,-2-2-69,1 0 1,0 0 0,-1 0-1,1 0 1,0 0 0,-1 0-1,1 0 1,0 0 0,-1 0-1,1 0 1,0 0 0,-1 0-1,1 0 1,0-1 0,-1 1-1,1 0 1,-1 0 0,1-1-1,0 1 1,-1-1 0,1 1-1,-1 0 1,1-1 0,0 0-1,4-3-828,-1-1 0,0 0 0,0 0-1,0 0 1,-1 0 0,5-10 0,13-34-3993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2:01.663"/>
    </inkml:context>
    <inkml:brush xml:id="br0">
      <inkml:brushProperty name="width" value="0.05" units="cm"/>
      <inkml:brushProperty name="height" value="0.05" units="cm"/>
    </inkml:brush>
  </inkml:definitions>
  <inkml:trace contextRef="#ctx0" brushRef="#br0">34 1 8442,'-26'0'1976,"20"0"625,6 4-2841,-1 1-2281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2:03.969"/>
    </inkml:context>
    <inkml:brush xml:id="br0">
      <inkml:brushProperty name="width" value="0.05" units="cm"/>
      <inkml:brushProperty name="height" value="0.05" units="cm"/>
    </inkml:brush>
  </inkml:definitions>
  <inkml:trace contextRef="#ctx0" brushRef="#br0">58 271 6305,'-45'-33'2396,"37"26"-495,3 3 486,7 8-466,12 25-1000,81 265 2137,-91-277-2887,-1-4-29,0 0 0,1 0 0,1-1 0,0 0 1,0 0-1,1 0 0,1 0 0,10 14 0,-16-25-129,-1-1 0,0 0-1,1 1 1,-1-1 0,0 0 0,1 0-1,-1 1 1,0-1 0,1 0 0,-1 0-1,0 1 1,1-1 0,-1 0 0,1 0-1,-1 0 1,1 0 0,-1 0 0,0 0-1,1 0 1,-1 1 0,1-1 0,-1-1 0,1 1-1,-1 0 1,0 0 0,1 0 0,-1 0-1,1 0 1,-1 0 0,1 0 0,0-1-1,9-12 200,2-23-32,-3-14-102,5-59-1,-11 73-50,1 0-1,2 0 1,19-63 0,-23 96-34,-1-1 1,0 1 0,1 0 0,0-1 0,-1 1 0,1 0-1,1 0 1,-1 0 0,0 0 0,1 0 0,-1 1 0,1-1-1,0 1 1,0 0 0,0 0 0,0 0 0,0 0 0,1 0-1,-1 1 1,1-1 0,-1 1 0,1 0 0,-1 0 0,1 0-1,-1 1 1,1-1 0,4 1 0,7 0-23,1 2 1,0-1-1,-1 2 1,0 0-1,19 7 1,20 3 21,30-9-371,-95-2 360,1 0 1,-1 0-1,1 1 0,0 1 0,0 0 0,0 0 0,0 1 0,1 0 0,0 1 0,0 0 0,0 0 0,1 1 0,0 0 0,0 0 0,1 1 0,-12 15 0,11-12 15,1 0 0,-1 1 0,2 0 1,0 0-1,0 0 0,1 1 0,1 0 0,0 0 0,0 1 0,2-1 0,-1 1 1,1 21-1,1-34 1,1 1 1,0-1 0,0 0 0,0 0-1,0 0 1,0 1 0,0-1 0,0 0-1,1 0 1,-1 0 0,0 1 0,1-1-1,-1 0 1,0 0 0,1 0 0,0 0-1,-1 0 1,1 0 0,0 0 0,-1 0-1,1 0 1,0 0 0,0 0 0,1 1-1,0-2 2,-1 0 0,0 0 0,0 0 0,1 0-1,-1 0 1,0 0 0,1 0 0,-1 0 0,0-1-1,0 1 1,1 0 0,-1-1 0,0 1 0,0-1 0,0 1-1,0-1 1,1 0 0,0-1 0,7-4 4,0-2 0,0 1 0,12-15 0,-3 0-133,-1 0 0,-1-1-1,-2 0 1,0-2 0,-1 1 0,-1-2-1,-2 0 1,0 0 0,8-41 0,-17 60-211,0 6 61,-9 58 143,8-33 167,1 1 1,1-1-1,1 0 1,2 1-1,0-1 0,1-1 1,2 1-1,0-1 1,2-1-1,15 29 0,-22-47 15,-1 0-1,1-1 0,0 1 0,0-1 0,0 0 0,0 0 1,7 5-1,-9-7-27,0-1 1,0 1-1,0-1 1,0 1-1,0-1 1,0 0-1,0 1 1,0-1-1,0 0 1,0 0-1,1 0 1,-1 0-1,0 0 1,0 0-1,0 0 1,0 0-1,0 0 1,1 0-1,-1-1 0,0 1 1,0 0-1,0-1 1,0 1-1,0-1 1,0 1-1,0-1 1,0 0-1,0 1 1,0-1-1,-1 0 1,1 0-1,0 1 1,0-1-1,-1 0 1,2-2-1,9-13 60,-1 0 1,0-1-1,-1 0 0,-1-1 1,-1 0-1,-1 0 0,0 0 1,5-33-1,11-158-70,-21 204-2,6-194-443,-15 226 100,-4 32 288,7-16 116,2 0-1,2 0 1,2 0-1,2-1 1,1 1-1,2 0 1,2-1 0,2 0-1,27 69 1,-35-104-17,1-1 1,0-1 0,0 1-1,1 0 1,0-1 0,0 1-1,6 5 1,-10-10-37,1 0 0,0-1 1,0 1-1,0 0 1,0-1-1,0 1 0,0-1 1,0 1-1,0-1 0,0 1 1,0-1-1,0 0 0,0 0 1,0 1-1,0-1 0,0 0 1,0 0-1,0 0 0,2 0 1,-1-1-3,-1 0 0,1 1 0,-1-1 0,1 0 0,-1 0 0,0 0 0,1 0 0,-1 0 0,0 0 1,0-1-1,0 1 0,0 0 0,0 0 0,0-1 0,0 1 0,0-1 0,1-1 0,6-15 24,0 1-1,-1-2 0,0 1 1,5-28-1,8-81 12,-13 78-53,0-17-85,-5 98 89,0-1-1,2 1 1,2-1 0,0 0-1,3-1 1,18 48 0,-26-76 2,0 1 0,1-1 0,-1 0 0,0 0 0,1 0 0,0 0 0,-1 0 0,1 0 0,0 0 1,0 0-1,0-1 0,0 1 0,1-1 0,3 3 0,-4-4 0,-1 1 1,1-1 0,-1 0-1,1 0 1,-1 1-1,1-1 1,-1 0 0,1-1-1,0 1 1,-1 0-1,1 0 1,-1-1-1,1 1 1,-1 0 0,1-1-1,-1 0 1,1 1-1,-1-1 1,0 0-1,1 0 1,-1 0 0,0 0-1,0 0 1,1 0-1,1-2 1,3-4 16,0 0-1,0-1 1,0 0-1,-1 0 1,0 0 0,-1-1-1,6-13 1,16-65-17,-1 1-64,-25 86 64,0 1-1,0-1 0,1 0 1,-1 0-1,0 0 1,0 0-1,0 0 1,0 1-1,0-1 0,0 0 1,0 0-1,1 0 1,-1 0-1,0 0 1,0 0-1,0 0 0,0 0 1,1 1-1,-1-1 1,0 0-1,0 0 1,0 0-1,0 0 0,1 0 1,-1 0-1,0 0 1,0 0-1,0 0 1,1 0-1,-1 0 0,0 0 1,0 0-1,0 0 1,0 0-1,1-1 0,-1 1 1,0 0-1,0 0 1,0 0-1,0 0 1,1 0-1,-1 0 0,0 0 1,0 0-1,0-1 1,0 1-1,0 0 1,0 0-1,0 0 0,1 0 1,-1 0-1,0-1 1,0 1-1,0 0 1,0 0-1,0 0 0,0 0 1,0-1-1,0 1 1,0 0-1,0 0 0,0 0 1,0-1-1,0 1 1,0 0-1,0 0 1,0-1-1,6 21-15,-3-11 18,0 3 1,53 192 35,-56-204-35,0 1-1,0 0 0,0 0 1,0 0-1,1 0 0,-1 0 1,0 0-1,0 0 0,0 0 1,1 0-1,-1-1 0,0 1 1,1 0-1,-1 0 0,1 0 1,-1 0-1,1-1 0,-1 1 1,1 0-1,1 1 1,4-25 49,0-3-70,5-25 13,-4 11 16,3 1 0,18-52 0,-27 90-12,-1 0 0,1 0 0,-1 0-1,1-1 1,-1 1 0,1 0 0,0 0 0,0 0-1,-1 0 1,1 0 0,0 1 0,0-1 0,0 0-1,0 0 1,0 1 0,0-1 0,0 0 0,1 1-1,-1-1 1,0 1 0,0-1 0,0 1-1,1 0 1,-1-1 0,0 1 0,0 0 0,1 0-1,-1 0 1,0 0 0,0 0 0,1 0 0,-1 0-1,0 1 1,0-1 0,0 0 0,1 1 0,-1-1-1,0 1 1,0-1 0,0 1 0,0 0 0,2 0-1,6 5-16,-1 0 0,1 0-1,-1 1 1,8 8 0,-3-3 1,-9-8 14,0-1 0,0 0 1,0-1-1,0 1 0,1-1 0,-1 0 0,1 0 0,-1 0 0,1 0 1,0-1-1,0 0 0,0 0 0,0 0 0,-1-1 0,1 1 0,6-2 1,-7 1 5,0-1 0,0 0-1,0 0 1,-1-1 0,1 1 0,0-1 0,-1 0 0,1 0 0,-1 0 0,0 0 0,0 0 0,0-1 0,0 0 0,0 1 0,0-1 0,-1 0 0,0-1 0,1 1 0,-1 0 0,3-7 0,-3 5 3,0 1 0,0-1 0,0 1 0,-1-1 0,0 0 0,0 0 1,0 0-1,-1 1 0,1-1 0,-1 0 0,0 0 0,-1 0 1,-1-9-1,2 13-5,-1-1 0,1 1 0,0-1 0,-1 1 1,0 0-1,1 0 0,-1-1 0,0 1 0,0 0 1,0 0-1,0 0 0,0-1 0,0 1 0,0 0 0,0 1 1,0-1-1,0 0 0,-1 0 0,-1-1 0,1 2-2,0-1-1,-1 1 0,1 0 1,0 0-1,-1 0 0,1 0 1,0 0-1,0 0 0,-1 0 1,1 1-1,0-1 0,0 1 1,0 0-1,-1-1 0,1 1 1,-3 2-1,-1 1 3,0 0 1,1 0-1,0 0 0,0 1 1,0 0-1,0 0 0,1 0 1,0 0-1,0 1 0,0 0 1,1-1-1,0 1 0,0 1 1,0-1-1,1 0 0,0 1 1,0-1-1,0 1 0,1 0 1,-1 12-1,1-3 80,0 0 0,1 0 0,0 0 0,1 0 0,1 0 0,1-1 0,8 30 0,-10-41-62,0-1-1,0 1 1,1-1-1,-1 1 1,1-1-1,-1 0 1,1 1-1,0-1 1,0 0 0,1 0-1,-1-1 1,1 1-1,-1 0 1,1-1-1,0 1 1,0-1-1,0 0 1,0 0-1,0 0 1,1-1 0,-1 1-1,0-1 1,1 1-1,0-1 1,-1 0-1,1-1 1,-1 1-1,1-1 1,0 1 0,-1-1-1,1 0 1,6-1-1,-4 0-138,-1 0 0,0 0 0,0-1 1,0 1-1,-1-1 0,1 0 0,0-1 0,-1 1 0,1-1 0,-1 0 0,0 0 0,0 0 0,6-6 0,-7 5-351,0 0-1,0 0 0,0 0 0,-1 0 1,1-1-1,-1 1 0,0-1 1,0 1-1,-1-1 0,0 0 0,1 0 1,-2 0-1,2-10 0,-4-27-3933</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2:04.354"/>
    </inkml:context>
    <inkml:brush xml:id="br0">
      <inkml:brushProperty name="width" value="0.05" units="cm"/>
      <inkml:brushProperty name="height" value="0.05" units="cm"/>
    </inkml:brush>
  </inkml:definitions>
  <inkml:trace contextRef="#ctx0" brushRef="#br0">9 31 7754,'-5'-8'2512,"2"0"673,3 2-2177,0 4-152,0 1-288,0-1-224,1 0-360,1 1-712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2:04.734"/>
    </inkml:context>
    <inkml:brush xml:id="br0">
      <inkml:brushProperty name="width" value="0.05" units="cm"/>
      <inkml:brushProperty name="height" value="0.05" units="cm"/>
    </inkml:brush>
  </inkml:definitions>
  <inkml:trace contextRef="#ctx0" brushRef="#br0">0 24 7858,'18'-1'2144,"15"-2"641,15 1-2385,20 0 32,-3 1-216,12-4-408,-14 0-2593,-10 1 769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2:05.320"/>
    </inkml:context>
    <inkml:brush xml:id="br0">
      <inkml:brushProperty name="width" value="0.05" units="cm"/>
      <inkml:brushProperty name="height" value="0.05" units="cm"/>
    </inkml:brush>
  </inkml:definitions>
  <inkml:trace contextRef="#ctx0" brushRef="#br0">139 322 5121,'-54'-10'2201,"52"10"-1989,-1 0 0,1 0 0,-1 0 0,1 0 1,-1 0-1,1 0 0,-1 1 0,1-1 0,0 1 1,-1 0-1,1 0 0,-1 0 0,1 0 1,0 0-1,0 0 0,0 1 0,0-1 0,0 1 1,0-1-1,0 1 0,0 0 0,1 0 0,-1 0 1,-2 3-1,0 2 90,0 0 0,0 1 0,1-1 0,0 1 0,-2 10 0,3-11-141,1 1 0,0 0 0,0 0 0,1 0 0,0 0 0,1 0 0,0 0 0,0 0 0,4 14 0,-4-19-129,0 1 1,0-1-1,1 1 1,-1-1-1,1 0 1,0 0-1,0 0 1,0 0-1,0 0 1,5 4 0,-5-5-26,-1-1 0,1 0 0,0 0 0,0 0 0,-1 0 0,1 0 1,0-1-1,0 1 0,0 0 0,0-1 0,0 0 0,0 1 1,0-1-1,0 0 0,0 0 0,0 0 0,0 0 0,0 0 1,0-1-1,3 0 0,0-1 10,0 0 0,0 0 1,-1 0-1,1-1 0,0 0 0,-1 0 1,0 0-1,0-1 0,0 0 0,0 1 1,0-1-1,-1 0 0,0-1 0,0 1 1,4-8-1,-2 4 5,-1 0-1,0 0 1,0 0 0,-1-1-1,0 0 1,-1 0-1,1 0 1,0-11 0,-3 15-21,0 0 1,-1 0 0,1 0-1,-1 0 1,0 0 0,-1 0-1,1 0 1,-1 0-1,0 0 1,0 0 0,0 1-1,-1-1 1,1 1 0,-1 0-1,0-1 1,-1 1 0,1 1-1,-1-1 1,1 0 0,-1 1-1,0 0 1,-1 0-1,1 0 1,0 0 0,-1 1-1,0 0 1,1 0 0,-1 0-1,-7-2 1,12 4-2,0 1 0,1-1 0,-1 0-1,0 0 1,0 1 0,0-1 0,1 0 0,-1 0 0,0 1 0,0-1-1,0 0 1,0 0 0,0 1 0,1-1 0,-1 0 0,0 1-1,0-1 1,0 0 0,0 1 0,0-1 0,0 0 0,0 1 0,0-1-1,0 0 1,0 0 0,0 1 0,0-1 0,-1 0 0,1 1 0,0-1-1,0 0 1,0 1 0,0-1 0,0 0 0,-1 0 0,1 1 0,0-1-1,0 0 1,0 0 0,-1 0 0,1 1 0,0-1 0,0 0 0,-1 0-1,1 0 1,0 1 0,0-1 0,-1 0 0,1 0 0,0 0 0,-1 0-1,1 0 1,0 0 0,-1 0 0,1 0 0,0 0 0,0 0-1,-1 0 1,1 0 0,0 0 0,-1 0 0,1 0 0,0 0 0,-1 0-1,1 0 1,-1-1 0,18 19-19,-10-13 18,1-1 0,0 0 0,0-1 0,1 0 0,-1 0 0,0-1 0,1 0 0,0 0 0,-1-1 0,1 0 0,0-1 0,0 0 0,-1 0 0,15-3 0,-6 1 33,-1-2 0,0 0 0,-1 0-1,1-2 1,-1 0 0,0 0 0,15-10 0,-17 8 2,-1-1 0,1 0 0,-1-1-1,-1 0 1,0-1 0,13-16 0,-19 20-24,0 1-1,0-1 1,-1-1-1,1 1 1,-2-1-1,1 1 1,-1-1-1,0 0 1,-1-1-1,0 1 1,0 0-1,-1 0 1,1-10-1,-2 15-1,0 0 0,-1 0 0,1-1 0,0 1 0,-1 0 0,0 0 0,1 0 0,-1 1 0,-1-1 0,1 0 0,0 0 0,-1 0 0,1 1 0,-1-1 0,0 1 0,0-1 0,0 1 0,0 0 0,0-1 0,0 1 0,-1 1 0,1-1 0,-1 0 0,1 0 0,-1 1 0,0-1 0,1 1 0,-1 0 0,0 0 0,0 0 0,0 0 0,0 1 0,-6-1 0,3 0 45,-1 1 0,0-1-1,1 2 1,-1-1 0,0 1-1,1 0 1,-1 0-1,1 1 1,0-1 0,-1 2-1,1-1 1,0 1 0,0 0-1,-10 6 1,9-3 19,1 0 0,0 0 0,0 1 0,1-1 0,-1 1 0,1 0 0,1 1 0,0-1 0,0 1 0,0 0 0,1 0 0,0 0 0,0 0 0,-1 12 0,-1 7 165,2 0 0,0 0-1,3 33 1,6 61 860,27 146 0,5 63-529,-40-290-2398,2-40 1775,0 0 0,0 0 0,0 0 1,0 0-1,0 1 0,0-1 0,0 0 0,0 0 0,0 0 1,0 0-1,0 0 0,0 1 0,0-1 0,0 0 0,-1 0 0,1 0 1,0 0-1,0 0 0,0 0 0,0 0 0,0 1 0,0-1 1,0 0-1,-1 0 0,1 0 0,0 0 0,0 0 0,0 0 1,0 0-1,0 0 0,0 0 0,-1 0 0,1 0 0,0 0 1,0 0-1,0 0 0,0 0 0,0 0 0,-1 0 0,1 0 1,0 0-1,0 0 0,0 0 0,0 0 0,0 0 0,-1 0 1,1 0-1,0 0 0,0 0 0,0 0 0,0 0 0,0-1 1,0 1-1,-1 0 0,-9-18-3581,0-10-925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2:05.659"/>
    </inkml:context>
    <inkml:brush xml:id="br0">
      <inkml:brushProperty name="width" value="0.05" units="cm"/>
      <inkml:brushProperty name="height" value="0.05" units="cm"/>
    </inkml:brush>
  </inkml:definitions>
  <inkml:trace contextRef="#ctx0" brushRef="#br0">1 95 8650,'25'-10'2296,"15"1"745,8 2-2585,13-5 0,-2 2-216,6-6-464,1 5-2816,2-8 791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2:09.265"/>
    </inkml:context>
    <inkml:brush xml:id="br0">
      <inkml:brushProperty name="width" value="0.05" units="cm"/>
      <inkml:brushProperty name="height" value="0.05" units="cm"/>
    </inkml:brush>
  </inkml:definitions>
  <inkml:trace contextRef="#ctx0" brushRef="#br0">9 568 6193,'-1'0'174,"1"0"0,-1-1 0,1 1 1,-1 0-1,1-1 0,-1 1 0,1 0 0,0 0 0,-1-1 0,1 1 0,-1-1 0,1 1 0,0 0 0,-1-1 0,1 1 0,0-1 0,0 1 0,-1-1 0,1 1 0,0-1 0,0 1 0,0-1 0,0 1 0,0-1 0,-1 1 1,1-1-1,0 1 0,0-1 0,0 1 0,0-1 0,0 1 0,1-1 0,-1 1 0,0-1 0,0 0 0,0 0 0,17-18 1885,-13 15-2231,60-64 703,28-26 232,-90 93-726,-1-1 0,0 1 0,1-1 0,-1 1-1,1 0 1,0 0 0,0 0 0,-1 0 0,1 0 0,0 0 0,0 1-1,0-1 1,0 0 0,0 1 0,0-1 0,0 1 0,3 0 0,-4 0-9,0 1 0,1-1 0,-1 1 0,0 0 0,0-1 0,0 1 1,1 0-1,-1 0 0,0 0 0,0 0 0,0 0 0,-1 0 0,1 0 0,0 0 1,0 0-1,0 0 0,-1 1 0,1-1 0,-1 0 0,1 0 0,-1 1 0,1-1 1,-1 0-1,0 1 0,1-1 0,-1 3 0,4 28 449,-1 1 0,-1 0 0,-5 59 0,0-22 26,1-37-288,1-21-59,1 0 1,0-1 0,0 1 0,1 0-1,5 20 1,-1-39 509,2-16-416,6-22-214,2 0 0,2 2 0,38-71 0,-55 114-36,5-10 7,1 1 0,0 0-1,1 0 1,10-11 0,-16 19-9,0 0 1,0 0-1,0 0 1,0 0-1,0 0 1,0 0-1,0 0 1,0 1-1,1-1 1,-1 0-1,0 0 1,0 1-1,1-1 1,-1 1-1,1 0 1,-1-1-1,0 1 1,1 0-1,-1 0 1,1-1-1,-1 1 1,1 1-1,-1-1 1,1 0 0,-1 0-1,0 0 1,1 1-1,-1-1 1,1 1-1,-1-1 1,0 1-1,1-1 1,-1 1-1,0 0 1,0 0-1,0 0 1,0-1-1,1 1 1,-1 0-1,0 1 1,0-1-1,-1 0 1,2 1-1,7 11-14,-1 1-1,0-1 0,-1 1 1,-1 0-1,0 1 0,5 18 1,17 94 4,-27-122 14,3 10-23,0-13 48,4-25 83,1-9-66,-5 21-39,34-83 17,-34 85-37,1 0 0,1 0 0,-1 0 0,1 0 0,1 1 0,0 0 0,0 1 0,10-10 0,-16 17 10,0-1 0,-1 1 0,1-1 0,-1 1 0,1-1 0,0 1 0,-1-1 0,1 1 0,0 0 0,0 0 0,-1-1 0,1 1 0,0 0 0,0 0 0,-1 0 0,1 0 0,0 0 0,0 0 0,-1 0 0,1 0 0,0 0 0,0 0 0,0 0 0,-1 0 0,1 1 0,0-1 0,-1 0 0,2 1 0,-1 0-1,1 0 0,-1 1 0,0-1 0,0 0-1,0 1 1,0-1 0,0 1 0,0-1 0,0 1 0,-1-1 0,1 1-1,0 2 1,2 8-2,0 0 0,2 25 0,-4-28 19,3 21 2,10 37 0,-12-58-15,0-1 1,1 0-1,0 0 0,0-1 0,1 1 0,0-1 1,1 1-1,-1-1 0,9 9 0,-12-15 1,1 1 1,0-1-1,-1 1 0,1-1 0,0 0 0,0 0 1,-1 0-1,1 0 0,0 0 0,0 0 1,0 0-1,0 0 0,1-1 0,-1 1 0,0-1 1,0 0-1,0 1 0,0-1 0,0 0 0,4-1 1,-3 0 1,1 0 0,0 0 1,-1 0-1,0 0 1,1-1-1,-1 0 1,0 0-1,0 0 0,0 0 1,0 0-1,3-3 1,6-8 14,-1 1 0,0-2-1,-1 1 1,9-17 0,-17 27-12,10-17 10,0-1 0,14-34 1,-23 46-18,0 1 1,-1-1 0,1 0 0,-2 0 0,1 1 0,-1-1 0,-1 0 0,1 0 0,-3-18 0,2 25 1,0 0 0,0 0 1,-1 0-1,1 1 0,-1-1 1,1 0-1,-1 0 0,0 1 1,1-1-1,-1 0 0,0 1 1,0-1-1,0 0 0,0 1 1,-1 0-1,1-1 0,0 1 1,-1 0-1,-1-2 0,2 2 1,-1 1-1,1 0 1,0 0-1,0-1 0,-1 1 1,1 0-1,0 0 1,0 0-1,-1 0 1,1 0-1,0 1 1,-1-1-1,1 0 0,0 1 1,0-1-1,0 0 1,-1 1-1,1 0 1,0-1-1,-2 2 0,-2 2 2,0 0-1,0 0 0,0 0 0,1 1 0,0 0 0,0 0 0,0 0 0,1 0 1,-6 9-1,6-5-4,1-1 1,-1 1 0,1-1-1,1 1 1,0 0 0,0 0-1,0 0 1,1 0 0,1 0 0,0-1-1,0 1 1,0 0 0,1 0-1,0-1 1,1 1 0,0-1-1,1 0 1,-1 1 0,1-2-1,1 1 1,5 7 0,-7-10 3,0 0-1,1 0 1,0-1 0,0 1-1,0-1 1,0 0 0,1 0-1,-1 0 1,1-1 0,0 0-1,0 0 1,0 0 0,1 0 0,-1-1-1,0 0 1,1 0 0,0 0-1,0-1 1,-1 0 0,1 0-1,0-1 1,0 1 0,0-1-1,0 0 1,0-1 0,0 1 0,-1-1-1,1-1 1,0 1 0,0-1-1,10-4 1,-2-2 8,0 0 0,-1 0 1,0-1-1,-1-1 0,0 0 0,0-1 1,-1 0-1,0-1 0,12-18 0,-11 12 1,0 0 0,-2 0 0,0-1 0,-2 0-1,0 0 1,9-34 0,-16 49-6,0-1-1,0 1 1,-1-1 0,1 0-1,-1 1 1,0-1 0,0 0 0,-1 1-1,-1-10 1,2 13-4,-1-1 1,0 1-1,1 0 0,-1-1 0,0 1 1,1 0-1,-1-1 0,0 1 0,0 0 1,0 0-1,0 0 0,0 0 0,-1 0 1,1 0-1,0 0 0,0 0 1,-1 0-1,1 1 0,0-1 0,-1 0 1,1 1-1,-1-1 0,1 1 0,-1 0 1,1-1-1,-1 1 0,1 0 0,-1 0 1,1 0-1,-1 0 0,1 0 1,-1 0-1,1 1 0,-2-1 0,-7 2-7,1 1 0,0 0 0,0 0 0,0 1 0,0 0 0,0 1 0,1 0 0,0 0 0,0 0 0,0 1 0,1 0 0,-12 13 0,15-15 6,0 0 0,1 0-1,-1 0 1,1 1-1,-1 0 1,1 0-1,1 0 1,-1 0-1,1 0 1,0 0 0,0 1-1,0-1 1,1 1-1,0-1 1,0 1-1,0 0 1,1-1-1,0 1 1,0 0 0,0-1-1,1 1 1,2 11-1,-3-15 6,1 0 0,-1 0-1,1 1 1,0-1 0,0 0-1,0 0 1,0 0 0,0 0-1,0 0 1,1 0 0,-1 0-1,0 0 1,1 0 0,0-1-1,-1 1 1,1 0 0,0-1-1,0 0 1,0 1 0,0-1 0,0 0-1,0 0 1,0 0 0,1 0-1,-1-1 1,0 1 0,1 0-1,-1-1 1,0 0 0,1 1-1,-1-1 1,0 0 0,1 0-1,-1-1 1,0 1 0,1 0-1,-1-1 1,0 1 0,0-1-1,1 0 1,-1 0 0,0 0-1,0 0 1,3-2 0,9-5 25,0-1 1,-1-1 0,0 0-1,22-22 1,-34 30-29,20-20-24,-1 0 0,22-36 0,-31 44 23,-11 13 0,0 1 0,0 0 1,0 0-1,0 0 0,0 0 0,0 0 0,0 0 1,0-1-1,0 1 0,0 0 0,0 0 0,0 0 1,0 0-1,0 0 0,0 0 0,0 0 0,0-1 0,0 1 1,0 0-1,1 0 0,-1 0 0,0 0 0,0 0 1,0 0-1,0 0 0,0 0 0,0 0 0,0 0 1,1 0-1,-1 0 0,0 0 0,0 0 0,0 0 1,0 0-1,0 0 0,0 0 0,1 0 0,-1 0 1,0 0-1,0 0 0,0 0 0,0 0 0,0 0 1,0 0-1,1 0 0,-1 0 0,0 0 0,0 0 1,0 0-1,0 0 0,0 0 0,0 0 0,0 0 1,0 0-1,1 0 0,-1 1 0,0-1 0,1 12-38,-4 24-16,2-26 43,1 5 11,0-1 0,2 0 1,-1 0-1,2 1 1,0-1-1,1 0 1,0-1-1,1 1 0,0-1 1,1 0-1,1 0 1,0-1-1,0 0 0,2 0 1,8 11-1,-16-22 4,0 0 0,0 1 0,1-1 0,-1 0 0,0 0-1,0 0 1,0 0 0,1 0 0,-1-1 0,0 1 0,1 0-1,-1 0 1,1-1 0,-1 1 0,1-1 0,-1 1 0,1-1 0,0 0-1,-1 0 1,1 0 0,-1 0 0,1 0 0,-1 0 0,1 0 0,0 0-1,-1 0 1,1-1 0,-1 1 0,1-1 0,-1 1 0,1-1 0,-1 0-1,1 1 1,-1-1 0,0 0 0,1 0 0,-1 0 0,1-1 0,5-5 12,0 0 0,0-1 0,-1 1 1,0-1-1,4-9 0,-2 5-3,9-12 8,-1-2-1,13-27 1,-25 44-24,0 0 0,-1 0 0,0-1 0,-1 1 1,1-1-1,-2 1 0,1-1 0,-1 0 0,-1 1 0,-1-15 0,1 22 0,0 1-1,0-1 1,0 1-1,0-1 1,0 0-1,-1 1 1,1-1 0,-1 1-1,1-1 1,-1 1-1,0-1 1,0 1 0,1 0-1,-1-1 1,0 1-1,0 0 1,0-1-1,0 1 1,-1 0 0,1 0-1,0 0 1,0 0-1,-1 0 1,1 0 0,-1 1-1,1-1 1,0 0-1,-1 1 1,1-1-1,-1 1 1,0-1 0,1 1-1,-1 0 1,1 0-1,-1 0 1,0 0 0,1 0-1,-1 0 1,1 0-1,-1 0 1,0 0-1,1 1 1,-1-1 0,1 1-1,-1-1 1,1 1-1,-1 0 1,1 0 0,0-1-1,-1 1 1,1 0-1,0 0 1,-1 0-1,1 0 1,0 1 0,0-1-1,0 0 1,0 0-1,0 1 1,0-1-1,1 1 1,-1-1 0,0 2-1,-1-1 4,1 1 1,0-1-1,0 1 0,1-1 0,-1 1 0,0-1 0,1 1 1,-1 0-1,1-1 0,0 1 0,0-1 0,0 1 0,0 0 0,1-1 1,-1 1-1,1 0 0,-1-1 0,1 1 0,0-1 0,0 1 1,0-1-1,0 0 0,1 1 0,-1-1 0,1 0 0,-1 0 1,1 0-1,0 0 0,2 2 0,6 6-9,2-1-1,-1 0 1,1-1-1,18 10 1,8 6 15,-29-17 7,0 1-1,-1 0 1,0 1-1,0 0 1,8 12-1,-14-18-7,0 0 0,0 0 0,-1 1 0,1-1 0,-1 1 0,0-1 0,0 1 0,0-1 0,0 7 0,0-9-4,-1 1 1,-1-1 0,1 1-1,0 0 1,0-1 0,-1 1-1,1-1 1,-1 1 0,1-1-1,-1 1 1,1-1 0,-1 1-1,0-1 1,0 0 0,0 1-1,0-1 1,0 0 0,0 0 0,0 1-1,0-1 1,-1 0 0,-1 1-1,2-1 1,-1 0-1,1 1 1,-1-1-1,0 0 1,0 0 0,1 0-1,-1 0 1,0-1-1,0 1 1,0-1-1,0 1 1,0-1-1,0 1 1,0-1 0,0 0-1,0 0 1,0 0-1,0 0 1,0 0-1,0-1 1,0 1-1,0-1 1,0 1-1,0-1 1,0 1 0,1-1-1,-1 0 1,0 0-1,0 0 1,1 0-1,-1 0 1,0-1-1,1 1 1,-1 0-1,1-1 1,0 1 0,-2-3-1,0-1-13,0 1-1,1 0 1,-1-1-1,1 1 1,1-1-1,-1 0 1,0 0-1,1 0 1,0 0-1,0 0 1,1 0-1,-1 0 1,1 0-1,1-7 1,1 2-58,0-1 1,1 1-1,0 0 1,1-1-1,0 2 1,0-1-1,1 0 0,1 1 1,0 0-1,13-16 1,-10 14 15,0 1 1,1 0-1,1 1 1,-1 0-1,2 0 1,-1 1-1,1 1 0,13-7 1,-23 13 50,1-1 0,-1 1-1,1 0 1,-1 0 0,1 0 0,0 1 0,-1-1 0,1 0-1,0 1 1,-1 0 0,1 0 0,0 0 0,-1 0 0,1 0-1,0 0 1,-1 1 0,1-1 0,0 1 0,-1-1-1,1 1 1,-1 0 0,1 0 0,-1 1 0,1-1 0,-1 0-1,0 1 1,1 0 0,-1-1 0,0 1 0,0 0 0,-1 0-1,1 0 1,0 0 0,0 0 0,-1 1 0,0-1 0,1 0-1,1 5 1,3 9 11,0 0 0,-2 0-1,0 0 1,0 1 0,0 17 0,-1-19 35,0 25 62,-2-26-36,1 0 1,0 1 0,5 17 0,-7-32-66,0 1 0,0-1 0,0 0 1,1 0-1,-1 1 0,0-1 0,0 0 1,0 0-1,0 0 0,0 1 0,0-1 0,1 0 1,-1 0-1,0 0 0,0 1 0,0-1 1,1 0-1,-1 0 0,0 0 0,0 0 1,0 0-1,1 0 0,-1 1 0,0-1 1,0 0-1,1 0 0,-1 0 0,0 0 0,0 0 1,1 0-1,-1 0 0,0 0 0,0 0 1,1 0-1,-1 0 0,0 0 0,0 0 1,1 0-1,-1-1 0,0 1 0,0 0 0,1 0 1,-1 0-1,0 0 0,0 0 0,1-1 1,14-12 65,12-23-10,-3-4-5,25-57 0,7-11-164,-56 106 101,1 1 0,-1 0-1,1 0 1,0-1 0,0 1-1,0 0 1,-1 0-1,1 0 1,0 0 0,0 0-1,0 0 1,0 0 0,1 0-1,-1 1 1,2-2 0,-3 2 4,0 0 1,1 1-1,-1-1 1,1 0 0,-1 0-1,0 0 1,1 1-1,-1-1 1,0 0 0,1 0-1,-1 1 1,0-1-1,0 0 1,1 1-1,-1-1 1,0 0 0,0 1-1,1-1 1,-1 1-1,0-1 1,0 0 0,0 1-1,0-1 1,0 1-1,0-1 1,0 0 0,0 1-1,0-1 1,0 1-1,0 0 1,0 44-103,0-45 107,-3 29-26,1-9 44,0 0 1,2 37 0,0-53-14,0-1 1,1 1-1,-1 0 0,1-1 0,0 1 0,0-1 0,0 1 1,0-1-1,1 1 0,-1-1 0,1 0 0,0 1 0,0-1 1,0 0-1,1 0 0,-1-1 0,1 1 0,-1 0 0,1-1 1,0 1-1,5 2 0,-6-4-3,0-1 0,0 0-1,0 1 1,0-1 0,0 0 0,0 0-1,0 0 1,0 0 0,-1-1 0,1 1 0,0 0-1,0-1 1,0 1 0,0-1 0,0 0-1,0 0 1,-1 0 0,1 0 0,0 0-1,-1 0 1,1 0 0,-1 0 0,1-1 0,-1 1-1,1 0 1,-1-1 0,2-2 0,6-7 4,1-1 1,10-19-1,-15 24-3,1-1-14,-1 0 0,-1-1 1,0 1-1,0-1 0,0 0 0,-1 0 1,0 0-1,-1 0 0,0 0 0,-1-1 0,0 1 1,0-1-1,-1 1 0,0-1 0,0 1 0,-1-1 1,-1 1-1,0-1 0,0 1 0,0 0 0,-7-14 1,9 22-1,-1 0-1,1 0 1,-1 0 0,1 0 0,-1 0 0,1 0 0,-1 0 0,0 0-1,0 0 1,1 0 0,-1 0 0,0 1 0,0-1 0,0 0 0,0 1 0,0-1-1,0 0 1,0 1 0,0 0 0,0-1 0,0 1 0,0-1 0,-1 1-1,1 0 1,0 0 0,0 0 0,0 0 0,0 0 0,-1 0 0,0 0 0,1 0 2,0 1 1,0-1 0,1 1 0,-1-1 0,0 1 0,1 0 0,-1-1 0,0 1 0,1 0 0,-1-1 0,1 1 0,-1 0 0,1 0-1,-1-1 1,1 1 0,0 0 0,-1 0 0,1 0 0,0 0 0,0 0 0,0 0 0,0-1 0,-1 1 0,1 0 0,0 0-1,1 0 1,-1 0 0,0 0 0,0 0 0,0 0 0,0 0 0,1-1 0,-1 1 0,0 0 0,1 0 0,-1 0 0,1 1 0,1 0 3,-1 1 0,0-1 1,1 0-1,0 0 1,-1 1-1,1-1 1,0 0-1,0 0 1,0 0-1,0-1 1,1 1-1,-1-1 1,4 3-1,40 15 11,-4-1-20,-35-13 19,0-1 0,-1 1 0,0 0 0,0 1 0,0 0 0,-1 0 0,1 0 0,7 12 0,-3 0 206,-1 1-1,8 21 1,-7-15 125,-10-24-334,0 0-1,1-1 1,-1 1-1,0-1 1,1 1-1,-1 0 0,1-1 1,-1 1-1,0-1 1,1 1-1,-1-1 1,1 1-1,0-1 1,-1 0-1,1 1 1,-1-1-1,1 0 1,0 1-1,-1-1 1,1 0-1,0 0 1,-1 1-1,1-1 1,0 0-1,-1 0 1,2 0-1,21-6 25,19-22 52,-32 19-81,1-1 0,-1 0-1,0 0 1,-1-1 0,0 0 0,-1-1-1,9-16 1,-13 20-33,0 0-1,0 0 1,-1 0 0,0 0 0,-1-1-1,1 0 1,-2 1 0,1-1 0,-1 0-1,-1 0 1,0 0 0,-1-16 0,1 24 22,-1-1 1,1 0 0,0 0-1,-1 0 1,0 0 0,1 0 0,-1 0-1,0 1 1,0-1 0,0 0-1,0 1 1,0-1 0,0 0 0,-3-2-1,4 4 8,-1-1 1,0 1-1,0-1 0,1 1 0,-1 0 1,0-1-1,0 1 0,0 0 0,0 0 0,0 0 1,1 0-1,-1-1 0,0 1 0,0 0 0,0 1 1,0-1-1,0 0 0,0 0 0,1 0 0,-1 0 1,0 1-1,-1 0 0,-2 1-3,1 0 0,-1 0 0,1 0 1,0 1-1,0 0 0,0-1 0,0 1 0,1 0 0,-1 1 0,1-1 0,0 0 0,-3 7 1,-2 4 25,1 0 0,1 1 1,0-1-1,1 1 1,1 0-1,-3 30 1,5-37 28,0-1 0,1 1 1,1 0-1,-1-1 0,1 1 1,1-1-1,-1 1 0,1-1 1,1 0-1,-1 1 0,1-1 1,0 0-1,1-1 0,0 1 0,0 0 1,5 6-1,-7-12-37,0 1 1,0-1-1,0 1 0,0-1 1,0 0-1,0 0 0,1 0 1,-1 0-1,0 0 0,0-1 1,1 1-1,-1 0 0,0-1 1,1 0-1,-1 0 0,1 0 1,-1 0-1,0 0 0,1 0 1,-1 0-1,1-1 0,-1 1 1,0-1-1,1 0 0,-1 0 1,0 0-1,4-2 0,7-3 0,-1-1-1,-1 0 1,16-12-1,-26 18-7,26-22 7,-2-1 0,0-1 0,-2-1 0,-1-1-1,25-40 1,-39 56-48,-8 10 36,0 1 0,0-1-1,1 1 1,-1-1 0,0 1 0,0-1 0,1 1 0,-1 0 0,0-1-1,1 1 1,-1-1 0,0 1 0,1 0 0,-1 0 0,1-1 0,-1 1 0,0 0-1,1-1 1,-1 1 0,1 0 0,-1 0 0,1 0 0,-1 0 0,1 0-1,-1-1 1,1 1 0,-1 0 0,1 0 0,-1 0 0,1 0 0,0 1 0,6 13-100,-4 27 23,-3-39 84,-5 83-70,3-68 82,0 1 0,1-1 0,1 0-1,0 1 1,6 31 0,-4-51-6,0-1 1,0 1 0,0-1-1,0 0 1,0 1 0,-1-1-1,3-5 1,9-19-217,1-1 1,1 2-1,1 0 0,2 1 1,0 1-1,41-41 0,-58 64 185,0 0-1,0 0 1,0 0 0,0 1-1,0-1 1,0 0 0,0 0-1,0 1 1,1-1-1,-1 0 1,0 1 0,0-1-1,1 1 1,-1 0 0,0-1-1,1 1 1,-1 0-1,1 0 1,1 0 0,-2 0 17,0 1 0,0-1 0,-1 1 0,1-1 0,0 1 0,0-1 1,-1 1-1,1-1 0,0 1 0,-1 0 0,1 0 0,-1-1 0,1 1 0,0 0 1,-1 0-1,0 0 0,1-1 0,-1 1 0,0 0 0,1 0 0,-1 1 0,2 8 55,0-1 0,-1 1 0,-1 0-1,0 12 1,0-10 11,0-9-44,0 7 106,0 1 0,1-1-1,1 0 1,-1 1 0,7 18-1,-8-29-112,0 0-1,0 0 0,0 0 1,0 0-1,0 1 0,1-1 1,-1 0-1,0 0 0,0 0 1,0 0-1,1 0 0,-1 0 1,0 1-1,0-1 0,0 0 1,1 0-1,-1 0 1,0 0-1,0 0 0,1 0 1,-1 0-1,0 0 0,0 0 1,0 0-1,1 0 0,-1 0 1,0 0-1,0 0 0,1 0 1,-1 0-1,0-1 0,0 1 1,0 0-1,1 0 0,-1 0 1,0 0-1,0 0 1,0 0-1,0-1 0,1 1 1,-1 0-1,0 0 0,0 0 1,0 0-1,0-1 0,0 1 1,0 0-1,1-1 0,15-16 67,1-1-67,81-97-254,-90 104 204,5-7-189,-8 19 72,-3 14-8,3 65 243,-4-68-61,0-8 9,-1 1 0,0-1 0,1 0-1,0 1 1,0-1 0,1 0 0,-1 0 0,1 0-1,0 0 1,0 0 0,0 0 0,0-1 0,1 1-1,-1 0 1,1-1 0,0 0 0,0 0 0,0 0-1,1 0 1,-1 0 0,1-1 0,-1 0 0,1 1-1,6 1 1,-5-2-2,0-1 0,0 0 0,0-1-1,0 1 1,0-1 0,0 0 0,0 0 0,0-1-1,0 1 1,0-1 0,0 0 0,-1-1 0,1 1 0,0-1-1,0 0 1,-1 0 0,1 0 0,-1-1 0,7-4-1,0-2-37,0 0 1,0-1-1,-1 0 0,0-1 0,0 0 0,-1-1 0,-1 0 0,0 0 0,-1-1 0,0 0 0,-1 0 0,0 0 0,-1-1 0,4-17 0,-8 28-19,-1 1 0,1 0 0,-1-1 0,1 1-1,-1 0 1,0-1 0,0 1 0,0-1-1,-1 1 1,1 0 0,0-1 0,-1 1 0,0-1-1,-1-2 1,2 4 22,-1 1-1,0-1 1,1 0 0,-1 1-1,0-1 1,0 1 0,1-1-1,-1 1 1,0 0 0,0-1-1,0 1 1,0 0-1,0-1 1,0 1 0,0 0-1,1 0 1,-1 0 0,0 0-1,0 0 1,0 0 0,0 0-1,0 0 1,0 0 0,0 1-1,0-1 1,0 0-1,0 1 1,1-1 0,-1 0-1,0 1 1,0-1 0,0 1-1,1-1 1,-1 1 0,0 0-1,0-1 1,0 2-1,-6 3 7,1 0-1,0 0 0,0 1 0,0-1 0,0 2 0,1-1 0,0 0 0,1 1 0,-1 0 0,1 0 0,0 0 0,1 1 0,0-1 0,0 1 0,-2 13 1,3-14 32,1-1 1,0 1-1,0 0 0,1 0 1,0 0-1,0-1 1,1 1-1,0 0 1,0 0-1,1-1 1,-1 1-1,1 0 1,1-1-1,-1 0 1,1 1-1,0-1 1,1 0-1,-1-1 1,7 9-1,-8-12-7,-1-1 0,1 1-1,-1-1 1,1 1 0,0-1 0,-1 0-1,1 0 1,0 1 0,0-1 0,0 0-1,0-1 1,0 1 0,0 0-1,0 0 1,0-1 0,0 1 0,0-1-1,0 0 1,0 0 0,3 0 0,-1 0 5,0-1 1,-1 0-1,1 0 1,0 0-1,-1 0 1,1-1-1,-1 0 1,1 1-1,-1-1 1,5-4-1,5-5 36,0-1 1,-1 0-1,21-27 1,-28 33-55,21-30-15,28-49-1,-28 42-115,-25 41 110,1-1 1,-1 1-1,1 0 0,-1 0 1,1 0-1,0 0 1,0 0-1,0 1 0,0-1 1,2-1-1,6 4-107,-1 15 66,-6 0 41,0-1-1,-1 0 0,0 1 0,-2 0 1,1-1-1,-5 31 0,1 15 116,4-47 120,6-22 97,-1-1-325,15-22-7,5-8-53,32-35 0,-57 72 61,-1 1 0,1 0 0,0 0 0,0 0 0,0 0-1,0 0 1,0 0 0,1 0 0,-1 0 0,0 1 0,0-1-1,0 0 1,1 1 0,-1-1 0,0 1 0,3-1 0,-3 1 5,-1 0 0,1 0-1,-1 0 1,1 1 0,-1-1 0,1 0 0,-1 0 0,1 1 0,-1-1 0,1 0 0,-1 1 0,1-1 0,-1 1 0,0-1 0,1 1 0,-1-1 0,0 0 0,1 1 0,-1-1 0,0 1-1,0-1 1,1 1 0,-1 0 0,0-1 0,0 1 0,0-1 0,0 1 0,2 8 10,-1 0 0,-1 0 0,0 17 0,0-15 26,0 0 3,0-1 0,0 0 0,2 1-1,-1-1 1,1 0 0,7 20 0,-8-28-34,0 1 0,0 0 0,1-1 0,-1 1 0,1-1 0,0 0 0,-1 1 0,1-1 0,0 0 0,0 0 0,1 0 1,-1-1-1,0 1 0,1 0 0,-1-1 0,1 1 0,-1-1 0,1 0 0,0 0 0,-1 0 0,1 0 0,0-1 0,0 1 0,0-1 0,0 1 0,-1-1 0,1 0 0,0 0 0,5-1 0,3-1 2,-1 0 0,1-1-1,0 0 1,-1-1-1,1 0 1,-1-1-1,0 0 1,-1-1-1,1 0 1,-1 0-1,0-1 1,-1 0-1,0 0 1,0-1-1,0 0 1,-1-1-1,12-17 1,-4 3-2,-1 0-1,-1-2 1,-1 1 0,-1-2-1,-1 1 1,7-31-1,-12 35-35,-1 1 0,2-37 0,-5 49 21,-1-1 0,0 0 0,-1 0 0,0 1 0,0-1 1,-1 0-1,0 1 0,-6-15 0,7 21 8,1 1 0,-1 0 0,0-1 1,1 1-1,-1 0 0,0 0 0,0-1 0,0 1 0,0 0 1,0 0-1,0 0 0,0 0 0,0 0 0,-3-1 1,3 2 1,1 0 0,-1-1 0,0 1 0,1 0 0,-1 0 0,0 0 0,0 0 0,1 0 0,-1 0 0,0 0 0,1 0 1,-1 1-1,0-1 0,1 0 0,-1 0 0,0 0 0,1 1 0,-1-1 0,0 0 0,1 1 0,-2 0 0,0 1 7,-1 0-1,1 1 0,0 0 0,0-1 0,0 1 0,0 0 0,0 0 0,0 0 0,-2 6 0,-3 17 278,1 0 1,0 0-1,2 1 1,2 0-1,0 50 0,0-14 414,0-22-88,1-1 0,8 71 0,-6-100-549,1 0 0,0-1 0,1 1-1,0-1 1,1 1 0,0-1 0,0 0-1,1 0 1,1-1 0,0 1 0,0-1-1,0 0 1,1-1 0,1 0 0,8 9 0,-13-15-57,1 1 0,-1-1 0,1 1 0,-1-1 0,1 0 0,0 0 0,0-1 0,-1 1 0,1-1 0,0 0 0,1 0 0,-1 0 0,0-1 1,0 1-1,0-1 0,0 0 0,7-1 0,-6 0-37,1 0 1,-1-1-1,0 0 1,1 0-1,-1 0 0,0-1 1,0 0-1,0 0 1,-1 0-1,1 0 1,6-7-1,-2 1-428,1-1 0,-2 0 0,1-1 0,8-15-1,-8 10-1424,0 0-1,8-21 0,-1-15-2926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1:29.912"/>
    </inkml:context>
    <inkml:brush xml:id="br0">
      <inkml:brushProperty name="width" value="0.05" units="cm"/>
      <inkml:brushProperty name="height" value="0.05" units="cm"/>
    </inkml:brush>
  </inkml:definitions>
  <inkml:trace contextRef="#ctx0" brushRef="#br0">19 828 4865,'-3'4'659,"1"1"-1,-1-1 1,1 1-1,1 0 1,-1 0-1,0 0 0,1 0 1,0 0-1,0 0 1,1 0-1,0 10 1,0-13-583,0 0 1,0 0-1,1 0 0,-1 0 1,1 0-1,-1 0 0,1 0 1,0 0-1,0 0 0,0 0 1,0 0-1,0 0 0,0-1 1,1 1-1,-1 0 0,1-1 1,-1 1-1,1-1 0,-1 0 1,1 0-1,0 1 0,0-1 1,-1 0-1,1 0 0,0 0 1,0-1-1,0 1 0,0 0 1,0-1-1,0 0 0,0 1 1,4-1-1,1 0 16,-1 0 0,1 0 1,-1-1-1,1 1 0,-1-2 0,0 1 1,1-1-1,-1 0 0,0 0 0,0-1 1,0 1-1,7-6 0,8-6 245,39-31 1,-28 18-265,0-2 0,-3 0 0,0-3 1,-2 0-1,-1-1 0,-2-2 0,-1-1 1,-2 0-1,-2-2 0,-1 0 0,-2-1 1,-1 0-1,11-57 0,-15 42-80,-3 0-1,-2-1 0,-2-79 1,-4 133 5,0 0 1,0 0 0,1-1 0,-1 1-1,-1 0 1,1 0 0,0 0 0,0 0-1,0 0 1,-1-1 0,1 1 0,0 0-1,-1 0 1,1 0 0,-1 0 0,1 0-1,-1 0 1,0 0 0,1 0 0,-2 0-1,1 1 1,0 0-1,0 1 1,0-1 0,0 1-1,1-1 1,-1 1-1,0-1 1,0 1 0,0 0-1,1-1 1,-1 1-1,0 0 1,1 0 0,-1-1-1,1 1 1,-1 0-1,1 0 1,-1 0 0,1 0-1,0 0 1,-1 0-1,1 1 1,-14 31-7,2 0 1,-16 68-1,-2 70 46,25-137-4,1 1 1,2-1-1,4 53 1,-1-70-1,2 1 0,0-1 0,1-1 0,0 1 0,2 0 0,0-1 0,0 0 0,16 25 0,-20-38-22,-1 0 0,1-1 0,0 1 0,0-1 0,0 1 0,0-1 0,0 0 0,0 0 1,1 0-1,-1 0 0,1 0 0,-1-1 0,1 1 0,0-1 0,0 1 0,-1-1 0,1 0 0,0 0 1,0 0-1,0-1 0,0 1 0,1-1 0,-1 0 0,0 0 0,0 0 0,0 0 0,0 0 0,0 0 1,0-1-1,0 0 0,0 0 0,0 0 0,0 0 0,5-3 0,1 0 11,-1-1 0,0 0-1,0-1 1,0 0 0,-1 0-1,0-1 1,0 1 0,-1-2 0,0 1-1,7-10 1,-2-1-15,0-1 0,0 0 0,10-30-1,-19 43-6,0 1 0,0-1-1,0 0 1,-1 0 0,0 0-1,0 0 1,-1 0-1,1 0 1,-1 0 0,-1 0-1,1 0 1,-1 0 0,0 0-1,0 0 1,-1 0 0,0 1-1,-3-9 1,4 12-2,1 1 1,-1-1-1,0 1 1,0 0-1,0-1 1,0 1-1,0 0 0,0-1 1,-1 1-1,1 0 1,0 0-1,-1 0 1,1 0-1,0 0 1,-1 1-1,1-1 1,-1 0-1,0 1 1,1-1-1,-1 1 0,1-1 1,-4 0-1,2 2-1,1-1 1,-1 1-1,1-1 0,-1 1 0,1 0 0,0-1 0,-1 1 0,1 0 0,0 1 0,-1-1 0,1 0 0,0 1 0,-3 2 0,-4 4-5,0 1 0,1 0 0,0 1 0,-13 20 0,16-21 4,0 0-1,1 0 1,0 1 0,0 0-1,1 0 1,0 0 0,0 0-1,2 0 1,-1 0-1,1 1 1,0-1 0,1 0-1,1 1 1,-1-1 0,2 0-1,-1 1 1,1-1 0,1 0-1,0 0 1,0 0 0,1-1-1,1 1 1,-1-1-1,12 17 1,-13-22 6,0 0-1,1-1 1,-1 0 0,1 0-1,-1 0 1,1 0 0,0 0-1,0-1 1,0 1 0,0-1-1,1 0 1,-1-1 0,1 1-1,-1-1 1,1 1 0,-1-2-1,1 1 1,0 0 0,-1-1-1,1 0 1,0 0 0,0 0-1,-1-1 1,1 1 0,0-1-1,-1 0 1,1-1 0,-1 1-1,1-1 1,5-3-1,4-1 5,-1-1-1,0-1 0,0 0 0,-1-1 1,0 0-1,-1-1 0,0 0 1,16-19-1,-14 14-3,47-63 22,-56 71-23,1 0 0,-1-1-1,0 0 1,0 0 0,-1 0 0,0 0-1,0-1 1,2-15 0,-5 23-3,0 1 1,0-1-1,0 1 1,0-1-1,0 1 1,0-1-1,0 0 1,0 1-1,0-1 1,0 1-1,0-1 1,0 1-1,-1-1 1,1 1-1,0-1 1,0 1-1,-1-1 1,1 1-1,0-1 1,-1 1-1,1 0 1,0-1-1,-1 1 1,1-1-1,-1 1 1,1 0-1,-1-1 1,1 1-1,-1 0 1,1 0-1,-1-1 1,1 1-1,-1 0 1,1 0-1,-1 0 1,1 0-1,-1 0 1,0 0-1,1 0 1,-1 0-1,1 0 1,-1 0-1,1 0 1,-1 0-1,0 0 1,-30 7-32,24-4 29,-6 0 7,1 1 0,1 0 0,-1 1-1,0 0 1,1 1 0,0 0 0,-13 10-1,20-13-4,1 0-1,0-1 1,0 1 0,0 0-1,0 0 1,0 1-1,0-1 1,1 1 0,0-1-1,0 1 1,0 0-1,0 0 1,1 0 0,-1 0-1,1 0 1,0 0-1,0 0 1,0 0 0,1 1-1,0-1 1,-1 0-1,2 1 1,-1-1 0,0 0-1,2 5 1,-2-8 1,0 0 0,0 1-1,0-1 1,1 1 0,-1-1 0,1 0 0,-1 0 0,1 1 0,-1-1 0,1 0 0,0 0 0,-1 1 0,1-1-1,0 0 1,0 0 0,0 0 0,0 0 0,0 0 0,0 0 0,0 0 0,0-1 0,0 1 0,1 0-1,-1-1 1,0 1 0,1 0 0,-1-1 0,0 0 0,1 1 0,-1-1 0,0 0 0,1 0 0,-1 1-1,0-1 1,1 0 0,-1-1 0,1 1 0,-1 0 0,0 0 0,1 0 0,-1-1 0,0 1 0,1-1-1,-1 1 1,0-1 0,3-1 0,2-1 1,0-1 0,0 1-1,0-1 1,0 0 0,-1-1 0,0 0-1,9-9 1,11-30 14,-23 38-15,1 0 0,0 0 0,0 1 0,0-1 0,0 1 0,1-1 0,0 1 0,0 1 0,1-1 0,-1 0 0,9-5 0,-13 9-2,1 1 1,-1 0 0,1-1-1,0 1 1,-1 0-1,1 0 1,0-1 0,-1 1-1,1 0 1,-1 0-1,1 0 1,0 0 0,-1 0-1,1 0 1,0 0-1,-1 0 1,1 0 0,0 0-1,-1 0 1,1 0-1,0 0 1,-1 1 0,1-1-1,0 0 1,-1 0 0,1 1-1,-1-1 1,1 0-1,-1 1 1,1-1 0,-1 1-1,1-1 1,-1 1-1,1-1 1,0 1 0,10 28 5,-8-16 2,2 8-7,-2-9 1,-1 0 0,2-1 1,0 1-1,0-1 0,1 0 1,7 14-1,-11-24 0,0 0-1,0 0 0,-1 0 1,1 0-1,0 0 0,0 0 1,1-1-1,-1 1 1,0 0-1,0-1 0,0 1 1,0 0-1,1-1 1,-1 0-1,0 1 0,1-1 1,-1 0-1,0 1 1,1-1-1,-1 0 0,0 0 1,1 0-1,-1 0 1,0 0-1,1-1 0,-1 1 1,0 0-1,0-1 1,1 1-1,-1-1 0,0 1 1,0-1-1,1 1 1,-1-1-1,0 0 0,0 0 1,0 1-1,0-1 1,0 0-1,1-2 0,5-3 8,-1 0-1,0-1 0,0 1 0,7-14 1,-4 5 3,0 1 1,-1-2-1,-1 1 1,9-31-1,-14 38-11,0-1 0,0 1 0,0-1 0,-1 1 0,-1-1 0,0 0 0,0 0 0,0 1 0,-1-1 0,0 0 0,-4-11 0,5 19 2,0 1 0,0-1 0,-1 1 0,1-1 1,0 1-1,0-1 0,0 0 0,-1 1 0,1-1 0,0 1 1,-1-1-1,1 1 0,0 0 0,-1-1 0,1 1 0,-1-1 1,1 1-1,-1 0 0,1-1 0,-1 1 0,1 0 0,-1-1 0,1 1 1,-1 0-1,1 0 0,-1 0 0,0 0 0,1-1 0,-1 1 1,0 0-1,-18 10 12,14-6-19,1 1 0,0 0 1,-1 0-1,2 0 0,-5 7 0,7-11 3,0 1 0,0 0-1,0 0 1,0-1-1,0 1 1,1 0-1,-1 0 1,0 0-1,1 0 1,0 0 0,-1 0-1,1 0 1,0 0-1,0 0 1,0 0-1,0 0 1,0 0-1,1 0 1,-1 0 0,1 0-1,-1 0 1,1 0-1,1 3 1,0-3 1,0 0 0,0-1-1,0 1 1,0 0 0,0-1 0,1 1 0,-1-1 0,0 0 0,1 0 0,-1 0 0,1 0-1,-1 0 1,1-1 0,-1 1 0,5 0 0,11 0 13,0 0 1,-1-1-1,1-1 0,18-3 0,-32 3-13,0 1 0,0-1 0,0 1 0,0 0 0,0 0-1,0 1 1,0-1 0,0 1 0,4 1 0,-7-1 1,0-1 0,0 1-1,1 0 1,-1 0 0,0 0 0,0 0 0,0 0 0,0 0 0,0 0 0,0 0 0,0 0 0,0 1 0,0-1 0,-1 0 0,1 0 0,0 1 0,-1-1 0,1 1 0,-1-1 0,1 1 0,-1-1 0,0 0 0,0 1 0,0-1 0,0 1 0,0-1 0,0 3 0,-3 47 2,1-39-1,1 1 0,0-1 0,1 1 0,0-1 0,1 1 0,3 11 0,-4-22 0,0-1 0,1 0-1,-1 0 1,0 0 0,1 1 0,-1-1-1,1 0 1,-1 0 0,1 0 0,0 0-1,-1 0 1,1 0 0,0 0 0,0 0-1,0 0 1,0 0 0,0 0 0,0-1-1,0 1 1,0 0 0,1 0 0,-1-1 0,1 1 1,-1-1 0,0 0 0,0 0 0,0 0 0,0-1-1,0 1 1,1 0 0,-1 0 0,0-1 0,0 1 0,0 0 0,0-1-1,0 1 1,0-1 0,0 0 0,0 1 0,1-2 0,4-3 6,0-1 1,0 1-1,0-2 1,8-10-1,6-11 19,-12 14-24,1 1 1,0 1-1,1 0 1,0 0-1,1 1 1,0 0-1,1 1 1,24-16-1,-35 25-2,0 1 0,0-1 0,0 0 0,0 1 0,0 0 0,0-1-1,0 1 1,0 0 0,0-1 0,0 1 0,0 0 0,0 0 0,0 0 0,0 0 0,0 0 0,0 0-1,0 0 1,0 0 0,0 1 0,0-1 0,0 0 0,0 1 0,0-1 0,0 1 0,0-1 0,0 1-1,0-1 1,0 1 0,0-1 0,0 1 0,-1 0 0,1-1 0,0 1 0,0 0 0,-1 0 0,1 0-1,-1 0 1,1 0 0,-1 0 0,1 0 0,-1-1 0,1 1 0,-1 1 0,0-1 0,0 0 0,1 0-1,-1 0 1,0 0 0,0 1 0,1 10-11,0-1 0,0 1-1,-2 20 1,0-19 9,1 17-21,1-13 20,-1-1-1,-1 0 1,-4 25 0,10-64 30,1 2-1,0-1 0,2 1 1,1 0-1,14-25 1,-19 39-34,0 1 1,0 0-1,1 0 1,9-11-1,-13 17 6,-1-1-1,1 0 1,0 0 0,-1 1-1,1-1 1,0 0 0,0 1-1,-1-1 1,1 1-1,0-1 1,0 1 0,0 0-1,0-1 1,0 1 0,0 0-1,0-1 1,0 1-1,0 0 1,0 0 0,0 0-1,0 0 1,0 0 0,0 0-1,0 0 1,0 0-1,0 0 1,-1 1 0,1-1-1,0 0 1,0 1 0,0-1-1,0 0 1,0 1-1,0-1 1,0 1 0,-1 0-1,1-1 1,0 1 0,0-1-1,-1 1 1,1 0-1,0 0 1,-1 0 0,1-1-1,-1 1 1,1 0 0,-1 0-1,1 1 1,4 10 5,-1-1 0,0 1 0,-1 0 1,0 0-1,-1 0 0,1 17 0,8 36-5,-10-62-1,0 2-2,0-1 0,1 0 1,-1 0-1,1 1 0,0-1 0,4 6 0,-6-9 3,1-1 1,0 1-1,-1 0 1,1-1-1,0 1 1,0 0-1,0-1 1,-1 0-1,1 1 1,0-1-1,0 1 1,0-1 0,0 0-1,0 1 1,0-1-1,0 0 1,0 0-1,0 0 1,0 0-1,0 0 1,0 0-1,0 0 1,0 0-1,0 0 1,0-1-1,0 1 1,-1 0-1,1-1 1,0 1-1,0 0 1,0-1-1,0 1 1,0-1 0,0 1-1,-1-1 1,2 0-1,6-5 2,1 0 0,-1 0 0,0-1 0,0 0 0,-1 0 0,0-1 0,0 0 0,-1 0 0,0-1 0,-1 0 0,1 0 0,-2 0 0,1 0 0,-1-1 0,-1 0 0,0 1 0,0-1 0,-1-1 0,1-12 0,0 9-169,-2 31-36,-1 5 228,1-12-27,5 57-2,-6-62 4,1 0 0,0 0 0,1 0 0,-1-1 0,1 1 0,0 0 0,0-1 0,0 0 0,1 1 0,0-1 0,0 0 0,4 4 0,-7-7 2,1-1 1,-1 1-1,1-1 0,0 0 1,-1 1-1,1-1 1,0 0-1,-1 1 0,1-1 1,0 0-1,-1 0 1,1 0-1,0 0 0,0 0 1,-1 0-1,1 0 1,0 0-1,0 0 0,-1 0 1,1 0-1,0 0 1,0 0-1,-1-1 0,1 1 1,0 0-1,-1 0 1,1-1-1,0 1 0,-1-1 1,1 1-1,-1 0 1,1-1-1,0 1 0,-1-1 1,1 1-1,-1-1 1,1 0-1,18-26 32,-17 23-30,28-57-2,-24 46-10,1 1 1,0 0-1,1 0 1,15-19 0,-23 32 7,0 1 0,0-1 0,1 1 0,-1 0 0,0-1 0,0 1 0,1 0 0,-1-1 0,0 1 0,1 0 0,-1-1 0,1 1 0,-1 0 0,0-1 0,1 1 0,-1 0 0,1 0 0,-1 0 0,1 0 0,-1-1 0,1 1 0,-1 0 0,1 0 0,-1 0 0,0 0 0,1 0 0,-1 0 0,1 0 0,-1 0 0,1 0 0,-1 0 0,1 1 0,-1-1 0,1 0 0,9 17-7,-4 24-5,-6-41 13,0 6-3,1 2 0,0 0 0,0 1 1,-1-1-1,-1 0 1,1 0-1,-1 0 0,0 0 1,-4 12-1,11-35-41,-5 10 3,1 0-1,0 0 0,1 1 1,-1-1-1,6-7 1,1-1-24,-3 4-4,0 0 1,0 0 0,1 1 0,0 0 0,1 0-1,0 1 1,11-9 0,-19 15 63,1 1 0,-1 0 1,0 0-1,1 0 0,-1-1 1,1 1-1,-1 0 0,0 0 0,1 0 1,-1 0-1,1 0 0,-1 0 1,0 0-1,1-1 0,-1 1 0,1 1 1,-1-1-1,1 0 0,-1 0 1,0 0-1,1 0 0,-1 0 0,1 0 1,-1 0-1,0 0 0,1 1 1,-1-1-1,1 0 0,-1 0 1,0 1-1,1-1 0,-1 0 0,0 1 1,1-1-1,-1 0 0,0 0 1,0 1-1,1-1 0,-1 1 0,0-1 1,0 0-1,0 1 0,0-1 1,1 1-1,-1-1 0,0 0 0,0 2 1,4 22-61,-3-19 46,0 2 20,0-1-1,1 0 1,0 0-1,0 0 0,1 0 1,0 0-1,0-1 1,0 1-1,0-1 0,1 0 1,0 0-1,0 0 1,0 0-1,1-1 0,0 0 1,-1 0-1,1 0 0,1 0 1,-1-1-1,1 0 1,7 3-1,-9-4 0,0 0-1,1-1 1,-1 0-1,0 0 1,1 0-1,-1-1 1,1 1-1,-1-1 1,1 0 0,-1 0-1,1-1 1,-1 1-1,1-1 1,-1 0-1,1 0 1,-1-1-1,0 1 1,0-1-1,1 0 1,-1 0 0,-1 0-1,1-1 1,0 1-1,-1-1 1,1 0-1,-1 0 1,0 0-1,0-1 1,0 1 0,3-5-1,0-1 11,0-1-1,-1 1 1,0-1-1,6-18 1,-9 22-9,0 0 0,-1 1 0,0-1 0,0 0 0,0 1 0,-1-1 0,0 0 0,0 0 0,0 0 0,-2-8 0,2 13-2,-1 0 0,1 0-1,0 0 1,-1 0 0,1 1 0,-1-1 0,1 0 0,0 0 0,-1 1-1,0-1 1,1 0 0,-1 1 0,1-1 0,-1 1 0,0-1 0,0 1 0,1-1-1,-1 1 1,0-1 0,0 1 0,0-1 0,1 1 0,-1 0 0,0 0-1,0-1 1,0 1 0,0 0 0,0 0 0,1 0 0,-1 0 0,0 0 0,0 0-1,0 0 1,0 1 0,0-1 0,0 0 0,1 0 0,-1 1 0,0-1-1,0 0 1,0 1 0,-4 1-4,1 0-1,-1 0 1,1 0 0,0 1-1,0 0 1,-6 4-1,3 0 4,0 1 0,0 0 0,1 0-1,0 0 1,0 1 0,-5 9 0,9-13 1,0-1 0,0 0 0,0 1 0,1-1 0,-1 1 1,1 0-1,0-1 0,0 1 0,1 0 0,-1 0 0,1 0 0,0-1 1,1 1-1,-1 0 0,2 5 0,-2-9 1,0 0 0,1 0 0,-1 0 0,0 0 0,1 0 0,0 0 0,-1 1 0,1-1 0,-1-1 0,1 1 0,0 0 0,0 0 0,0 0 0,-1 0 0,1 0-1,0-1 1,0 1 0,0 0 0,0-1 0,0 1 0,0-1 0,1 1 0,-1-1 0,2 1 0,-1-1 3,1 0-1,-1 0 1,1 0 0,-1 0-1,0 0 1,1-1 0,-1 1-1,1-1 1,-1 0-1,0 0 1,4-1 0,0-1 1,-1 0 0,1-1 1,-1 1-1,0-1 0,0 0 1,0 0-1,0-1 0,4-5 0,-3 0 6,-1 0 0,0 1-1,-1-1 1,3-12-1,15-30-7,-22 52-3,0 0 0,0-1 0,0 1 0,1-1 0,-1 1 0,0-1 0,0 1 0,1-1 0,-1 1 0,0 0 0,1-1 0,-1 1 0,0 0 0,1-1 0,-1 1 0,1 0 0,-1-1 0,0 1 0,1 0 0,-1 0 0,1 0 0,-1-1 0,1 1 0,-1 0 0,1 0 0,-1 0 0,1 0 0,-1 0 0,1 0 0,7 12-31,-2 26 24,-6-37 14,42 480 2069,-40-444-1890,-1-28-130,1 18 169,0-1 0,-4 34 1,1-54-182,1 0 0,-1 0 0,0-1 1,0 1-1,-1 0 0,0-1 0,0 1 1,0-1-1,-1 0 0,1 1 1,-1-1-1,-1 0 0,1-1 0,-1 1 1,1-1-1,-7 6 0,9-9-32,-1 0 0,1 0 0,-1 0 1,0 0-1,0-1 0,1 1 0,-1-1 0,0 1 0,0-1 0,0 1 0,1-1 0,-1 0 0,0 0 0,0 0 1,0 0-1,0 0 0,0 0 0,0-1 0,1 1 0,-1 0 0,0-1 0,0 0 0,0 1 0,1-1 0,-1 0 1,0 0-1,1 0 0,-1 0 0,1 0 0,-1 0 0,1-1 0,0 1 0,-1 0 0,1-1 0,-1-1 0,-3-3 10,0 0-1,0 0 0,1-1 0,0 0 0,0 0 0,0 0 0,-3-10 0,3 0-8,0-1-1,1 0 1,1 0-1,1 0 0,1 0 1,0 0-1,1 0 0,1 0 1,1 0-1,0 0 1,1 0-1,9-22 0,2-1-163,2 0 0,2 2 0,1 0-1,26-37 1,-10 24-743,23-37-4888,-42 56 1701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2:09.612"/>
    </inkml:context>
    <inkml:brush xml:id="br0">
      <inkml:brushProperty name="width" value="0.05" units="cm"/>
      <inkml:brushProperty name="height" value="0.05" units="cm"/>
    </inkml:brush>
  </inkml:definitions>
  <inkml:trace contextRef="#ctx0" brushRef="#br0">651 0 9538,'-24'0'3065,"-11"3"992,-3 4-2713,-16 2 80,-3 2-488,-16 2-119,1 0-537,-12-2-656,14-6-921,-8-4-3008,13-4 184</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2:18.055"/>
    </inkml:context>
    <inkml:brush xml:id="br0">
      <inkml:brushProperty name="width" value="0.05" units="cm"/>
      <inkml:brushProperty name="height" value="0.05" units="cm"/>
    </inkml:brush>
  </inkml:definitions>
  <inkml:trace contextRef="#ctx0" brushRef="#br0">0 60 5881,'12'-43'4723,"-8"27"1367,3 143-5055,-3-77-743,-4-46-265,7 44 202,-6-45-217,-1-1 1,1 1-1,0-1 0,0 0 1,0 1-1,0-1 1,0 0-1,0 1 1,1-1-1,-1 0 0,1 0 1,-1 0-1,1 0 1,0 0-1,0-1 1,2 3-1,-2-4 2,0 1 0,0-1 0,1 0 1,-1 1-1,0-1 0,0 0 0,0-1 0,0 1 1,0 0-1,0-1 0,0 1 0,1-1 0,-1 1 0,0-1 1,0 0-1,-1 0 0,1 0 0,0 0 0,0 0 0,0 0 1,-1-1-1,1 1 0,-1-1 0,4-2 0,3-5 37,0 1 0,-1-1 0,9-11-1,-10 9-33,0 0 0,-1-1 0,0 1 0,0-1 0,-1 0 0,2-15 0,4-8-29,-8 34-14,0 9 10,0 9 10,-1 15 60,1 1 0,2-1 1,0 0-1,11 32 0,3 5 232,-2 0 1,-4 1-1,6 94 0,-18-156-261,-1 0-1,1 0 1,-1 0-1,-1 0 1,1 0-1,-1-1 1,-1 1-1,1 0 1,-1-1-1,-1 0 1,1 0-1,-7 9 1,8-13-11,-1 0 1,1 0-1,-1 0 1,0 0-1,0 0 1,0-1-1,0 1 1,0-1-1,-1 0 1,1 0 0,-1 0-1,1 0 1,-1-1-1,0 1 1,0-1-1,0 0 1,0 0-1,0-1 1,0 1-1,0-1 1,0 0-1,0 0 1,0 0 0,0 0-1,0-1 1,-5-1-1,4 1-5,0-1 0,-1 0 0,2 0-1,-1 0 1,0-1 0,0 0 0,1 0-1,-1 0 1,1 0 0,0-1 0,0 1 0,0-1-1,1 0 1,-1-1 0,1 1 0,0 0-1,0-1 1,1 0 0,-1 0 0,-2-9 0,2 7-9,1 0 1,0-1 0,0 0 0,1 1 0,0-1 0,0 0 0,1 0 0,0 1-1,0-1 1,1 0 0,0 0 0,0 1 0,1-1 0,3-8 0,6-11-204,1 1 0,1 0 0,1 1 0,2 0 1,33-39-1,-23 34-3333,55-48 0,-48 49-338</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2:18.594"/>
    </inkml:context>
    <inkml:brush xml:id="br0">
      <inkml:brushProperty name="width" value="0.05" units="cm"/>
      <inkml:brushProperty name="height" value="0.05" units="cm"/>
    </inkml:brush>
  </inkml:definitions>
  <inkml:trace contextRef="#ctx0" brushRef="#br0">5 103 6321,'4'-3'7104,"-7"-4"-4815,2 6-2301,1 1 0,-1 0 0,1-1 1,0 1-1,-1 0 0,1-1 0,0 1 0,-1-1 1,1 1-1,0-1 0,0 1 0,-1-1 0,1 1 1,0-1-1,0 1 0,0-1 0,0 1 0,0-1 1,0 1-1,0-1 0,0 1 0,0-1 0,0 1 0,0-1 1,0 1-1,0-1 0,0 1 0,0-1 0,0 1 1,0-1-1,1 1 0,-1-1 0,0 1 0,0-1 1,1 1-1,-1 0 0,0-1 0,1 1 0,-1-1 1,0 1-1,1 0 0,-1-1 0,1 1 0,-1 0 1,1-1-1,-1 1 0,1 0 0,-1 0 0,0 0 1,1-1-1,-1 1 0,1 0 0,0 0 0,0 0 1,77-8 241,-79 8-222,1 0 0,0 0-1,0 1 1,0-1 0,0 0-1,-1 0 1,1 0 0,0 1-1,0-1 1,0 0 0,0 0 0,0 1-1,0-1 1,0 0 0,0 0-1,0 0 1,0 1 0,-1-1-1,1 0 1,0 0 0,0 1-1,0-1 1,1 0 0,-1 0 0,0 1-1,0-1 1,0 0 0,0 0-1,0 1 1,0-1 0,0 0-1,0 0 1,0 0 0,0 1-1,1-1 1,-1 0 0,0 0 0,0 0-1,0 1 1,0-1 0,1 0-1,-1 0 1,0 0 0,0 0-1,0 0 1,1 0 0,-1 1-1,0-1 1,0 0 0,1 0 0,-1 0-1,0 0 1,1 0 0,-19 11 282,18-11-287,-1 1 0,1-1 0,-1 0 0,0 1 1,1-1-1,-1 0 0,0 1 0,1-1 0,-1 0 1,0 0-1,1 1 0,-1-1 0,0 0 0,1 0 0,-1 0 1,0 0-1,0 0 0,1 0 0,-1 0 0,0 0 0,1 0 1,-1-1-1,0 1 0,0 0 0,1 0 0,-2-1 1,1 0-17,1-1 0,-1 1 0,1 0 0,0 0 0,-1-1 0,1 1 0,0-1 0,0 1 0,0 0 0,0-1 0,0 1 0,0 0 1,0-1-1,1-1 0,-1-5-199,1 1 0,1-1-1,0 1 1,0-1 0,5-11 0,-6 16 2,-1 3 168,0 0 1,0 0 0,0 0 0,0 0-1,1 1 1,-1-1 0,0 0 0,0 0-1,0 0 1,0 0 0,0 0 0,1 0-1,-1 0 1,0 1 0,0-1 0,0 0-1,0 0 1,0 0 0,1 0 0,-1 0-1,0 0 1,0 0 0,0 0-1,1 0 1,-1 0 0,0 0 0,0 0-1,0 0 1,0 0 0,1 0 0,-1 0-1,0 0 1,0 0 0,0 0 0,0 0-1,1-1 1,-1 1 0,0 0 0,0 0-1,0 0 1,0 0 0,1 0 0,-1 0-1,0 0 1,0-1 0,0 1-1,0 0 1,0 0 0,0 0 0,0 0-1,0 0 1,1-1 0,-1 1 0,0 0-1,0 0 1,0 0 0,0 0 0,0-1-1,0 1 1,0 0 0,0 0 0,0 0-1,0-1 1,0 1 0,0 0 0,11 18-2740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2:19.110"/>
    </inkml:context>
    <inkml:brush xml:id="br0">
      <inkml:brushProperty name="width" value="0.05" units="cm"/>
      <inkml:brushProperty name="height" value="0.05" units="cm"/>
    </inkml:brush>
  </inkml:definitions>
  <inkml:trace contextRef="#ctx0" brushRef="#br0">38 83 4729,'-13'-22'1133,"9"18"-593,1-1-1,0-1 0,0 1 1,1 0-1,0-1 0,0 1 1,-2-9-1,4 14-428,0-1 0,-1 1 0,1 0 0,0-1 1,0 1-1,0 0 0,0-1 0,0 1 0,0 0 0,0-1 1,0 1-1,0 0 0,0-1 0,0 1 0,0 0 0,0-1 0,0 1 1,0 0-1,0-1 0,0 1 0,0 0 0,0-1 0,0 1 1,1 0-1,-1-1 0,0 1 0,0 0 0,0 0 0,0-1 0,1 1 1,-1 0-1,1-1 0,9 13 2816,-1 6-2634,-1 0-1,-1 0 1,-1 0 0,0 1 0,-2 0 0,0 0 0,-1 0 0,1 21 0,-2 7 134,-1-24-390,0-1 0,1 1 0,1-1 0,1 0-1,8 25 1,-4-37-1107,-2-15-389,4-22-1908,-8 20 2371,10-33-2510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2:19.497"/>
    </inkml:context>
    <inkml:brush xml:id="br0">
      <inkml:brushProperty name="width" value="0.05" units="cm"/>
      <inkml:brushProperty name="height" value="0.05" units="cm"/>
    </inkml:brush>
  </inkml:definitions>
  <inkml:trace contextRef="#ctx0" brushRef="#br0">201 1 5345,'-2'0'4617,"-16"1"-2267,-24 6-933,1 3 0,-43 15 1,71-18-1133,13 1-94,26 8-35,-6-4-170,14 11-168,58 36 309,-76-51-1294,0 1-1,18 5 0,-10-6-1494</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2:23.835"/>
    </inkml:context>
    <inkml:brush xml:id="br0">
      <inkml:brushProperty name="width" value="0.05" units="cm"/>
      <inkml:brushProperty name="height" value="0.05" units="cm"/>
    </inkml:brush>
  </inkml:definitions>
  <inkml:trace contextRef="#ctx0" brushRef="#br0">340 417 6321,'3'-5'2014,"-2"5"-1681,-1-1 0,1 1 0,-1-1 0,1 0 0,-1 1-1,0-1 1,1 1 0,-1-1 0,0 0 0,1 1 0,-1-1 0,0 0-1,0 1 1,1-1 0,-1 0 0,0 1 0,0-1 0,0 0-1,0 1 1,0-2 0,-20-14 1860,4 6-2627,-99-63 759,97 60-314,1-1-1,0 0 1,1-1 0,1-1-1,0-1 1,2 0 0,-1-1-1,2 0 1,1-1 0,0 0-1,1-1 1,1 0 0,-8-26-1,17 45-10,0 0 0,-1 1 0,1-1 0,-1 0-1,1 0 1,0 0 0,0 0 0,-1 0 0,1 1-1,0-1 1,0 0 0,0 0 0,0 0 0,0 0-1,0 0 1,0 0 0,0 0 0,1 1 0,-1-1-1,0 0 1,0 0 0,1 0 0,-1 0 0,1 1-1,-1-1 1,1 0 0,-1 0 0,1 1 0,-1-1-1,1 0 1,-1 1 0,1-1 0,0 0 0,0 1-1,-1-1 1,1 1 0,0-1 0,0 1 0,-1 0-1,1-1 1,0 1 0,0 0 0,0-1 0,0 1-1,0 0 1,-1 0 0,1 0 0,0 0 0,0 0-1,0 0 1,0 0 0,0 0 0,1 1 0,2-1-4,0 1 0,0 0 1,0 0-1,1 1 1,-1-1-1,-1 1 1,1 0-1,0 0 0,3 3 1,0 0-1,-2 1 1,1 0 0,-1 1-1,0-1 1,0 1-1,0 0 1,-1 1 0,-1-1-1,1 1 1,-1-1-1,0 1 1,-1 0 0,0 0-1,0 1 1,0-1-1,-1 0 1,-1 0 0,0 17-1,-2 10 6,-1 0-1,-2-1 0,-11 39 0,12-56 0,0 0 2,1-6-3,1 0 0,0 0-1,0 0 1,1 0-1,0 0 1,1 0-1,2 16 1,-3-26 2,1 0 1,0 0-1,1 0 1,-1 0-1,0 0 1,0 0-1,0 0 0,0 0 1,1 0-1,-1 0 1,1 0-1,-1-1 1,0 1-1,1 0 0,0 0 1,-1 0-1,1 0 1,-1-1-1,1 1 1,0 0-1,0-1 0,-1 1 1,1 0-1,0-1 1,0 1-1,0-1 0,0 1 1,0-1-1,1 1 1,0-1 6,0-1 0,-1 1 0,1 0 0,0-1 1,0 1-1,-1-1 0,1 0 0,0 0 0,-1 0 0,1 0 1,-1 0-1,1 0 0,-1 0 0,3-2 0,5-7 48,0 1 0,-1-1 0,10-15-1,14-26 49,-3-2 0,-3-1 0,-2 0 0,18-60 0,-36 90-407,-6 19-446,-5 13-538,-6 11-1922,-4 1-357</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2:25.790"/>
    </inkml:context>
    <inkml:brush xml:id="br0">
      <inkml:brushProperty name="width" value="0.05" units="cm"/>
      <inkml:brushProperty name="height" value="0.05" units="cm"/>
    </inkml:brush>
  </inkml:definitions>
  <inkml:trace contextRef="#ctx0" brushRef="#br0">138 440 5961,'38'-97'6054,"-27"74"-5522,-1-1 1,-1-1-1,-1 1 1,-1-1-1,-1-1 1,4-42-1,-10 64-461,0 0 0,0 0 0,0 0 0,-1 0 0,1 0 0,-1 0 0,0 0 0,-2-4 0,3 7-57,-1 1 0,1-1 0,-1 0 0,0 1 0,1-1 0,-1 0 0,1 1 1,-1-1-1,0 0 0,1 1 0,-1-1 0,0 1 0,0-1 0,1 1 0,-1 0 0,0-1 0,0 1 1,0 0-1,0 0 0,0-1 0,1 1 0,-1 0 0,0 0 0,0 0 0,0 0 0,0 0 0,0 0 0,0 0 1,0 1-1,1-1 0,-1 0 0,0 0 0,0 1 0,0-1 0,0 0 0,1 1 0,-1-1 0,0 1 1,0-1-1,1 1 0,-1-1 0,0 1 0,0 1 0,-14 9 47,0 1 0,0 0 0,1 1 0,1 1 0,1 0 0,-15 20 0,13-13-43,0 1 0,1 0-1,1 1 1,-11 29 0,21-46-17,0 0 1,0 1-1,1-1 1,0 1-1,0-1 0,0 1 1,1-1-1,0 1 0,1-1 1,-1 1-1,1 0 1,3 8-1,-4-13 0,1-1 0,0 1 0,0 0 0,-1 0 0,2 0 0,-1 0 0,0-1 0,0 1 0,0 0 0,1-1 0,-1 1 0,1-1 0,-1 1 0,1-1 0,0 0 0,3 2 0,-2-2 1,-1 0-1,1-1 1,0 1-1,0-1 1,-1 1-1,1-1 1,0 0 0,0 0-1,-1 0 1,1-1-1,0 1 1,0-1-1,-1 1 1,1-1-1,0 0 1,2-1-1,7-3 9,-1-1-1,0 0 0,0-1 0,0 0 0,-1-1 0,0 0 1,0 0-1,-1-1 0,0 0 0,0-1 0,-1 0 0,-1 0 1,0-1-1,0 0 0,-1 0 0,6-15 0,4-14-8,-1-1-1,-3-1 0,11-56 1,-21 91-6,0 8 1,1 16-2,1 28 1,-4-44 5,1 29-4,0 1 0,2-1 0,2 0 0,9 38 0,-13-65 6,0-1 1,0 1-1,0 0 0,0 0 1,0-1-1,0 1 0,1-1 1,-1 1-1,1-1 1,0 0-1,0 1 0,0-1 1,0 0-1,0 0 1,0 0-1,1-1 0,-1 1 1,1 0-1,-1-1 0,1 0 1,-1 1-1,5 0 1,-4-2 4,0 0-1,1 0 1,-1 0 0,0 0 0,1 0 0,-1-1 0,0 0 0,0 1 0,1-1 0,-1-1 0,0 1 0,0 0 0,0-1 0,0 1 0,0-1 0,-1 0 0,1 0 0,4-4-1,3-3 12,-1 0-1,0-1 0,-1 1 0,0-2 0,0 1 1,-1-1-1,-1 0 0,7-16 0,2-9 3,13-54 1,2-4-48,-23 78 26,-2 14-10,-4 4 8,0 1-1,0-1 1,0 1-1,0-1 1,-1 1-1,1-1 0,-1 1 1,0-1-1,0 5 1,4 311 441,-4-61 688,3-193-520,23 123-1,-2-77 78,-30-136-416,0 0 0,3 0 0,-2-46 0,7-93-483,6 29-530,47-244 0,-54 375 734,0-3-8,1 1 1,1-1-1,-1 0 1,6-10 0,-8 17 17,0 0 1,1 1-1,-1-1 1,0 0-1,1 1 1,-1-1-1,1 0 1,-1 1-1,1-1 1,0 1-1,-1-1 0,1 1 1,-1-1-1,1 1 1,0-1-1,-1 1 1,1-1-1,0 1 1,0 0-1,-1 0 1,1-1-1,0 1 1,0 0-1,0 0 1,-1 0-1,1 0 1,0 0-1,0 0 1,0 0-1,-1 0 1,1 0-1,0 0 1,0 0-1,0 1 1,-1-1-1,1 0 1,0 0-1,0 1 1,-1-1-1,1 1 1,0-1-1,-1 0 1,1 1-1,0 0 1,-1-1-1,1 1 1,-1-1-1,1 1 1,-1 0-1,1-1 1,-1 1-1,1 0 1,-1 1-1,6 4 1,-2 0 0,1 0 0,-1 1 0,0 0 0,0 0 0,-1 0 0,0 0 0,0 0 0,0 1 1,-1-1-1,-1 1 0,1 0 0,-1 0 0,0 0 0,-1-1 0,0 1 0,0 0 0,-1 0 0,0 0 0,0-1 0,-1 1 0,-2 8 0,-6 11-19,-1 1 1,-2-1-1,-1-1 0,-24 36 1,28-46-18,43-54-800,-7 10 433,101-139-957,-122 161 1347,0-1 0,0 1 0,0-1 0,1 1 0,0 1 0,9-8 0,-14 13 15,0-1-1,0 1 0,-1-1 0,1 1 1,0-1-1,0 1 0,-1 0 0,1 0 1,0-1-1,0 1 0,0 0 0,-1 0 1,1 0-1,0 0 0,0 0 0,0 0 1,0 0-1,-1 0 0,1 0 0,0 0 1,0 1-1,0-1 0,0 0 0,-1 0 1,1 1-1,0-1 0,0 1 0,-1-1 1,1 0-1,0 1 0,-1 0 0,1-1 1,-1 1-1,1-1 0,0 1 0,-1 0 1,1-1-1,0 2 0,12 33 96,-6-8 147,-2 0 0,-1 1-1,1 41 1,-8 86 898,-1-30-339,12 41-76,-1-62-33,-9-97-253,-2-12-213,-4-15-26,-2-23-189,2 1 1,2-1-1,1 0 1,4-85-1,6 47-736,26-138-1,-29 212 684,14-58-341,-14 59 349,0 1-1,1-1 1,-1 1-1,1-1 1,0 1-1,1 0 1,-1 1-1,1-1 1,5-5-1,-8 9 31,-1 1 0,1-1 0,-1 1 0,1-1 0,0 1 0,-1-1 0,1 1 0,0 0 0,-1-1 0,1 1 0,0 0 0,-1 0 0,1-1 0,0 1 0,0 0 0,-1 0 0,1 0 0,0 0 0,0 0 0,-1 0 0,1 0 0,0 0 0,-1 0 0,1 0 0,0 0 0,0 1 0,-1-1 0,2 1 0,0 0 0,0 0 0,-1 1-1,1-1 1,-1 0 0,1 1 0,-1 0 0,0-1 0,1 1-1,-1 0 1,1 2 0,2 5-2,0-1-1,-1 1 1,4 15-1,-5-11 3,-1-1 0,1 0 0,-2 0 0,0 0 0,0 1 0,-1-1 0,-5 21 0,-3 1 36,-17 45-1,19-60-23,6-18-9,1-1-1,0 1 1,-1 0 0,1 0 0,0 0 0,0-1 0,-1 1-1,1 0 1,0 0 0,0 0 0,0 0 0,0-1 0,0 1-1,0 0 1,1 0 0,-1 0 0,0 1 0,10 0-6,21-17 17,-11-1-5,-1 0 0,0-1 0,-1-1 0,-1 0 0,-1-2-1,26-40 1,-31 42-8,-2 1-1,0-1 1,0-1-1,-2 0 1,0 0-1,-1 0 1,-2-1-1,1 0 1,0-21-1,-5 34 7,0 1-1,-1-1 1,0 1-1,0-1 1,0 1-1,-1 0 1,-3-9-1,5 14-4,0 0 0,-1 0 1,1 0-1,-1 0 0,1 0 0,0 0 0,-1 0 0,0 0 1,1 0-1,-1 0 0,1 0 0,-1 0 0,0 1 1,0-1-1,0 0 0,1 0 0,-1 1 0,0-1 0,0 1 1,0-1-1,0 1 0,0-1 0,0 1 0,0-1 0,0 1 1,0 0-1,0 0 0,0-1 0,0 1 0,0 0 1,-1 0-1,1 0 0,0 0 0,0 0 0,0 1 0,0-1 1,0 0-1,0 0 0,0 1 0,0-1 0,0 1 1,0-1-1,0 1 0,0-1 0,0 1 0,0-1 0,0 1 1,1 0-1,-1 0 0,0-1 0,0 1 0,0 1 0,-1 0 0,0 0-1,0 0 1,1 0-1,-1 0 1,0 0-1,1 0 1,0 0-1,-1 0 0,1 1 1,0-1-1,0 0 1,1 1-1,-1-1 1,0 1-1,1-1 1,-1 1-1,1 0 0,0 4 1,1-2 0,-1-1 0,1 1 0,1-1 0,-1 1 0,0-1 0,1 1 0,0-1-1,0 0 1,5 7 0,2 1 3,0-1 0,0-1 0,1 0-1,0 0 1,1-1 0,12 9-1,7 2-7,-18-14 25,-1 2 1,0-1-1,0 2 0,11 11 0,-19-16 13,0-1 0,0 1 0,-1 0 1,1-1-1,-1 1 0,0 0 0,0 1 0,0-1 0,-1 0 0,0 0 1,1 1-1,-2-1 0,1 1 0,0-1 0,-1 1 0,0 8 1,0-8-6,1 22 72,-1-26-98,1-1 1,-1 0-1,0 0 0,0 0 1,0 1-1,0-1 0,0 0 1,1 0-1,-1 0 0,0 1 0,0-1 1,0 0-1,1 0 0,-1 0 1,0 0-1,0 0 0,0 0 0,1 1 1,-1-1-1,0 0 0,0 0 1,1 0-1,-1 0 0,0 0 0,0 0 1,1 0-1,-1 0 0,0 0 1,0 0-1,1 0 0,-1 0 1,0 0-1,0 0 0,1-1 0,15-10 78,22-30-86,-25 26-27,1 1 0,0 1 0,30-22 1,-43 35 30,-1-1 0,0 1 1,1 0-1,-1-1 1,1 1-1,-1 0 0,1 0 1,-1-1-1,1 1 1,-1 0-1,1 0 0,-1 0 1,1 0-1,-1-1 1,1 1-1,-1 0 1,1 0-1,-1 0 0,1 0 1,0 0-1,-1 1 1,1-1-1,-1 0 0,1 0 1,-1 0-1,1 0 1,-1 0-1,1 1 0,-1-1 1,1 0-1,-1 0 1,1 1-1,-1-1 0,0 0 1,1 1-1,-1-1 1,0 1-1,1-1 0,-1 0 1,0 1-1,1-1 1,-1 1-1,0-1 0,0 1 1,1-1-1,-1 1 1,0-1-1,0 1 1,0-1-1,0 1 0,0-1 1,0 1-1,1 0 1,-1-1-1,-1 1 0,4 35-65,-3-36 67,-2 42-1,0-25 6,1 0 0,0 0 0,2 1 0,0-1 0,1 0 0,0 0 1,7 21-1,-9-38-3,0 1 1,0-1-1,1 1 1,-1-1-1,0 1 1,0-1-1,0 1 1,1-1-1,-1 0 1,0 1-1,0-1 1,1 1 0,-1-1-1,0 0 1,1 1-1,-1-1 1,1 0-1,-1 0 1,0 1-1,1-1 1,-1 0-1,1 0 1,-1 1 0,1-1-1,-1 0 1,1 0-1,-1 0 1,0 0-1,1 0 1,-1 0-1,1 0 1,-1 0-1,1 0 1,-1 0-1,1 0 1,-1 0 0,1 0-1,-1 0 1,1 0-1,-1-1 1,1 1-1,-1 0 1,1 0-1,-1 0 1,0-1-1,1 1 1,-1 0-1,0-1 1,1 1 0,-1 0-1,1-1 1,-1 1-1,0 0 1,0-1-1,1 1 1,-1-1-1,0 0 1,18-24 63,-7 5-39,-2-1 1,0 0-1,-1-1 0,7-31 0,-12 41-35,-1 0-1,0 0 0,-1-1 1,-1 1-1,0-1 0,0 1 1,-1 0-1,-1 0 1,-5-22-1,7 33 6,0 0-1,0 0 1,0 0-1,-1 0 1,1 0-1,0 0 1,-1 0 0,1 0-1,-1 0 1,1 0-1,-1 0 1,1 1-1,-1-1 1,1 0 0,-1 0-1,0 0 1,1 1-1,-1-1 1,0 0-1,0 1 1,0-1-1,0 1 1,1-1 0,-1 1-1,0-1 1,0 1-1,0 0 1,0-1-1,0 1 1,0 0 0,0 0-1,0 0 1,-2-1-1,1 2 0,1 0-1,-1 0 1,1 0-1,-1 0 0,1 0 1,-1 0-1,1 0 0,0 0 1,-1 0-1,1 0 1,0 1-1,0-1 0,0 1 1,0-1-1,0 1 1,0-1-1,1 1 0,-1-1 1,0 3-1,-2 4-9,1 0 0,0 0 0,0 0 0,1 0 0,-1 11 0,2-16 11,-1 0-1,1 0 1,0 0 0,1 0-1,-1 0 1,0 0 0,1 0-1,0 0 1,0 0 0,0 0-1,0 0 1,0-1 0,0 1-1,1 0 1,-1-1 0,1 1 0,3 3-1,-3-5 5,0 0 1,-1 0-1,1-1 0,0 1 1,0-1-1,-1 0 0,1 1 1,0-1-1,0 0 0,0 0 1,0 0-1,-1 0 0,1 0 1,0-1-1,0 1 0,0 0 0,-1-1 1,1 0-1,0 1 0,-1-1 1,3-1-1,34-18 31,-12 1 1,-18 13-31,0 0-1,1 0 1,-1 1-1,1 0 1,11-4-1,-17 8-1,0 0 1,0 1-1,0-1 0,0 1 1,0-1-1,0 1 0,0 0 1,0 0-1,1 0 0,-1 1 0,0-1 1,0 1-1,0 0 0,0 0 1,0 0-1,0 0 0,-1 0 0,1 1 1,0-1-1,0 1 0,3 2 1,8 9 35,0 0 0,-1 0 0,-1 1 0,0 1 1,-1 0-1,17 30 0,-18-27 17,1 0 0,1-1-1,1-1 1,0 0 0,19 16 0,-30-30-94,0 0 0,0 0-1,0-1 1,0 1 0,1-1 0,-1 0 0,1 1-1,-1-1 1,1 0 0,-1 0 0,1-1 0,0 1-1,-1 0 1,1-1 0,0 0 0,0 0 0,-1 1-1,5-2 1,-2 0-561,-1 0 0,1-1-1,-1 0 1,1 0 0,-1 0-1,0 0 1,0 0 0,0-1-1,6-5 1,12-12-3702</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2:26.127"/>
    </inkml:context>
    <inkml:brush xml:id="br0">
      <inkml:brushProperty name="width" value="0.05" units="cm"/>
      <inkml:brushProperty name="height" value="0.05" units="cm"/>
    </inkml:brush>
  </inkml:definitions>
  <inkml:trace contextRef="#ctx0" brushRef="#br0">265 1 6945,'-18'33'2897,"-9"4"424,-1-4-1513,-9 18-704,-1 1-127,0 10-337,3-8-304,6-1-472,15-20-712,17-12-2793,13-18 400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2:26.563"/>
    </inkml:context>
    <inkml:brush xml:id="br0">
      <inkml:brushProperty name="width" value="0.05" units="cm"/>
      <inkml:brushProperty name="height" value="0.05" units="cm"/>
    </inkml:brush>
  </inkml:definitions>
  <inkml:trace contextRef="#ctx0" brushRef="#br0">7 21 4601,'-3'-5'2577,"2"-1"-57,-1-4 1281,4 12-2977,-1 1 88,7 15-112,30 80 41,-27-45-289,-7 1-112,-4-15-216,1-1-120,1-20-120,1-9-456,6-9-496,12-9-2689,-7-10 312</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2:26.905"/>
    </inkml:context>
    <inkml:brush xml:id="br0">
      <inkml:brushProperty name="width" value="0.05" units="cm"/>
      <inkml:brushProperty name="height" value="0.05" units="cm"/>
    </inkml:brush>
  </inkml:definitions>
  <inkml:trace contextRef="#ctx0" brushRef="#br0">37 5 6233,'-15'-2'993,"4"-1"-993,0 9-1417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1:30.266"/>
    </inkml:context>
    <inkml:brush xml:id="br0">
      <inkml:brushProperty name="width" value="0.05" units="cm"/>
      <inkml:brushProperty name="height" value="0.05" units="cm"/>
    </inkml:brush>
  </inkml:definitions>
  <inkml:trace contextRef="#ctx0" brushRef="#br0">15 30 10650,'-13'-16'2641,"12"9"840,8 12-3169,6-2-16,-2 0-432,0-7-3329,-6-9 1024</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2:27.933"/>
    </inkml:context>
    <inkml:brush xml:id="br0">
      <inkml:brushProperty name="width" value="0.05" units="cm"/>
      <inkml:brushProperty name="height" value="0.05" units="cm"/>
    </inkml:brush>
  </inkml:definitions>
  <inkml:trace contextRef="#ctx0" brushRef="#br0">15 524 6833,'-1'0'148,"0"0"0,1 0 0,-1 1 0,0-1 0,0 0 0,1 1 0,-1-1 0,1 1 0,-1-1 0,0 0 0,1 1 0,-1 0 0,1-1 0,-1 1 0,1-1 0,-1 1 0,1 0 0,-1-1 0,1 1 0,0 0 0,-1-1 0,1 1 0,0 0 0,0 0 0,-1-1 0,1 1 0,0 0 0,0 0 0,0-1 0,0 1 0,0 0 0,0 0 0,0-1 0,0 1 0,0 0 0,1 0 0,-1 1 0,7 35 1126,-6-33-1063,8 30 714,-5-14-437,0 0 0,2-1 0,1 1 1,0-1-1,18 32 0,-25-51-474,0 1-1,0-1 1,1 1 0,-1-1 0,1 1-1,-1-1 1,0 0 0,1 1 0,-1-1-1,1 1 1,-1-1 0,1 0 0,-1 0-1,1 1 1,-1-1 0,1 0 0,-1 0-1,1 1 1,0-1 0,-1 0 0,1 0-1,-1 0 1,1 0 0,-1 0 0,1 0-1,0 0 1,-1 0 0,2 0 0,15-12 155,10-28-71,-24 36-68,15-32 33,25-66 0,-5 7-57,-37 93-9,0 1-1,-1-1 1,1 0-1,0 0 1,0 1 0,0-1-1,0 0 1,0 1-1,1-1 1,-1 1 0,0-1-1,1 1 1,-1 0-1,1-1 1,2 0 0,-3 2 0,-1 0 1,1 0 0,0 0 0,-1 0 0,1 0-1,-1 1 1,1-1 0,0 0 0,-1 0 0,1 1-1,-1-1 1,1 0 0,-1 1 0,1-1-1,-1 1 1,1-1 0,-1 1 0,0-1 0,1 1-1,-1-1 1,0 1 0,1-1 0,-1 1-1,0-1 1,0 1 0,1 0 0,-1-1 0,0 1-1,0-1 1,0 2 0,4 11-18,-2 0 0,0 0-1,1 14 1,-2-18 27,1 9-19,-2-4 12,2 0-1,-1 1 0,2-1 1,0 0-1,1-1 1,0 1-1,12 25 1,-16-39 1,0 1 0,0-1 0,1 0 0,-1 1 0,0-1 0,0 1 0,1-1 0,-1 1 0,0-1 0,0 0 0,1 1 0,-1-1 1,1 0-1,-1 1 0,0-1 0,1 0 0,-1 0 0,1 1 0,-1-1 0,0 0 0,1 0 0,-1 0 0,1 0 0,-1 1 0,1-1 0,-1 0 1,1 0-1,-1 0 0,1 0 0,-1 0 0,1 0 0,-1 0 0,1 0 0,-1-1 0,1 1 0,-1 0 0,0 0 0,1 0 0,-1 0 1,1-1-1,-1 1 0,1 0 0,-1 0 0,0-1 0,1 1 0,-1 0 0,0-1 0,1 1 0,-1 0 0,0-1 0,1 1 0,-1-1 0,17-28 29,-13 22-23,34-75 34,-21 45-22,36-61 0,-53 97-20,0 1 0,0-1 0,0 1 0,1-1 0,-1 0 0,0 1 0,0 0 0,1-1 0,-1 1 0,0-1 0,0 1 0,1-1 0,-1 1 0,0-1 0,1 1 0,-1 0 0,1-1 0,-1 1 0,1 0 0,-1-1 0,1 1 0,-1 0 0,0 0 0,1 0 0,-1-1 0,1 1 0,0 0 1,-1 0-1,1 0 0,-1 0 0,1 0 0,-1 0 0,1 0 0,-1 0 0,1 0 0,-1 0 0,1 0 0,-1 0 0,1 0 0,-1 1 0,1-1 0,-1 0 0,1 0 0,-1 0 0,1 1 0,-1-1 0,1 0 0,-1 1 0,1-1 0,-1 0 0,0 1 0,1-1 0,-1 1 0,0-1 0,1 1 0,-1-1 0,0 0 0,0 1 0,1-1 1,-1 1-1,0-1 0,0 1 0,0-1 0,1 2 0,10 43-76,-9-34 70,2 7 10,1-1 0,1 1 0,0 0-1,2-1 1,-1-1 0,21 32 0,-25-43-2,0-1 1,1 1-1,-1-1 0,1 0 0,0 0 1,0 0-1,0-1 0,0 1 1,1-1-1,0 0 0,-1 0 0,1-1 1,0 0-1,0 1 0,1-2 1,-1 1-1,0 0 0,1-1 0,-1 0 1,0-1-1,1 1 0,-1-1 1,1 0-1,-1 0 0,1 0 0,-1-1 1,10-2-1,-8 0 3,0 0 0,0 0 1,-1 0-1,1-1 0,-1 0 0,0 0 1,0-1-1,0 0 0,0 0 0,-1 0 1,0-1-1,0 1 0,-1-1 0,0 0 1,1-1-1,-2 1 0,1-1 0,-1 0 1,3-8-1,-2 5 3,-1 0-1,0 1 1,-1-1 0,0-1-1,0 1 1,-1 0 0,-1 0-1,1-1 1,-2 1 0,1 0 0,-2 0-1,1 0 1,-5-15 0,6 24-8,0 0 1,0 0 0,-1 0 0,1-1 0,0 1-1,-1 0 1,1 0 0,-1 0 0,1 0-1,-1 0 1,1 0 0,-1 0 0,0 0 0,1 0-1,-1 1 1,0-1 0,0 0 0,0 0 0,0 1-1,0-1 1,0 0 0,0 1 0,0-1-1,0 1 1,0-1 0,0 1 0,0-1 0,0 1-1,0 0 1,0 0 0,-1 0 0,1-1-1,0 1 1,0 0 0,0 1 0,0-1 0,0 0-1,-1 0 1,1 0 0,0 1 0,0-1-1,0 0 1,0 1 0,0-1 0,0 1 0,0-1-1,0 1 1,0 0 0,0-1 0,0 1 0,0 0-1,0 0 1,1 0 0,-2 1 0,-5 5-13,0 0 0,1 0 1,-1 1-1,2 0 0,-8 12 1,9-11 6,-1 1 1,1 0 0,0 0 0,1 0 0,-2 13 0,4-20 5,0 0 0,0 1 1,1-1-1,0 0 0,0 0 1,-1 1-1,2-1 0,-1 0 1,0 0-1,1 1 0,-1-1 1,1 0-1,0 0 0,0 0 1,1 0-1,-1 0 0,0 0 1,1 0-1,0 0 0,3 4 1,-3-6-1,0 0 1,-1 0 0,1 0-1,0 0 1,0-1 0,0 1 0,0-1-1,0 1 1,0-1 0,0 0-1,0 0 1,0 0 0,0 0-1,0 0 1,0 0 0,0 0-1,0-1 1,-1 1 0,1-1 0,0 1-1,0-1 1,0 0 0,0 0-1,0 0 1,2-1 0,4-3-1,1 0 1,-1-1-1,12-11 1,-8 6 2,-2 0 1,1-1 0,-1-1 0,-1 0 0,-1 0 0,1-1 0,-2 0-1,10-25 1,-11 58-54,1 26 26,-3-25 1,8 32 9,-11-50 14,0 1 0,0 0-1,0-1 1,0 1 0,0 0-1,1-1 1,-1 1 0,1-1-1,-1 0 1,1 0 0,0 1 0,0-1-1,0 0 1,0-1 0,5 4-1,-6-4 3,0-1 0,1 0-1,-1 0 1,0 0 0,0 0-1,0 0 1,1 0-1,-1 0 1,0 0 0,0 0-1,0 0 1,1-1 0,-1 1-1,0-1 1,0 1 0,0-1-1,0 1 1,0-1 0,0 1-1,0-1 1,0 0 0,0 0-1,0 1 1,0-1 0,0 0-1,0 0 1,-1 0 0,1 0-1,1-2 1,20-37 23,-16 28-17,15-29-3,-2-1 0,-2-1 0,-1-1 1,-3 0-1,-2-1 0,-1 0 0,5-74 0,-9-28-15,-7 140-9,0 7 3,-5 18-5,-4 35-3,0 13 104,-1 84 0,10-121 50,2 0 0,1 1 0,1-1 0,2 0 0,12 43 0,-14-64-56,-1-1 1,1 0-1,1 0 0,-1 0 1,1 0-1,1 0 1,8 11-1,-11-17-58,-1 0 0,0 1 0,1-1 0,-1 0 1,1 0-1,-1 0 0,1 0 0,-1 0 0,1 0 0,0 0 0,0-1 1,-1 1-1,1 0 0,0-1 0,0 0 0,0 1 0,0-1 0,0 0 0,-1 0 1,1 0-1,0 0 0,0 0 0,0-1 0,0 1 0,0 0 0,-1-1 1,1 1-1,0-1 0,0 0 0,-1 0 0,1 0 0,0 0 0,-1 0 1,1 0-1,-1 0 0,1 0 0,1-2 0,6-7-2,-1 1-1,0-1 1,0 0-1,-1-1 1,-1 1-1,1-2 1,-2 1-1,0-1 1,0 1-1,-1-1 1,0-1-1,-1 1 1,-1 0-1,0-1 1,0 1 0,-1-1-1,-1 0 1,0 1-1,-1-1 1,-4-23-1,5 35-13,0 0 1,0 0-1,0 0 0,-1 0 0,1 0 1,0 0-1,-1 0 0,1 0 0,0 0 1,-1 0-1,1 0 0,-1 0 0,1 0 0,-1 1 1,0-1-1,1 0 0,-1 0 0,-1 0 1,2 1-2,-1 0 0,1 0 0,-1 0 1,1 1-1,-1-1 0,1 0 0,-1 0 1,1 1-1,0-1 0,-1 0 0,1 1 1,-1-1-1,1 1 0,0-1 0,-1 0 1,1 1-1,0-1 0,0 1 0,-1-1 1,1 1-1,0-1 0,0 1 0,0-1 1,-1 1-1,-13 48-62,12-42 53,-4 18-1,2 0-1,0 0 0,-1 40 1,5-57 23,0-1 1,0 1-1,1-1 0,0 1 1,0 0-1,1-1 1,0 0-1,1 1 0,-1-1 1,1 0-1,0 0 1,1 0-1,0-1 0,0 1 1,1-1-1,8 10 0,-11-14-6,1 0 0,-1 0 0,1 0 0,0 0 0,0-1-1,0 1 1,0-1 0,0 1 0,0-1 0,0 0-1,0 0 1,0 0 0,0-1 0,1 1 0,-1-1 0,0 0-1,1 0 1,-1 0 0,0 0 0,0-1 0,1 1-1,-1-1 1,0 0 0,0 0 0,0 0 0,0 0 0,0 0-1,0-1 1,0 0 0,0 1 0,0-1 0,-1 0-1,1 0 1,2-3 0,3-2-318,0-1 0,-1 0 0,0 0 0,0 0-1,-1-1 1,0 0 0,-1 0 0,1 0 0,4-14 0,3-20-3468,-5-18-361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2:28.297"/>
    </inkml:context>
    <inkml:brush xml:id="br0">
      <inkml:brushProperty name="width" value="0.05" units="cm"/>
      <inkml:brushProperty name="height" value="0.05" units="cm"/>
    </inkml:brush>
  </inkml:definitions>
  <inkml:trace contextRef="#ctx0" brushRef="#br0">1 37 8018,'0'1'2472,"11"-8"585,18-3-2281,7 4-176,20 2-200,-1 0-312,22 1-3144,-10-1 975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2:30.439"/>
    </inkml:context>
    <inkml:brush xml:id="br0">
      <inkml:brushProperty name="width" value="0.05" units="cm"/>
      <inkml:brushProperty name="height" value="0.05" units="cm"/>
    </inkml:brush>
  </inkml:definitions>
  <inkml:trace contextRef="#ctx0" brushRef="#br0">101 598 6345,'1'1'258,"0"-1"0,0 0 1,0 0-1,0 0 0,0 0 0,0 1 0,0-1 0,0-1 0,0 1 0,0 0 0,1 0 0,-1 0 0,0 0 0,0-1 0,0 1 0,0-1 0,0 1 0,-1 0 1,1-1-1,2-1 0,23-23 413,-17 15-522,0 0 0,0-1-1,-1-1 1,0 1 0,-1-1 0,-1 0 0,0-1-1,0 1 1,-1-1 0,-1 0 0,3-15 0,-5 17-57,-1 1 0,0 0 0,-1-1 0,0 1 0,-1 0 1,-3-18-1,4 26-81,-1 0 1,1 0 0,-1 1-1,1-1 1,-1 1 0,0-1-1,0 1 1,1-1 0,-1 1-1,0-1 1,0 1 0,-1 0-1,1-1 1,0 1 0,0 0-1,-1 0 1,1 0-1,-1 0 1,-1-1 0,0 1-5,1 1 1,0 0-1,-1 0 1,1-1 0,0 2-1,-1-1 1,1 0-1,0 0 1,-1 1 0,1-1-1,0 1 1,0 0-1,0 0 1,-1 0-1,1 0 1,0 0 0,0 0-1,0 0 1,-2 2-1,-10 9 52,-1-1-1,2 2 1,0 0-1,0 1 1,1 0-1,1 0 1,0 2-1,1-1 1,1 1-1,0 1 1,2-1-1,-1 1 1,2 1-1,-5 20 1,10-36-51,1 0 0,-1 1 0,1-1 0,0 0 0,-1 1 0,1-1 1,0 1-1,1-1 0,-1 1 0,0-1 0,1 0 0,-1 1 0,1-1 0,0 0 0,-1 0 1,1 1-1,0-1 0,1 0 0,-1 0 0,0 0 0,3 3 0,-2-4-4,-1 0-1,1 0 0,0-1 1,0 1-1,0 0 0,0-1 1,0 1-1,0-1 1,0 0-1,0 1 0,0-1 1,0 0-1,0 0 0,0-1 1,0 1-1,0 0 1,0-1-1,0 1 0,0-1 1,0 1-1,-1-1 0,1 0 1,0 0-1,0 0 0,0 0 1,1-2-1,10-5 6,0 0 0,-1-2-1,-1 1 1,1-1 0,-2-1 0,1 0-1,-2-1 1,12-17 0,0-4 42,34-71 1,-47 85-41,-1 0 0,-1 0 0,-1 0 0,0-1 0,-1 0 0,1-28 0,-4 13-19,-1-1 1,-9-58-1,4 72 12,4 22-4,1 0 0,0 0 0,0 0 0,0 0-1,0 0 1,0 0 0,0 0 0,-1-1 0,1 1 0,0 0 0,0 0-1,0 0 1,0 0 0,0 0 0,-1 0 0,1 0 0,0 0 0,0 0-1,0 0 1,0 0 0,0 1 0,-1-1 0,1 0 0,0 0 0,0 0-1,0 0 1,0 0 0,0 0 0,0 0 0,0 0 0,-1 0 0,1 0-1,0 0 1,0 1 0,0-1 0,0 0 0,0 0 0,0 0 0,0 0-1,0 0 1,0 0 0,0 1 0,-1-1 0,1 0 0,0 0 0,0 0-1,0 0 1,0 0 0,0 0 0,0 1 0,0-1 0,0 0 0,0 0-1,0 0 1,0 0 0,0 0 0,1 1 0,-1-1 0,-8 41-9,1 11 65,-15 175 511,21-195-405,1 0 0,2-1 0,2 1 0,0-1 0,11 36 0,-12-57-80,0-1-1,1 0 1,0 0 0,1-1-1,0 1 1,0-1 0,11 13 0,-14-19-55,-1-1 0,0 1 0,1-1 0,-1 0 0,1 0 0,0 1 0,-1-1 1,1 0-1,0 0 0,0-1 0,0 1 0,-1 0 0,1-1 0,0 1 1,0-1-1,0 1 0,0-1 0,2 0 0,-1 0-4,-1-1 0,0 0 0,0 1 1,0-1-1,0 0 0,0 0 0,0-1 0,0 1 0,0 0 0,0-1 1,-1 1-1,1-1 0,0 1 0,-1-1 0,1 0 0,-1 0 0,0 0 1,0 1-1,1-1 0,0-3 0,9-21 25,-2 0 0,0-1-1,-2 0 1,-1 0 0,4-34 0,-8 45-47,-1 12-2,-1 0-1,1 1 1,0-1-1,0 0 1,1 1-1,2-7 1,4 6 0,1 17 0,9 40-23,-12-33 3,1 1-1,13 25 0,-18-41 23,1 0 0,0-1 1,0 1-1,1 0 0,-1-1 0,1 0 0,0 0 1,0 0-1,0 0 0,1-1 0,-1 1 1,1-1-1,8 4 0,-11-6 0,0-1-1,0 1 1,-1-1-1,1 1 1,0-1-1,0 0 1,0 0-1,-1 0 1,1 0 0,0 0-1,0 0 1,0-1-1,-1 1 1,1-1-1,0 1 1,0-1 0,-1 0-1,1 1 1,0-1-1,-1 0 1,1 0-1,-1 0 1,1 0 0,-1 0-1,0-1 1,1 1-1,-1 0 1,0-1-1,0 1 1,0-1 0,0 1-1,0-1 1,1-2-1,4-6-1,-1-1-1,0 1 1,5-22 0,-9 30 3,29-128 11,-11 39 23,-11 74-25,-8 17-11,0 0-1,1 0 1,-1 0 0,0 0-1,0 0 1,1 0-1,-1 0 1,0 0 0,1 0-1,-1 0 1,0 0-1,0 0 1,1 0 0,-1 1-1,0-1 1,0 0-1,1 0 1,-1 0-1,0 0 1,0 0 0,1 0-1,-1 1 1,0-1-1,0 0 1,0 0 0,1 0-1,-1 1 1,0-1-1,0 0 1,0 0 0,0 1-1,1-1 1,-1 0-1,0 1 1,12 33-15,8 50 187,-5 0 0,-3 1 1,-4 1-1,-6 158 0,-4-211-41,-1 0 0,-2-1 1,-1 1-1,-2-1 0,-12 32 0,20-62-116,0 0-1,-1 0 1,0 0 0,0 0-1,1 0 1,-1-1 0,0 1 0,0 0-1,0-1 1,-1 1 0,1-1-1,0 1 1,-1-1 0,1 1-1,-1-1 1,1 0 0,-1 0 0,0 0-1,1 1 1,-1-2 0,0 1-1,-2 1 1,2-2-6,0-1 0,1 1 1,-1 0-1,0-1 0,1 1 0,-1-1 0,0 0 1,1 0-1,-1 1 0,1-1 0,-1 0 0,1 0 1,0-1-1,-1 1 0,1 0 0,0 0 0,0-1 1,-1 1-1,1 0 0,0-1 0,1 1 1,-1-1-1,0 1 0,-1-4 0,-5-11-1,0-1-1,1 0 1,1-1-1,0 0 1,2 1 0,0-1-1,1 0 1,0-1-1,2 1 1,1-20 0,5-32-68,16-81 1,-21 146 54,9-52-71,2 0-1,35-97 1,-44 146 68,1 0 0,-1 1 0,1-1 0,0 1 0,6-7 0,-9 12 6,0 1 0,0-1 0,1 1 0,-1 0 0,0 0 0,1-1 0,-1 1 0,1 0 0,-1 0 0,1 0 0,-1 1 0,1-1 0,0 0 0,-1 1 0,1-1 0,0 1 0,0-1 0,-1 1 0,1 0 0,0 0 0,0 0-1,0 0 1,-1 0 0,1 0 0,0 0 0,0 0 0,-1 1 0,1-1 0,0 1 0,1 0 0,5 3-5,-1 0-1,0 1 1,-1 0-1,1 0 1,-1 0-1,0 1 1,0 0-1,9 12 1,35 56-34,-34-49 47,-6-12 0,-1 1 0,0 1 0,-1 0 0,-1 0 0,0 0-1,-1 1 1,7 29 0,-12-36 28,-3-11 50,3-18 26,14-28-68,3 1 0,38-72 0,-55 116-47,0 1 0,0-1 0,1 1 0,-1-1 0,1 1 0,-1 0 0,1 0 0,0 0 0,0 0 1,0 0-1,0 0 0,4-2 0,-5 4 2,0 0 1,0 0 0,0-1-1,0 1 1,0 0-1,0 0 1,0 0 0,0 0-1,0 1 1,0-1-1,-1 0 1,1 0-1,0 1 1,0-1 0,0 0-1,0 1 1,0-1-1,0 1 1,0-1 0,-1 1-1,1-1 1,0 1-1,0 0 1,-1-1 0,1 1-1,-1 0 1,1-1-1,0 1 1,-1 0-1,1 0 1,-1 0 0,0 0-1,1 0 1,-1-1-1,1 3 1,22 45-2,-17-34 5,1 1 0,0-1 0,1-1 0,0 1 0,1-1 0,20 22 0,-27-34-1,-1 1 0,1 0 0,0-1 1,0 1-1,0-1 0,0 0 0,0 0 1,0 0-1,0 0 0,0 0 0,0 0 1,0 0-1,1-1 0,-1 1 0,0-1 1,1 0-1,-1 1 0,0-1 0,1 0 1,-1 0-1,5-1 0,-4-1 1,1 1 0,-1-1 0,0 1 0,0-1 0,0 0 0,0 0 0,0 0-1,0-1 1,-1 1 0,1-1 0,-1 1 0,5-7 0,1-4 2,0 0 0,0-1 0,-1 0 0,-1 0 0,7-23-1,-7 18 5,-1 0 0,-1-1 0,-1 1 0,0-1 0,-1 1 0,-2-1 0,-1-21 0,1 40-7,0 0-1,0 0 0,0 0 0,0-1 0,0 1 0,0 0 1,-1 0-1,1 0 0,0 0 0,-1-1 0,1 1 0,-1 0 1,1 0-1,-1 0 0,0 0 0,1 0 0,-1 0 0,0 0 0,0 0 1,0 1-1,0-1 0,-1-1 0,1 2-1,0 0 0,0 0 0,0 0 0,0 0 0,0 0 0,0 0 0,0 0-1,0 1 1,0-1 0,0 0 0,0 0 0,0 1 0,0-1 0,0 1 0,1-1 0,-1 1 0,0-1 0,0 1 0,0 0-1,0 0 1,-7 7-17,1-1 0,1 1 0,-11 15-1,9-10 12,0 0-1,0 1 1,2 0 0,-7 16-1,11-24 7,0 0 0,1 0 0,-1 0 0,1 1 0,0-1 0,1 0 0,0 0 0,0 0 0,0 1 0,0-1 0,1 0 0,0 0 0,2 7 0,-2-12 2,-1 1 1,1-1 0,-1 0 0,1 0-1,0 1 1,-1-1 0,1 0-1,0 0 1,0 0 0,0 1-1,0-1 1,0 0 0,0 0 0,0-1-1,0 1 1,0 0 0,0 0-1,0 0 1,1-1 0,-1 1-1,0-1 1,1 1 0,-1-1 0,0 1-1,1-1 1,2 1 0,-1-2 2,1 1 1,-1 0 0,0-1 0,1 0 0,-1 0 0,0 0 0,1 0-1,-1 0 1,0-1 0,6-2 0,0-2 6,-1 0 0,1 0 0,-1-1 0,0 0 0,-1-1 0,10-11-1,-9 5-13,0 0 0,-1 0 0,10-29-1,-3 7-27,-11 91-200,-5-21 200,1-13 26,0 1 0,1 0 0,5 35 0,-5-55 6,0-1 1,0 0-1,0 0 1,0 0-1,1 1 0,-1-1 1,1 0-1,-1 0 1,1 0-1,-1 1 0,1-1 1,-1 0-1,1 0 0,0 0 1,0 0-1,0 0 1,-1 0-1,1-1 0,0 1 1,0 0-1,0 0 1,0-1-1,0 1 0,1 0 1,1 0-1,-1-1 3,-1 0 0,1 0-1,0 0 1,0 0 0,0 0-1,0-1 1,0 1 0,0-1 0,0 1-1,-1-1 1,1 0 0,0 0 0,0 0-1,2-2 1,7-4 12,-1-1 0,0-1 0,15-16 0,-6 2 6,27-42-1,9-11 8,-55 75-28,0 0-1,1 0 1,0 1-1,-1-1 1,1 0-1,-1 0 0,1 1 1,0-1-1,-1 1 1,1-1-1,0 1 1,0-1-1,-1 1 1,1-1-1,0 1 1,0 0-1,0-1 1,0 1-1,0 0 1,-1 0-1,1 0 1,0 0-1,0 0 1,0 0-1,1 0 1,-1 0-2,0 1 1,0 0-1,0-1 0,0 1 1,0 0-1,-1 0 1,1-1-1,0 1 0,-1 0 1,1 0-1,0 0 0,-1 0 1,1 0-1,-1 0 1,1 0-1,-1 0 0,1 2 1,1 7-11,0 1 1,0-1 0,0 14-1,-2-22 12,2 146 40,-2-147-39,0-1 0,0 0 0,0 0 0,0 1 0,0-1 0,0 0 0,0 0 0,0 1 0,0-1 0,0 0 0,0 0 0,0 0 0,0 1-1,0-1 1,1 0 0,-1 0 0,0 1 0,0-1 0,0 0 0,0 0 0,0 0 0,0 1 0,1-1 0,-1 0 0,0 0 0,0 0 0,0 0 0,0 1 0,1-1 0,-1 0 0,0 0 0,0 0 0,0 0 0,1 0 0,-1 0 0,0 0 0,0 1 0,1-1-1,8-7 47,6-14 24,39-84 8,-43 81-118,0 0 1,2 1-1,0 0 1,2 1-1,0 0 1,22-22-1,-37 43 34,1 1 1,-1-1-1,1 0 0,0 1 0,-1-1 1,1 0-1,0 1 0,0-1 0,0 1 0,-1-1 1,1 1-1,0-1 0,0 1 0,0 0 1,0 0-1,0-1 0,0 1 0,0 0 1,0 0-1,0 0 0,1 0 0,-1 0 2,-1 1-1,1-1 1,-1 0-1,1 1 1,-1-1-1,1 1 1,-1-1-1,1 1 1,-1 0-1,1-1 0,-1 1 1,1-1-1,-1 1 1,0 0-1,0-1 1,1 1-1,-1 0 1,0 0-1,0-1 0,0 1 1,1 1-1,-1 48-66,-1-41 72,1 3-18,-2 14 27,1 0 0,2-1 0,0 1 0,2 0 0,6 31 0,-8-56-9,-1-1 0,0 1 0,0 0 0,0-1 0,0 1 1,1 0-1,-1-1 0,0 1 0,1-1 0,-1 1 0,0 0 0,1-1 1,-1 1-1,1-1 0,-1 1 0,1-1 0,-1 1 0,1-1 0,-1 0 1,1 1-1,-1-1 0,2 1 0,9-8 32,8-28 7,-16 30-35,19-47 39,-13 30-46,0 0 1,1 1-1,2 0 1,0 1 0,1 0-1,24-27 1,-37 46-2,1 0 1,-1 0 0,1 0-1,0 0 1,0 1 0,0-1 0,-1 0-1,1 1 1,0-1 0,0 1-1,0-1 1,0 1 0,0-1 0,0 1-1,0-1 1,0 1 0,0 0-1,0 0 1,1 0 0,-1-1 0,1 1-1,-1 1 2,0-1-1,-1 1 1,1-1 0,0 1-1,-1-1 1,1 1-1,-1 0 1,1-1 0,-1 1-1,1 0 1,-1-1 0,1 1-1,-1 0 1,0-1-1,1 1 1,-1 0 0,0 0-1,0 0 1,1-1-1,-1 1 1,0 1 0,1 9 3,0 0 1,-1 0-1,-2 14 0,2-13 3,-3 52 3,1-32-1,1 1 0,2 0 0,5 42-1,-6-73-5,1-1 0,-1 1 0,0-1 0,0 1 0,1-1 0,-1 1 0,1 0 0,-1-1 0,1 0 0,0 1 0,0-1 0,-1 1 0,1-1 0,0 0 0,0 0 0,0 1 0,1-1 0,-1 0 0,0 0 0,3 2 1,-3-3-2,0 0 1,0 0 0,1 0 0,-1 0 0,0 0 0,0 0 0,1 0-1,-1 0 1,0 0 0,0-1 0,1 1 0,-1 0 0,0-1 0,0 1 0,0-1-1,0 0 1,1 1 0,-1-1 0,0 0 0,1 0 0,5-6-8,0 1-1,0-1 1,-1 0 0,0-1 0,8-11-1,46-88-687,-42 70-305,2 1-1,33-44 1,-52 80 988,-1-1 0,0 1 0,0 0 0,0-1 0,0 1 0,0 0 0,0-1 0,1 1 0,-1 0 0,0-1 0,0 1 0,1 0 0,-1 0 0,0-1 0,0 1 0,1 0 0,-1 0 0,0-1 0,1 1 0,-1 0 0,0 0 0,1 0 0,-1 0 0,0-1 0,1 1 0,-1 0 0,1 0 1,-1 0-1,0 0 0,1 0 0,-1 0 0,0 0 0,1 0 0,-1 0 0,0 0 0,1 0 0,-1 0 0,1 1 0,-1-1 0,0 0 0,1 0 0,-1 0 0,0 0 0,1 1 0,-1-1 0,0 0 0,1 1 0,5 24 287,-5 45 867,-2-62-1069,1 12 241,-2 19 346,2-1 0,8 66 0,-7-101-649,-1-1-1,0 0 1,1 0 0,-1 0-1,1 0 1,0 0-1,0 0 1,0 0-1,0 0 1,0 0 0,0-1-1,0 1 1,1 0-1,-1 0 1,1-1-1,-1 1 1,1-1 0,3 3-1,-4-4-65,0 0 0,0 0 0,0 0 0,0 1 0,1-1 0,-1 0 0,0-1-1,0 1 1,0 0 0,0 0 0,1 0 0,-1-1 0,0 1 0,0-1 0,0 1 0,0-1 0,0 1 0,0-1 0,0 1-1,0-1 1,0 0 0,0 0 0,0 1 0,-1-1 0,1 0 0,0 0 0,0 0 0,-1 0 0,1 0 0,-1 0 0,1 0-1,-1 0 1,2-3 0,15-27-3617,2-13-155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2:30.772"/>
    </inkml:context>
    <inkml:brush xml:id="br0">
      <inkml:brushProperty name="width" value="0.05" units="cm"/>
      <inkml:brushProperty name="height" value="0.05" units="cm"/>
    </inkml:brush>
  </inkml:definitions>
  <inkml:trace contextRef="#ctx0" brushRef="#br0">21 3 7378,'-14'-3'2016,"10"5"497,1 4-2057,6 4-744</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2:31.142"/>
    </inkml:context>
    <inkml:brush xml:id="br0">
      <inkml:brushProperty name="width" value="0.05" units="cm"/>
      <inkml:brushProperty name="height" value="0.05" units="cm"/>
    </inkml:brush>
  </inkml:definitions>
  <inkml:trace contextRef="#ctx0" brushRef="#br0">147 0 8522,'-3'5'6165,"-7"3"-4479,0 0-1129,-2 3-340,0 1-1,1 1 0,0 0 0,1 0 1,-11 21-1,12-20-57,4-4-62,0 0 1,0 0 0,1 0 0,0 0 0,0 1 0,1-1-1,1 1 1,0 0 0,0 0 0,1 0 0,1 0 0,-1 0-1,3 16 1,-1-22-77,-1 0 1,1 0-1,-1 0 0,2 0 0,-1 0 0,0-1 1,1 1-1,0 0 0,0-1 0,0 1 0,1-1 0,-1 0 1,1 0-1,5 5 0,-6-7-15,1 1 1,-1-2-1,1 1 1,0 0-1,-1 0 1,1-1-1,0 0 0,0 1 1,0-1-1,1 0 1,-1-1-1,0 1 0,0 0 1,0-1-1,1 0 1,-1 0-1,0 0 1,0 0-1,1 0 0,-1-1 1,0 1-1,6-3 1,3-1 5,0 0 0,-1-1 1,1-1-1,-1 0 1,0-1-1,-1 0 0,0 0 1,0-1-1,13-13 1,-7 5-14,-1-1 0,0-1 0,-1-1 0,14-23 1,-21 28 0,0 0-1,-1 0 1,7-20 0,-11 28 9,0-1-1,-1 0 1,0 1-1,0-1 1,0 0-1,-1 0 0,0 0 1,0 1-1,-3-12 1,3 16-9,-1 0 0,0 0 1,0 0-1,0 0 0,0 0 0,0 0 1,0 1-1,0-1 0,-1 0 1,1 1-1,0-1 0,-1 1 0,0-1 1,1 1-1,-1 0 0,0 0 1,1 0-1,-1 0 0,0 0 1,0 0-1,0 0 0,0 1 0,0-1 1,0 1-1,0-1 0,0 1 1,0 0-1,-1 0 0,1 0 0,0 0 1,0 0-1,0 0 0,-4 1 1,3 0-2,0-1 1,1 1-1,-1-1 1,0 1-1,1 0 1,-1 0 0,1 0-1,-1 1 1,1-1-1,-1 0 1,1 1-1,0 0 1,0-1 0,-1 1-1,1 0 1,1 0-1,-1 0 1,0 1-1,0-1 1,1 0 0,-1 1-1,1-1 1,0 1-1,0-1 1,-2 5-1,3 1 23,-1 1 0,1 0-1,1 0 1,-1-1 0,1 1-1,1 0 1,0-1 0,0 0-1,1 1 1,4 8-1,7 16 399,21 34 0,-20-39 17,-5-11-112,-2-3 68,0 1 0,6 19 0,-13-30-340,1-1 0,-1 1 0,-1-1 1,1 0-1,0 1 0,-1 0 0,0-1 0,0 1 0,0-1 0,0 1 0,0-1 0,-1 1 0,1 0 0,-1-1 0,0 0 0,-2 5 0,2-7-54,0 0 0,0 0-1,0 0 1,0 0-1,0 0 1,0 0 0,-1 0-1,1 0 1,0-1 0,-1 1-1,1 0 1,0-1 0,-1 1-1,1-1 1,-1 1 0,1-1-1,-1 0 1,1 1 0,-1-1-1,1 0 1,-1 0 0,1 0-1,-1-1 1,-2 1-1,-44-10-1513,37 8 357,-18-5-3100,3-1-359</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2:34.066"/>
    </inkml:context>
    <inkml:brush xml:id="br0">
      <inkml:brushProperty name="width" value="0.05" units="cm"/>
      <inkml:brushProperty name="height" value="0.05" units="cm"/>
    </inkml:brush>
  </inkml:definitions>
  <inkml:trace contextRef="#ctx0" brushRef="#br0">67 87 4457,'-9'19'716,"7"-15"-321,0 0 0,0 1 0,0-1 0,1 0 0,0 1 0,0-1 0,-1 9-1,2-10-206,0 0 0,0 0-1,1 0 1,0 0 0,-1 0-1,1 0 1,0 0 0,0 0-1,1 0 1,-1 0 0,0-1-1,1 1 1,0-1 0,0 1-1,0-1 1,0 0 0,0 1-1,0-1 1,0 0 0,1-1-1,-1 1 1,4 2 0,-2-1-64,1 0 1,-1-1-1,1 1 1,0-1-1,0 0 1,0 0-1,0-1 1,1 1-1,-1-1 1,0 0-1,10 0 1,-8-2-6,1 0 1,-1-1-1,-1 1 0,1-1 0,0-1 1,0 0-1,-1 0 0,0 0 0,1 0 1,-1-1-1,0 0 0,-1-1 0,1 1 1,-1-1-1,0 0 0,0 0 1,0-1-1,7-10 0,-10 12-84,0 1-1,0 0 0,0-1 1,0 0-1,-1 1 1,0-1-1,1 0 1,-1 0-1,-1 0 0,1 0 1,0 0-1,-1 0 1,0 0-1,0 0 1,0 1-1,0-1 1,-1 0-1,0 0 0,1 0 1,-1 0-1,-1 0 1,1 0-1,-1 1 1,1-1-1,-1 1 0,0-1 1,0 1-1,-1-1 1,1 1-1,-1 0 1,1 0-1,-1 0 1,0 1-1,-7-6 0,7 6-2,-1-1 0,0 0 0,0 1-1,0-1 1,0 1 0,0 0 0,-1 1 0,1-1-1,-1 1 1,1 0 0,-1 0 0,1 0-1,-1 0 1,0 1 0,1 0 0,-1 0-1,-5 1 1,4 0 22,0 1-1,1 0 1,-1 0-1,1 0 0,-1 0 1,1 1-1,0 0 1,0 0-1,0 1 1,1-1-1,-1 1 1,-4 5-1,-1 1 60,2 1 1,-1 0-1,1 1 1,1-1-1,0 2 0,1-1 1,0 1-1,1-1 0,0 1 1,1 1-1,-3 16 1,1 15 184,2 0 0,2 1 1,3-1-1,1 0 0,10 55 1,59 221 975,-14-79-743,-54-225-556,8 48 47,-11-60-106,1-1 1,-1 1-1,0-1 1,-1 1 0,1 0-1,-1-1 1,0 1-1,0-1 1,0 0 0,-1 1-1,-2 5 1,3-9-20,0 0-1,0 0 1,1 0 0,-1 0 0,0 0 0,0 0-1,0 0 1,0 0 0,-1 0 0,1 0 0,0-1-1,0 1 1,0-1 0,-1 1 0,1-1-1,0 1 1,0-1 0,-1 1 0,1-1 0,0 0-1,-1 0 1,1 0 0,-1 0 0,1 0 0,0 0-1,-3-1 1,-1 0-554,1 0 0,-1 0 0,1-1 1,0 1-1,0-1 0,0 0 0,-8-6 0,-32-26-3868</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2:34.399"/>
    </inkml:context>
    <inkml:brush xml:id="br0">
      <inkml:brushProperty name="width" value="0.05" units="cm"/>
      <inkml:brushProperty name="height" value="0.05" units="cm"/>
    </inkml:brush>
  </inkml:definitions>
  <inkml:trace contextRef="#ctx0" brushRef="#br0">1 145 8218,'25'-9'2128,"18"-4"793,8 5-2401,19-3 8,1-2-160,10-2-112,-7-1-136,-3-8-720,-14 6-2409,-6 1 569</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2:34.738"/>
    </inkml:context>
    <inkml:brush xml:id="br0">
      <inkml:brushProperty name="width" value="0.05" units="cm"/>
      <inkml:brushProperty name="height" value="0.05" units="cm"/>
    </inkml:brush>
  </inkml:definitions>
  <inkml:trace contextRef="#ctx0" brushRef="#br0">188 3 6705,'-11'-3'2729,"-8"9"312,-2 10-1769,-11 16 152,4 14-280,-4 29 81,6 1-145,9 18-176,15-7-328,10 1-224,13-28-216,20-4-408,7-23-360,9-12-824,5-18-2665,5-8 208</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2:35.271"/>
    </inkml:context>
    <inkml:brush xml:id="br0">
      <inkml:brushProperty name="width" value="0.05" units="cm"/>
      <inkml:brushProperty name="height" value="0.05" units="cm"/>
    </inkml:brush>
  </inkml:definitions>
  <inkml:trace contextRef="#ctx0" brushRef="#br0">12 44 6833,'-1'0'96,"1"-1"-1,0 1 0,0 0 0,-1 0 0,1 0 1,0 0-1,-1 0 0,1 0 0,0 0 0,-1 0 1,1 0-1,0 0 0,-1 0 0,1 0 0,0 0 0,0 0 1,-1 0-1,1 0 0,0 0 0,-1 0 0,1 0 1,0 0-1,-1 1 0,1-1 0,0 0 0,0 0 0,-1 0 1,1 1-1,0-1 0,0 0 0,-1 0 0,1 0 1,0 1-1,0-1 0,0 0 0,0 0 0,-1 1 1,1-1-1,0 0 0,0 1 0,0-1 0,0 0 0,0 1 1,0-1-1,0 0 0,0 1 0,0-1 0,0 0 1,0 0-1,0 1 0,0-1 0,0 0 0,0 1 0,0-1 1,0 0-1,0 1 0,1-1 0,1 29 304,-1-21 156,1 21 188,6 50 784,-7-74-1447,0 0 0,1 1 0,-1-1 0,1 0 0,0 0 0,1 0 0,-1 0 0,1 0 0,0-1 0,0 1 0,6 6 0,-7-10-68,0 0 0,0 1 0,0-1 1,0 0-1,0 0 0,0 0 0,0 0 0,1-1 0,-1 1 0,0 0 0,1-1 0,-1 0 0,0 1 1,1-1-1,-1 0 0,1 0 0,-1 0 0,0-1 0,1 1 0,-1-1 0,0 1 0,1-1 0,-1 0 0,4-2 1,2 0-1,0-1 0,0-1 0,0 0 0,0 0 0,6-6 0,-6 4-7,-1 0 1,0-1-1,-1 0 0,1 0 1,-2-1-1,1 0 0,-1 0 1,-1 0-1,1 0 1,3-13-1,-4 9 31,-1 0 1,0 0-1,0 0 0,-1 0 0,-1-1 1,0 1-1,-2-17 0,-1 21 160,-1 13-61,-1 17-7,-14 246 960,1 7 633,13-227-1412,-9 56 447,13-102-741,0 1 0,0-1 0,0 0 0,-1 1 0,1-1 1,-1 0-1,1 0 0,-1 0 0,1 1 0,-1-1 0,0 0 0,1 0 0,-1 0 0,0 0 0,0 0 0,-2 1 0,3-2-5,-1 1 0,1-1-1,-1 0 1,0 0 0,1 0 0,-1 0 0,0 0-1,1 1 1,-1-1 0,0-1 0,1 1 0,-1 0-1,1 0 1,-1 0 0,0 0 0,1 0 0,-1 0 0,1-1-1,-1 1 1,0 0 0,1-1 0,-1 1 0,0-1-1,-2-2 14,0 1 0,0-1 0,0 0 0,0 0-1,0-1 1,1 1 0,0 0 0,-4-7-1,3 3-17,0 1-1,1-1 1,-1 0-1,1 0 1,1-1-1,-1 1 0,1 0 1,1 0-1,-1-1 1,1 1-1,0 0 1,3-15-1,0 10-19,0 1 0,0-1 0,2 1 0,-1 0 0,1 0 0,1 0 0,8-12 0,6-3-139,0 0 0,2 2 0,1 0 0,47-37 0,-51 45 10,0 2 1,0 0-1,2 1 0,-1 1 0,27-10 0,-46 21 139,0 0 0,1 1 0,-1-1 0,0 0-1,1 1 1,-1 0 0,0-1 0,1 1 0,-1 0-1,0-1 1,1 1 0,-1 0 0,1 0 0,-1 0 0,0 1-1,1-1 1,-1 0 0,1 0 0,-1 1 0,0-1-1,1 1 1,-1-1 0,0 1 0,0-1 0,1 1-1,-1 0 1,0 0 0,0-1 0,0 1 0,1 1-1,0 3 56,0-1 0,0 0 0,-1 1 0,0-1 0,0 1 0,0 0 0,-1-1 0,1 7-1,0 3 61,6 90 498,-6-54-156,3 0 1,12 62 0,-7-121-8546,16-5 3556</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2:35.603"/>
    </inkml:context>
    <inkml:brush xml:id="br0">
      <inkml:brushProperty name="width" value="0.05" units="cm"/>
      <inkml:brushProperty name="height" value="0.05" units="cm"/>
    </inkml:brush>
  </inkml:definitions>
  <inkml:trace contextRef="#ctx0" brushRef="#br0">210 1 8050,'-18'29'6869,"-7"-3"-3783,-36 18-2100,34-26-9,10-4-683,11-9-221,-1 1 0,0-1 0,0-1 0,0 1 1,-1-1-1,-10 4 0,18-8-72,-1-1 1,1 1 0,0-1-1,0 0 1,0 1-1,0-1 1,0 1-1,0-1 1,0 1 0,0-1-1,0 1 1,0-1-1,0 1 1,0-1-1,0 1 1,0-1 0,1 1-1,-1-1 1,0 1-1,0-1 1,0 1-1,1-1 1,-1 1 0,0-1-1,1 1 1,-1-1-1,1 1 1,-1 0 0,0-1-1,1 1 1,-1 0-1,1-1 1,-1 1-1,1 0 1,-1 0 0,1-1-1,-1 1 1,1 0-1,-1 0 1,1 0-1,-1 0 1,1 0 0,-1 0-1,1 0 1,-1 0-1,1 0 1,-1 0 0,2 0-1,5 1-3,0 1-1,1 0 1,-1 1-1,0 0 1,0 0-1,0 0 1,-1 1 0,1 0-1,10 9 1,0-1-10,-7-6-90,8 5 36,0-1 0,20 8-1,-32-16-467,1 0-1,-1 0 1,0-1 0,1 0-1,-1 0 1,1 0-1,-1-1 1,1 0-1,11-1 1,10-5-3234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1:37.718"/>
    </inkml:context>
    <inkml:brush xml:id="br0">
      <inkml:brushProperty name="width" value="0.05" units="cm"/>
      <inkml:brushProperty name="height" value="0.05" units="cm"/>
    </inkml:brush>
  </inkml:definitions>
  <inkml:trace contextRef="#ctx0" brushRef="#br0">100 394 5849,'0'0'107,"0"0"0,0 0 0,-1 0 0,1-1 0,0 1 0,0 0 0,-1 0 0,1 0 1,0 0-1,0-1 0,-1 1 0,1 0 0,0 0 0,0-1 0,0 1 0,0 0 0,-1 0 0,1 0 0,0-1 0,0 1 0,0 0 0,0-1 0,0 1 0,0 0 0,0 0 0,0-1 0,0 1 0,0 0 0,0-1 0,0 1 0,0 0 0,0 0 0,0-1 0,0 1 0,0 0 0,0-1 0,0 1 0,0 0 0,0 0 0,0-1 0,1 1 0,-1 0 0,0 0 1,0-1-1,0 1 0,0 0 0,1 0 0,-1 0 0,0-1 0,0 1 0,1 0 0,-1 0 0,0 0 0,1-1 0,21-19-112,-3 4 371,9-12-133,-3-1 0,31-44 0,-45 57-128,-1-1 0,-1 0 0,8-19 0,-14 28-52,0 0 0,-1 0 0,0 0 0,0-1 0,-1 1 0,0-1 0,0 1-1,-1-12 1,0 18-28,0 0-1,0 1 1,-1-1-1,1 0 1,0 0-1,-1 0 1,1 1-1,-1-1 1,0 0 0,0 1-1,1-1 1,-1 0-1,0 1 1,-1-1-1,1 1 1,0 0-1,0-1 1,0 1-1,-1 0 1,1 0-1,-1-1 1,1 1-1,-1 0 1,1 1-1,-1-1 1,0 0 0,1 0-1,-1 1 1,0-1-1,0 1 1,1-1-1,-1 1 1,0 0-1,-3 0 1,2 0 25,-1 0-1,0 0 1,0 1 0,0 0 0,1 0 0,-1 0 0,0 0 0,0 0 0,1 1-1,-1-1 1,1 1 0,0 0 0,-1 0 0,1 1 0,-5 4 0,0 2 45,1 0 0,0 0 0,0 1 0,2 0 0,-1 0 1,1 1-1,0-1 0,1 1 0,0 0 0,-2 16 0,-2 13 356,-5 68 0,10 4 412,5 0 1,17 117-1,-6-97-412,-9-6-161,-4-111-258,-2-1 0,1 0 0,-2 0 0,0 0-1,0 0 1,-10 23 0,12-35-48,0 0 0,0 0 0,0 0 0,0 0 0,0 0 0,-1 0 0,1 0 0,0-1-1,-1 1 1,0 0 0,1-1 0,-1 1 0,0-1 0,0 0 0,1 1 0,-1-1 0,0 0 0,0 0 0,-1 0 0,-1 0 0,2-1-83,0 0 0,0 0 0,0 0 0,0-1 0,0 1 0,0-1 0,1 1 1,-1-1-1,0 0 0,0 1 0,1-1 0,-1 0 0,0 0 0,1 0 0,-1 0 1,1-1-1,0 1 0,-1 0 0,1-1 0,0 1 0,0-1 0,-1 1 0,1-1 0,1 0 1,-1 1-1,-1-3 0,-22-45-3611,-7-15-366</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2:35.941"/>
    </inkml:context>
    <inkml:brush xml:id="br0">
      <inkml:brushProperty name="width" value="0.05" units="cm"/>
      <inkml:brushProperty name="height" value="0.05" units="cm"/>
    </inkml:brush>
  </inkml:definitions>
  <inkml:trace contextRef="#ctx0" brushRef="#br0">1 0 7386,'3'2'2552,"7"1"665,12 13-1777,7 12 168,9 22 113,0 12-289,5 20 40,-11 2-319,2 10-225,-11-16-384,-9-5-176,-14-21-256,-6-4-256,-18-18-312,-17-6-4337,-12-13 1184</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2:38.624"/>
    </inkml:context>
    <inkml:brush xml:id="br0">
      <inkml:brushProperty name="width" value="0.05" units="cm"/>
      <inkml:brushProperty name="height" value="0.05" units="cm"/>
    </inkml:brush>
  </inkml:definitions>
  <inkml:trace contextRef="#ctx0" brushRef="#br0">1386 1131 5673,'-1'1'456,"1"0"0,-1 0-1,1 1 1,-1-1 0,1 0-1,-1-1 1,1 1 0,-1 0-1,0 0 1,0 0 0,1 0-1,-1 0 1,0-1 0,0 1-1,0 0 1,-1 0 0,-15-6 2842,4-2-3467,-7-2 302,2-1 1,-1-1-1,1-1 1,-18-15-1,-44-29 235,53 38-253,1-1-1,0-1 1,1-2 0,-42-47 0,-69-111 43,18 22-75,99 136-40,-2 0 1,0 1-1,-1 2 1,-41-29-1,-105-46 160,120 70-153,-19-11-33,-1 3 0,-139-44 0,206 76-8,0 0 1,0-1-1,0 1 1,0 0-1,0 0 1,0-1-1,0 1 0,0-1 1,0 1-1,0-1 1,0 0-1,0 1 1,0-1-1,1 0 0,-1 1 1,0-1-1,0 0 1,1 0-1,-1 0 1,0 0-1,1 0 0,-1 0 1,1 0-1,-1 0 1,0-1-1,1-2 6,0 1-1,0 0 1,0-1-1,1 1 1,-1 0-1,1-1 1,1-4-1,-1 5-27,-1 1 12,1 1 0,-1 0 1,0-1-1,1 1 0,-1 0 0,1 0 0,-1-1 0,1 1 1,0 0-1,-1 0 0,1 0 0,0 0 0,0 0 0,0 0 0,0 0 1,0 0-1,0 0 0,0 0 0,2-1 0,35-4 0,-33 5-1,223-27-17,-208 25 19,0 0 0,0 2 0,0 1 0,0 0 0,25 4 0,-42-3-15,-5-2 6,-12-2 4,-32-2 16,-54 5-16,41 2 4,-99-10-1,156 7 1,0 1 0,0 0-1,0-1 1,0 1 0,0 0 0,-1 0 0,1 0 0,0 1 0,0-1 0,0 0 0,0 1 0,0 0 0,0-1-1,0 1 1,0 0 0,0 0 0,0 0 0,0 0 0,0 0 0,1 1 0,-1-1 0,0 1 0,1-1-1,-1 1 1,1-1 0,0 1 0,-1 0 0,1 0 0,0-1 0,0 1 0,0 0 0,0 0 0,1 0 0,-1 0-1,0 0 1,1 0 0,-1 1 0,1-1 0,0 0 0,0 0 0,0 3 0,0 10-6,0 0 0,1-1 0,0 1 0,6 22 0,-4-24 2,-1 2-8,5 20 83,-1-1 0,-2 1 0,-2 0 0,-1 0 0,-4 37 0,3-64-328,-1-1 0,1 1-1,0-1 1,0 1 0,3 12 0,-3-20 125,0 1 1,0-1 0,0 1 0,0-1 0,0 1 0,1-1 0,-1 1 0,0-1 0,0 1 0,0-1 0,1 0 0,-1 1-1,0-1 1,1 1 0,-1-1 0,0 1 0,1-1 0,-1 0 0,1 1 0,-1-1 0,0 0 0,1 0 0,-1 1 0,1-1-1,15-3-3361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3:20.629"/>
    </inkml:context>
    <inkml:brush xml:id="br0">
      <inkml:brushProperty name="width" value="0.05" units="cm"/>
      <inkml:brushProperty name="height" value="0.05" units="cm"/>
    </inkml:brush>
  </inkml:definitions>
  <inkml:trace contextRef="#ctx0" brushRef="#br0">83 576 3953,'-80'44'6432,"77"-41"-4941,11-4-864,14-9-66,28-33 13,-2-2-1,68-82 0,-91 106-551,-24 20-17,-1 1-1,1-1 0,-1 1 0,1 0 0,-1-1 1,1 1-1,-1 0 0,1 0 0,-1-1 1,1 1-1,-1 0 0,1 0 0,-1 0 1,1 0-1,0 0 0,-1 0 0,1-1 0,-1 1 1,1 1-1,-1-1 0,1 0 0,0 0 1,-1 0-1,1 0 0,-1 0 0,1 0 1,-1 1-1,1-1 0,-1 0 0,1 0 0,-1 1 1,1-1-1,-1 0 0,1 1 0,-1-1 1,1 1-1,-1-1 0,0 0 0,1 1 1,-1-1-1,0 1 0,1-1 0,-1 1 0,0-1 1,0 1-1,1-1 0,-1 1 0,0 0 1,0-1-1,0 1 0,0-1 0,0 1 1,0-1-1,0 1 0,0 0 0,1 19 171,-1-1-1,-1 1 1,-1-1 0,-1 1-1,-7 26 1,6-30-20,0 1 1,1 0-1,1 0 0,0 0 1,1 0-1,1 0 0,1 0 1,3 19-1,1-24 159,0-14 154,5-26 275,-3 6-885,-3 11 145,10-26 10,19-38-1,-32 74-12,-1 0-1,0 0 1,1 0-1,-1 0 1,0 0-1,1 0 1,-1 0-1,1 0 0,0 1 1,-1-1-1,1 0 1,0 0-1,-1 1 1,1-1-1,0 0 1,0 1-1,0-1 1,-1 1-1,1-1 1,0 1-1,0-1 1,0 1-1,0 0 1,0-1-1,2 1 1,-2 0-2,0 1 1,0 0-1,0-1 1,0 1-1,0 0 1,0 0-1,-1-1 1,1 1-1,0 0 1,0 0-1,-1 0 0,1 0 1,-1 0-1,1 0 1,-1 0-1,1 0 1,-1 0-1,1 2 1,3 8-10,-1 1 0,-1 0-1,2 12 1,-3 9 4,-1-26 10,0 1-1,0-1 1,1 1-1,-1-1 1,2 1 0,-1-1-1,6 14 1,-7-21-3,0 1 0,0-1 1,1 0-1,-1 0 0,0 0 1,0 1-1,1-1 0,-1 0 1,0 0-1,1 0 0,-1 0 1,0 0-1,1 0 0,-1 0 1,0 0-1,1 0 0,-1 0 0,0 0 1,1 0-1,-1 0 0,0 0 1,1 0-1,-1 0 0,0 0 1,1 0-1,-1 0 0,0 0 1,1-1-1,-1 1 0,0 0 1,0 0-1,1 0 0,-1 0 1,0-1-1,0 1 0,1 0 1,-1 0-1,0-1 0,1 1 1,18-19 31,-6 6-27,103-108 17,-114 119-20,4-5 3,0 0-1,0 1 0,1 0 1,9-7-1,-15 13-5,0-1 1,0 1-1,0-1 0,-1 1 1,1-1-1,0 1 0,0-1 1,0 1-1,0 0 0,0 0 1,0 0-1,0-1 0,0 1 1,0 0-1,0 0 0,0 0 1,0 1-1,0-1 1,2 0-1,-2 1-1,0 0 1,0-1-1,-1 1 1,1 0-1,0 0 1,0 0 0,0 0-1,-1 0 1,1 0-1,-1 0 1,1 0-1,0 0 1,-1 0-1,0 0 1,1 0-1,-1 1 1,0-1-1,1 0 1,-1 0-1,0 0 1,0 2-1,0 4-1,0 1 1,0-1-1,-1 0 0,0 1 0,0-1 0,-1 0 0,-3 13 0,-6 30-10,11-49 12,-1 0 0,1 1 0,0-1 0,0 0 0,0 0 0,0 1 0,0-1 0,0 0 0,0 0 0,0 1 0,1-1 0,-1 0 0,0 0 0,1 1 0,-1-1 0,1 0 0,0 0 0,-1 0 0,1 0 0,0 0 0,-1 0 0,1 0 0,0 0 0,0 0 0,0 0 0,2 1 0,-1-2 2,0 1 1,-1-1-1,1 0 1,0 0-1,0 0 1,0 0-1,-1 0 1,1 0-1,0-1 0,0 1 1,0-1-1,-1 1 1,1-1-1,0 0 1,-1 1-1,2-2 1,8-4 6,-1 0 1,-1-1-1,1 0 1,10-10-1,88-94 48,-107 109-57,1 0-1,0 0 1,0 0-1,0 1 0,0-1 1,0 0-1,1 1 0,-1 0 1,0-1-1,1 1 1,-1 0-1,1 0 0,-1 0 1,1 1-1,0-1 1,-1 0-1,1 1 0,0 0 1,-1 0-1,1 0 0,0 0 1,-1 0-1,1 0 1,0 1-1,3 0 0,-3 1-1,1 0 0,0 1 0,-1-1 0,1 1 0,-1-1 0,0 1 0,0 0 0,0 1 0,0-1 0,-1 0 0,1 1 0,-1-1 0,0 1-1,4 7 1,-3-4 3,1 1 0,-1-1 0,-1 0 0,1 1 0,-1 0-1,-1-1 1,1 1 0,-1 0 0,-1 0 0,1 8 0,-2-12-1,1 0 1,-1 1-1,0-1 1,0 0-1,-1-1 1,1 1 0,-1 0-1,0 0 1,0 0-1,0-1 1,0 1 0,-1-1-1,1 0 1,-1 0-1,0 0 1,0 0-1,0 0 1,0-1 0,-1 1-1,-4 2 1,5-3 0,0 0 0,0 0 0,-1 0 0,1 0 0,-1-1 0,1 1 0,-1-1 0,0 0 1,1 0-1,-1 0 0,-4 0 0,7-1 1,0-1 1,0 1-1,0 0 1,0 0-1,1 0 1,-1-1-1,0 1 1,0 0-1,1-1 1,-1 1-1,0 0 1,0-1-1,1 1 0,-1-1 1,0 0-1,1 1 1,-1-1-1,1 1 1,-1-1-1,0-1 1,0 0 1,0 0 1,0 0-1,0-1 0,1 1 1,-1 0-1,1-1 0,-1 1 1,1 0-1,0-1 1,0-3-1,0-5 1,1 0 1,0 0-1,0 0 1,1 0-1,1 0 1,0 0-1,0 0 0,1 1 1,0-1-1,11-17 1,-12 24-6,0-1 0,0 1 0,1 0 1,-1 0-1,1 0 0,0 0 1,0 1-1,1-1 0,-1 1 0,1 0 1,0 0-1,-1 1 0,1 0 1,0-1-1,0 2 0,1-1 0,-1 1 1,0-1-1,1 1 0,-1 1 1,1-1-1,-1 1 0,0 0 0,9 1 1,18 3-4,0-1 1,1-2 0,-1-1 0,0-2-1,1-1 1,-1-2 0,0 0 0,38-13-1,-60 14 1,-7 4 5,1-1-1,0 0 1,0 0 0,-1-1-1,1 1 1,-1-1 0,1 0-1,-1 0 1,0 0 0,0 0-1,1-1 1,-2 1 0,6-6-1,-8 7-2,0 1 0,0 0-1,0-1 1,0 1 0,0 0-1,0 0 1,0-1 0,-1 1-1,1 0 1,0-1 0,0 1 0,0 0-1,-1 0 1,1-1 0,0 1-1,0 0 1,0 0 0,-1 0-1,1 0 1,0-1 0,-1 1-1,1 0 1,0 0 0,0 0-1,-1 0 1,1 0 0,0 0-1,-1-1 1,1 1 0,0 0-1,-1 0 1,1 0 0,0 0-1,-1 0 1,1 0 0,0 0-1,0 1 1,-1-1 0,1 0-1,0 0 1,-1 0 0,1 0 0,0 0-1,-1 0 1,1 1 0,-1-1-1,-18 4-34,7 2 28,0 0 0,0 0 1,0 2-1,1-1 0,-12 11 1,-51 49-28,60-53 33,5-5 1,-5 3-7,1 2-1,-19 23 0,30-35 8,0 1-1,0 0 1,0-1 0,1 1-1,-1 0 1,1 0-1,-1 0 1,1 0 0,0 1-1,0-1 1,1 0 0,-1 0-1,0 1 1,1-1-1,0 0 1,0 1 0,0-1-1,0 1 1,1-1-1,-1 0 1,2 5 0,-1-6 0,1 0 1,-1 0-1,1 1 0,-1-1 1,1 0-1,0-1 1,-1 1-1,1 0 1,0-1-1,0 1 1,1-1-1,-1 1 1,0-1-1,0 0 1,1 0-1,-1 0 0,0 0 1,1 0-1,-1-1 1,1 1-1,-1-1 1,1 1-1,0-1 1,-1 0-1,1 0 1,-1 0-1,1-1 0,4 0 1,3-1 9,0 0 0,1 0 0,-1-1 0,0 0 0,15-8 0,-15 5-3,1 0 0,-1 0 0,-1-1 0,1 0 0,-1-1 0,0 0 0,-1-1 0,0 0 0,0 0 0,-1-1-1,0 0 1,-1 0 0,0 0 0,0-1 0,-1 0 0,-1 0 0,0 0 0,0-1 0,-1 1 0,2-14 0,1-21-11,-3 1 1,-1-1-1,-8-86 1,3 79-11,-4-95-38,-9 206 4,0 13 31,-11 118 0,25-148 88,1-1 0,2 0 0,2 1-1,12 62 1,-13-92-18,1 0 1,1 1-1,0-1 0,0-1 0,8 14 1,-12-23-42,1 1-1,0 0 1,0 0 0,0 0 0,0-1 0,1 1 0,-1 0 0,0-1 0,1 0 0,-1 1 0,1-1 0,-1 0-1,1 1 1,0-1 0,-1 0 0,1 0 0,0 0 0,0-1 0,0 1 0,0 0 0,0-1 0,0 1-1,0-1 1,0 0 0,0 1 0,0-1 0,0 0 0,0 0 0,0 0 0,0-1 0,0 1 0,0 0-1,0-1 1,0 0 0,0 1 0,0-1 0,-1 0 0,3-1 0,2-2 2,0 0 0,-1-1 1,0 1-1,0-1 0,0 0 0,-1-1 1,0 1-1,0-1 0,0 0 1,0 0-1,-1 0 0,0 0 0,0-1 1,-1 1-1,0-1 0,2-8 0,-3 7-20,1 1 0,-1 0 0,0-1 0,-1 1-1,1-1 1,-2 1 0,1-1 0,-1 1-1,0 0 1,-1-1 0,1 1 0,-1 0 0,-1 0-1,-6-14 1,9 21 2,0 0 0,0 0-1,0-1 1,0 1 0,0 0 0,0 0-1,0 0 1,-1-1 0,1 1 0,0 0-1,0 0 1,0 0 0,0-1-1,0 1 1,-1 0 0,1 0 0,0 0-1,0 0 1,0 0 0,-1-1 0,1 1-1,0 0 1,0 0 0,-1 0-1,1 0 1,0 0 0,0 0 0,-1 0-1,1 0 1,0 0 0,0 0 0,0 0-1,-1 0 1,1 0 0,0 0-1,0 0 1,-1 0 0,1 0 0,0 0-1,0 0 1,-1 0 0,1 1 0,-7 11-132,-2 21 8,8-30 114,-3 13-6,0 1-1,2 1 0,0-1 0,0 0 1,3 27-1,-1-41 22,0 1 0,1-1 1,-1 1-1,1-1 0,0 1 0,0-1 1,1 0-1,-1 1 0,0-1 0,1 0 0,0 0 1,0 0-1,0 0 0,0 0 0,1-1 1,-1 1-1,1-1 0,-1 1 0,1-1 0,0 0 1,0 0-1,0 0 0,0 0 0,0-1 1,0 1-1,1-1 0,-1 0 0,0 0 0,1 0 1,-1 0-1,1-1 0,-1 1 0,1-1 1,3 0-1,3 0 2,0 0 1,-1-1-1,1 0 1,0-1 0,-1 0-1,0 0 1,1-1-1,-1-1 1,0 1-1,0-1 1,-1-1 0,1 0-1,-1 0 1,0 0-1,0-1 1,-1 0-1,8-9 1,-2 3 4,-2-2 1,0 1-1,0-2 1,-1 1-1,-1-2 1,0 1-1,-1-1 1,10-30-1,-1-17-183,-3-1 0,-3 0 0,-3 0 0,0-94 0,-7 148 106,-1 1 0,0-1 0,0 1 0,-1-1-1,-1 1 1,-3-14 0,5 22 68,0 1-1,-1-1 1,1 1 0,0-1-1,0 1 1,0-1-1,-1 1 1,1-1 0,0 1-1,-1-1 1,1 1-1,0 0 1,-1-1-1,1 1 1,-1-1 0,1 1-1,-1 0 1,1-1-1,0 1 1,-1 0 0,1 0-1,-1-1 1,0 1-1,1 0 1,-1 0 0,1 0-1,-1 0 1,1 0-1,-1 0 1,1 0 0,-1 0-1,0 0 1,1 0-1,-1 0 1,1 0 0,-1 0-1,1 0 1,-1 0-1,1 0 1,-1 1 0,0-1-1,-1 1 0,0 0-1,1 1 1,-1-1 0,0 0 0,1 1-1,-1-1 1,1 1 0,-1-1-1,1 1 1,-2 3 0,-5 11-2,0 1 1,1 0-1,1 0 1,1 1-1,-7 35 0,-3 93 19,14-115 22,1 0 1,1 0-1,2 0 0,1 0 0,1 0 0,2-1 0,1 0 0,1 0 0,23 48 0,-30-72-27,1-1 1,0 1 0,1-1 0,-1 0 0,1 0 0,0-1 0,0 1 0,1-1 0,-1 0 0,1 0-1,0 0 1,0-1 0,1 1 0,-1-1 0,0-1 0,1 1 0,0-1 0,0 0 0,0 0 0,0 0 0,0-1-1,0 0 1,0 0 0,0-1 0,0 0 0,0 0 0,1 0 0,-1-1 0,8-1 0,-5 0-5,0-1 1,1 0 0,-1 0 0,0-1 0,0 0-1,-1-1 1,1 0 0,-1 0 0,0 0-1,-1-1 1,1-1 0,-1 1 0,0-1-1,-1 0 1,0-1 0,0 0 0,0 0 0,4-9-1,3-11-2,-1-1-1,-1-1 0,-2 0 0,-1-1 0,-1 0 1,-2 0-1,2-38 0,-3-22-221,-10-106 0,5 186 192,1 4 1,0 1-1,0-1 0,-1 1 0,0-1 0,0 1 0,-1 0 0,0 0 0,-4-12 0,6 18 26,-1-1-1,1 1 1,0 0 0,0-1-1,0 1 1,-1 0 0,1 0-1,0-1 1,-1 1 0,1 0-1,0 0 1,0-1 0,-1 1-1,1 0 1,0 0 0,-1 0 0,1-1-1,0 1 1,-1 0 0,1 0-1,-1 0 1,1 0 0,0 0-1,-1 0 1,1 0 0,0 0-1,-1 0 1,1 0 0,-1 0-1,1 0 1,0 0 0,-1 0 0,-11 11-25,-6 17 0,6 1 33,1 0 0,2 1 0,0 0 0,2 1-1,2 0 1,-4 54 0,8-31 128,2 1 0,2-1 0,11 58 0,-12-98-66,1 1 0,0-1 0,1-1-1,0 1 1,9 18 0,-11-30-58,-1 1 1,0-1 0,1 1-1,-1-1 1,1 1-1,0-1 1,0 0 0,0 0-1,0 0 1,0 0-1,0 0 1,0 0 0,1-1-1,-1 1 1,1-1-1,-1 0 1,1 1 0,0-1-1,-1 0 1,1-1-1,0 1 1,0 0 0,0-1-1,0 0 1,-1 1-1,1-1 1,0 0 0,0 0-1,0-1 1,0 1-1,0-1 1,-1 1-1,4-2 1,1-1-6,0 1 0,-1-2 0,0 1 0,1 0 0,-1-1-1,-1 0 1,1-1 0,-1 0 0,1 1 0,-1-1 0,0-1 0,-1 1 0,0-1-1,1 0 1,4-10 0,-3 5-10,-1-1 0,0 0-1,-1 0 1,0 0 0,-1 0-1,3-20 1,-10 64-9,0-11-5,1 0 0,1 22 0,2-37 16,0 0-1,1-1 1,-1 1 0,1 0-1,1-1 1,-1 1-1,1-1 1,0 1-1,0-1 1,0 0-1,1 0 1,4 7-1,-6-11 4,0 0-1,-1 0 1,1 0-1,-1-1 0,1 1 1,0 0-1,0-1 0,-1 1 1,1-1-1,0 1 0,0-1 1,0 1-1,0-1 1,0 0-1,-1 1 0,1-1 1,0 0-1,0 0 0,0 0 1,0 1-1,0-1 0,0 0 1,0 0-1,0 0 1,1-1-1,1 1 2,-1-1 0,0 0 0,1 0 1,-1 0-1,0 0 0,0 0 0,1-1 0,-1 1 0,3-3 0,3-5 8,1 1-1,-1-1 0,7-11 0,10-19-7,-19 28-3,0 1 1,0 0 0,1 1-1,1-1 1,-1 2-1,12-11 1,-19 19 1,1-1-1,0 1 1,-1-1-1,1 1 1,0-1-1,-1 1 1,1 0-1,0-1 1,0 1-1,-1 0 1,1 0-1,0-1 1,0 1-1,0 0 1,-1 0-1,1 0 1,0 0-1,0 0 1,0 0-1,-1 0 1,1 0-1,0 1 1,0-1-1,-1 0 1,1 0-1,0 1 1,0-1-1,-1 0 1,1 1-1,1 0 1,0 1-2,0 0 1,-1 0-1,1 0 1,0 0-1,-1 0 1,0 0-1,1 1 0,-1-1 1,1 5-1,2 3-14,-1 1 1,-1-1-1,3 20 0,-6-2 16,1-22 1,0 0 1,0 0 0,0-1 0,0 1-1,1 0 1,0 0 0,2 6-1,-1-16-1,1 0-1,-1-1 1,1 1-1,-1 0 1,1 0-1,0 0 1,1 1-1,-1-1 0,1 1 1,-1 0-1,7-4 1,29-23-1,-38 29 0,0 0 0,0 0-1,1 1 1,-1-1 0,0 0 0,0 1 0,0-1 0,0 1 0,1 0 0,-1-1-1,0 1 1,1 0 0,-1 0 0,0 0 0,0 0 0,1 0 0,-1 0 0,0 0-1,1 0 1,-1 0 0,2 1 0,22 17-2,0 0 8,30 8 9,-51-25-14,-1-1 1,1 1 0,-1-1 0,1 0-1,0 0 1,-1 0 0,1 0-1,-1 0 1,1-1 0,-1 0-1,1 0 1,-1 0 0,1 0-1,-1 0 1,0 0 0,0-1 0,1 0-1,-1 0 1,0 0 0,5-4-1,-5 4 2,6-5-4,-1 0 0,0 0 0,0-1 0,8-11 0,-13 16-1,0 0 0,-1-1 0,1 1 0,-1-1 0,0 1 1,0-1-1,0 0 0,-1 0 0,1 0 0,-1 0 0,0 0 0,0 0 0,0-8 0,-1 12 2,0-1-1,0 1 1,0 0-1,0 0 0,0-1 1,0 1-1,0 0 1,0-1-1,0 1 1,0 0-1,0 0 0,0-1 1,0 1-1,0 0 1,0 0-1,-1-1 0,1 1 1,0 0-1,0 0 1,0 0-1,0-1 0,-1 1 1,1 0-1,0 0 1,0 0-1,0-1 0,-1 1 1,1 0-1,0 0 1,0 0-1,-1 0 0,1 0 1,0 0-1,-1 0 1,1-1-1,0 1 0,0 0 1,-1 0-1,1 0 1,0 0-1,-1 0 1,-13 7-6,-11 16 15,17-15-10,-22 27 10,29-34-11,0 1 0,0 0 1,-1-1-1,1 1 1,1 0-1,-1 0 0,0 0 1,0-1-1,1 1 1,-1 0-1,1 0 1,-1 0-1,1 0 0,0 0 1,0 0-1,0 0 1,0 0-1,1 3 0,-1-4 3,1 0-1,0 0 0,-1 0 0,1-1 0,0 1 1,-1 0-1,1-1 0,0 1 0,0 0 0,0-1 1,0 1-1,0-1 0,0 1 0,-1-1 0,1 0 1,0 1-1,0-1 0,0 0 0,1 0 0,-1 1 1,0-1-1,0 0 0,0 0 0,0 0 0,0 0 1,0-1-1,0 1 0,0 0 0,0 0 0,1-1 1,34-10-1,-36 11 0,10-4 6,0 0 0,-1 0 0,0-1 0,0 0 1,0-1-1,0 0 0,-1 0 0,0-1 0,-1 0 0,1 0 0,-1-1 0,-1 0 0,7-9 0,-13 17-5,0-1-1,0 1 0,0 0 1,0 0-1,1-1 0,-1 1 0,0 0 1,0-1-1,0 1 0,0 0 0,1 0 1,-1-1-1,0 1 0,0 0 1,0 0-1,1 0 0,-1-1 0,0 1 1,0 0-1,1 0 0,-1 0 0,0 0 1,1 0-1,-1 0 0,0 0 1,0-1-1,1 1 0,-1 0 0,0 0 1,1 0-1,-1 0 0,1 0 0,1 11-17,-5 30-36,2-26 46,-1 71 59,5 1 0,3 0 0,4-1-1,41 163 1,-49-238-36,9 30 97,-3 0 0,4 48 0,-11-77-93,0-1 0,-1 1 0,-1-1 0,0 0 0,0 1 0,-1-1 0,-1 0 0,1 0 0,-2 0 0,0 0 0,0 0 0,-1-1 0,-7 12 0,10-19-16,-1 1 0,1-1 0,-1 0 1,0 0-1,0 0 0,0 0 0,-1 0 0,1-1 0,-1 0 0,1 1 1,-1-1-1,0 0 0,-6 2 0,7-4-2,1 1 0,-1-1 0,0 1-1,1-1 1,-1 0 0,0 0 0,0 0 0,1-1 0,-1 1 0,0-1-1,1 1 1,-1-1 0,0 0 0,1 0 0,-1 0 0,1 0 0,-1-1-1,1 1 1,0-1 0,0 1 0,0-1 0,0 0 0,-4-3 0,-1-4 1,-1-1 1,1-1-1,0 1 1,1-1-1,1 0 0,-1-1 1,2 1-1,0-1 1,0 0-1,1 0 1,0 0-1,-1-20 1,1 6 1,2-1 1,0 0-1,2 0 0,7-49 1,6 19-229,2 1 1,3 0 0,37-79 0,5-12-4787,-39 77 1215</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3:20.999"/>
    </inkml:context>
    <inkml:brush xml:id="br0">
      <inkml:brushProperty name="width" value="0.05" units="cm"/>
      <inkml:brushProperty name="height" value="0.05" units="cm"/>
    </inkml:brush>
  </inkml:definitions>
  <inkml:trace contextRef="#ctx0" brushRef="#br0">15 27 8770,'-8'-6'2264,"2"-8"777,6 7-2569,8 10-128,5 5-40,1-3-472,3-2-2864,1-4 887</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3:21.463"/>
    </inkml:context>
    <inkml:brush xml:id="br0">
      <inkml:brushProperty name="width" value="0.05" units="cm"/>
      <inkml:brushProperty name="height" value="0.05" units="cm"/>
    </inkml:brush>
  </inkml:definitions>
  <inkml:trace contextRef="#ctx0" brushRef="#br0">4 13 6233,'-1'-13'4790,"2"25"-243,-4 235-1872,3-33-953,0 48-1113,1-247-944,4-13-333,11-25-2808,-2-7 726</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3:22.168"/>
    </inkml:context>
    <inkml:brush xml:id="br0">
      <inkml:brushProperty name="width" value="0.05" units="cm"/>
      <inkml:brushProperty name="height" value="0.05" units="cm"/>
    </inkml:brush>
  </inkml:definitions>
  <inkml:trace contextRef="#ctx0" brushRef="#br0">6 514 7570,'-1'1'183,"1"-1"0,-1 1 0,1 0 0,-1 0 0,1 0 0,-1 0 0,1 0 0,0 0 0,-1 0 0,1 0 0,0 0 0,0 0 0,0 0 0,0 0 0,0 0 0,0 0 0,0 0 0,0 0 0,0 0 0,0 0 0,1 0 0,-1 0 0,0 0 1,1-1-1,0 3 0,1-1 8,-1 1 1,1-1 0,0 0 0,0 0 0,0 0 0,1 0 0,-1 0 0,5 3-1,2 0 48,0 0-1,0 0 1,1-1-1,12 4 0,-8-5-120,0-1 0,0-1 0,0 0 0,0 0 0,0-2-1,0 0 1,-1 0 0,1-1 0,0-1 0,0 0 0,-1-1 0,1-1-1,23-11 1,-9 2-46,-1-1 0,0-1-1,-1-1 1,47-42 0,-53 41-62,0-2 1,-1-1-1,-2 0 1,0-1 0,-1-1-1,16-31 1,-27 43-24,1 1 0,-2-1 0,1 0 0,-2 0 1,1-1-1,-2 1 0,1-1 0,-2 1 0,1-1 0,-2 0 1,1 0-1,-2 1 0,1-1 0,-2 0 0,0 1 0,-6-24 1,7 33 7,1-1 0,-1 1 0,0 0 0,0-1 0,0 1 1,-1 0-1,1 0 0,0 0 0,-1 0 0,1 0 0,-1 0 0,0 0 1,0 0-1,0 1 0,1-1 0,-2 1 0,1-1 0,0 1 0,0 0 1,0 0-1,-1 0 0,1 0 0,0 0 0,-4 0 0,3 1 4,0 0-1,0 0 0,0 1 0,0-1 0,0 1 1,0 0-1,1 0 0,-1 0 0,0 0 1,1 1-1,-1-1 0,0 1 0,1-1 0,0 1 1,-1 0-1,1 0 0,0 0 0,0 0 0,0 0 1,-2 4-1,-5 7 1,1-1 0,0 2 0,1-1 0,1 1 0,0 0 0,-8 29 0,-14 94 223,24-111-150,-13 78 837,-3 150-1,20-250-872,1 55 359,-1-55-363,1 1-1,0-1 1,0 0 0,0 0 0,0 0 0,0 0-1,1 0 1,0 0 0,0 0 0,4 5 0,-5-8-25,0 0 0,0 0 0,0 0 0,0 0 1,0 0-1,1 0 0,-1-1 0,0 1 1,1 0-1,-1-1 0,0 1 0,1-1 0,-1 1 1,1-1-1,-1 0 0,1 0 0,-1 1 1,1-1-1,-1 0 0,1 0 0,-1 0 0,1-1 1,-1 1-1,1 0 0,-1-1 0,1 1 0,-1-1 1,0 1-1,1-1 0,-1 1 0,0-1 1,1 0-1,-1 0 0,0 0 0,0 0 0,0 0 1,2-2-1,2-1 11,0-1-1,0 0 1,0 0 0,-1 0 0,1-1 0,5-9-1,14-43 7,-20 44-130,1 1-1,1 0 1,9-17 0,-15 29 90,1 0 0,-1 1 0,0-1 0,1 0 1,-1 0-1,1 0 0,-1 1 0,1-1 0,-1 0 0,1 1 0,-1-1 0,1 0 1,0 1-1,-1-1 0,1 1 0,0-1 0,0 1 0,-1-1 0,1 1 1,0-1-1,0 1 0,0 0 0,0-1 0,-1 1 0,1 0 0,0 0 0,0 0 1,0 0-1,0 0 0,0 0 0,0 0 0,0 0 0,0 0 0,-1 0 1,1 0-1,0 1 0,0-1 0,0 0 0,0 1 0,-1-1 0,1 0 0,0 1 1,0-1-1,0 1 0,-1-1 0,1 1 0,0 0 0,-1-1 0,1 1 0,-1 0 1,1-1-1,-1 1 0,1 0 0,-1 0 0,1-1 0,-1 1 0,0 0 1,1 1-1,4 7-56,-1 0 1,0 1 0,5 18-1,-3-1 56,-3-13 8,0-1 1,1 0-1,6 16 1,-9-27 7,0 1 1,1-1-1,-1 1 1,0-1-1,1 1 1,0-1-1,-1 0 1,1 0 0,0 0-1,0 0 1,0 0-1,1 0 1,-1 0-1,0-1 1,1 1-1,-1-1 1,1 0-1,-1 0 1,1 0 0,0 0-1,2 1 1,4-1 8,-1 0 0,1-1 1,-1 0-1,1 0 1,-1-1-1,0 0 0,1 0 1,-1-1-1,0 0 1,0-1-1,0 0 0,14-7 1,-17 8-6,-1-1 1,1 0-1,-1 0 1,0 0-1,0 0 0,0-1 1,0 0-1,-1 0 1,0 0-1,1 0 1,-1 0-1,-1-1 1,1 1-1,-1-1 1,1 0-1,-2 0 0,1 0 1,0 0-1,-1 0 1,0 0-1,1-9 1,-2 8-2,0-1 0,0 0 0,-1 1 1,0-1-1,0 0 0,-1 1 0,0 0 0,0-1 1,-4-8-1,5 13-3,1 1-1,-1 0 1,0 0 0,1 0 0,-1 0 0,0 1-1,1-1 1,-1 0 0,0 0 0,0 0-1,0 0 1,0 1 0,0-1 0,0 1-1,0-1 1,0 0 0,0 1 0,0 0 0,0-1-1,0 1 1,-1 0 0,-1-1 0,1 1-1,0 1 0,1 0 0,-1-1 0,0 1 0,0 0 1,0 0-1,0 0 0,1 0 0,-1 0 0,1 0 0,-1 0 0,0 1 0,1-1 1,0 1-1,-1-1 0,1 1 0,0-1 0,-2 4 0,-2 3 63,0 0 0,0 0-1,1 1 1,0 0-1,0 0 1,1 0 0,0 0-1,0 1 1,1-1-1,1 1 1,0-1-1,0 1 1,1 16 0,0-20-27,1-1 0,0 1 0,0 0 0,0 0 0,0-1 1,1 1-1,0-1 0,0 0 0,1 1 0,0-1 0,0 0 0,0 0 0,0-1 1,1 1-1,-1-1 0,1 1 0,0-1 0,1 0 0,-1-1 0,1 1 1,0-1-1,0 0 0,8 4 0,-5-3-154,0-1-1,0-1 1,1 0 0,-1 0-1,0 0 1,1-1 0,-1 0-1,1-1 1,10 0 0,-13-1-455,1 0 0,-1 0 0,1 0 0,-1-1 0,0 0 0,1 0 0,5-4 0,16-13-3370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3:23.690"/>
    </inkml:context>
    <inkml:brush xml:id="br0">
      <inkml:brushProperty name="width" value="0.05" units="cm"/>
      <inkml:brushProperty name="height" value="0.05" units="cm"/>
    </inkml:brush>
  </inkml:definitions>
  <inkml:trace contextRef="#ctx0" brushRef="#br0">10 542 4985,'-10'9'3980,"11"-19"-1486,13-23-486,8 1-1433,1 1 1,1 1 0,37-34-1,15-18-295,-53 54-257,0 0 1,-2-1-1,-1-1 1,-2-1 0,16-36-1,-33 66-20,0 0-1,-1 0 1,1 0-1,-1 0 1,1-1-1,-1 1 1,1 0 0,-1-1-1,0 1 1,0 0-1,1 0 1,-1-1-1,0 1 1,0 0-1,0-1 1,-1 1 0,1 0-1,0-1 1,0 1-1,-1 0 1,1-1-1,-1 0 1,0 1-1,0 1-1,0 0 1,0-1 0,0 1-1,0 0 1,0 0 0,0 0-1,0 0 1,0 0 0,0 0-1,1 0 1,-1 0 0,0 0-1,0 0 1,0 0 0,0 1-1,0-1 1,0 0 0,0 1-1,0-1 1,0 0 0,0 2-1,-6 1 2,0 1 0,0 0 0,1 1 0,-1 0 0,-9 9 0,13-11-3,1 1 1,0-1-1,0 1 0,0-1 1,1 1-1,-1-1 0,1 1 1,0 0-1,0 0 1,0 0-1,1 0 0,-1-1 1,1 1-1,0 0 1,0 0-1,0 0 0,0 0 1,1 0-1,0 0 0,0 0 1,0 0-1,0-1 1,0 1-1,1 0 0,0-1 1,2 5-1,5 8 6,1-1-1,1 0 1,0-1 0,18 18-1,2-2 18,-23-23-24,1 1 0,-1-1 0,0 2-1,-1-1 1,0 1 0,0 0 0,-1 0 0,0 0-1,5 14 1,-10-21 1,-1 0 0,0-1 0,1 1-1,-1 0 1,0-1 0,0 1 0,0 0-1,0 0 1,0-1 0,0 1 0,-1 0 0,1 0-1,-1-1 1,1 1 0,-1 0 0,0-1-1,1 1 1,-1-1 0,0 1 0,0-1 0,0 1-1,0-1 1,0 0 0,-1 1 0,1-1 0,0 0-1,-1 0 1,-1 1 0,-1 1 6,1-1 0,-1-1 0,0 1 0,1-1 0,-1 1 0,0-1 0,0 0 0,0 0 0,0-1-1,0 1 1,0-1 0,-5 0 0,7 0-1,0 0-1,0 0 0,-1 0 1,1-1-1,0 1 0,0 0 1,-1-1-1,1 0 0,0 1 0,0-1 1,0 0-1,0 0 0,0-1 1,0 1-1,0 0 0,0 0 1,1-1-1,-1 1 0,-2-4 1,3 4-4,1 0 0,-1 0 1,1 0-1,-1 0 0,1-1 1,0 1-1,-1 0 0,1 0 1,0 0-1,0-1 0,0 1 1,0 0-1,0 0 0,0 0 1,0-1-1,1-1 0,0 0-1,1-1 0,-1 1 0,1 0-1,-1 0 1,1 0 0,0 0-1,0 0 1,3-3 0,11-10 3,1 0 1,0 2-1,1 0 1,21-13 0,-19 14 98,0-1 1,-1-1-1,23-23 1,-42 38-99,0 0 1,0 0 0,0-1 0,1 1-1,-1 0 1,0 0 0,0-1-1,0 1 1,1 0 0,-1 0 0,0-1-1,0 1 1,1 0 0,-1 0 0,0 0-1,1 0 1,-1 0 0,0-1-1,0 1 1,1 0 0,-1 0 0,0 0-1,1 0 1,-1 0 0,0 0 0,1 0-1,-1 0 1,0 0 0,1 0 0,-1 0-1,0 0 1,1 0 0,-1 0-1,0 1 1,4 10 90,-4 18-11,0-28-78,-9 60 53,6-44-49,0-1 0,1 1 0,1 32 0,1-48-9,-1 0 0,1 0 0,0 0 0,0 1 0,0-1 0,1 0 0,-1 0 0,0 1 0,0-1 0,1 0 0,-1 0 0,1 0 0,-1 0 0,1 0-1,-1 0 1,1 1 0,0-1 0,-1 0 0,1-1 0,0 1 0,0 0 0,0 0 0,0 0 0,0 0 0,0-1 0,0 1 0,0 0 0,0-1 0,0 1 0,0-1 0,0 1 0,0-1 0,0 0 0,1 1 0,-1-1 0,0 0 0,0 0 0,1 0 0,-1 0-1,0 0 1,0 0 0,0 0 0,1 0 0,-1 0 0,0-1 0,0 1 0,0-1 0,1 1 0,-1 0 0,0-1 0,0 0 0,2-1 0,5-2 14,0-1 1,0 0-1,0 0 0,-1-1 0,11-10 1,-7 4-4,-1-1 0,-1 0 0,0 0 0,11-23 0,18-26 12,-38 61-25,1 1 1,-1-1-1,1 0 1,0 0-1,-1 0 1,1 1-1,0-1 1,-1 0 0,1 0-1,0 1 1,0-1-1,-1 1 1,1-1-1,0 1 1,0-1-1,0 1 1,0-1-1,0 1 1,0 0-1,0 0 1,0-1-1,0 1 1,0 0-1,0 0 1,2 0-1,-2 1 0,0-1-1,1 1 0,-1 0 1,0 0-1,0-1 0,0 1 1,0 0-1,0 0 0,0 0 0,0 0 1,0 1-1,0-1 0,-1 0 1,1 0-1,0 0 0,0 2 0,4 10-13,-1-1-1,0 0 1,2 17-1,-4-21 9,18 96 202,-5 1 1,-4 0-1,-6 178 1,-5-257-115,-1 1 0,-1-1 0,-1 0 0,-2 0 0,-1 0 1,-1-1-1,-11 30 0,16-51-41,0 0 0,0 0 0,-1-1 1,1 1-1,-1-1 0,0 1 0,1-1 0,-2 0 0,1 0 0,0 0 0,-5 2 0,7-4-21,-1 0-1,1 0 1,-1-1-1,1 1 1,-1 0-1,0-1 1,1 0-1,-1 1 1,0-1-1,1 0 1,-1 0-1,0 0 1,1 0-1,-1 0 1,0 0-1,0-1 0,1 1 1,-1 0-1,1-1 1,-1 0-1,0 1 1,1-1-1,-1 0 1,1 0-1,-1 1 1,1-1-1,0 0 1,-1-1-1,1 1 1,0 0-1,0 0 0,-1-2 1,-3-3 3,0 0 0,1 0 0,0 0 0,1 0 0,-1-1 1,1 0-1,0 0 0,1 0 0,0 0 0,0 0 0,0 0 0,0-10 0,0-4-28,1-1 1,1 1-1,4-29 0,1 7 0,2-1 0,2 1 0,1 1 0,3 0-1,1 0 1,2 1 0,2 1 0,1 1 0,3 0 0,0 2 0,3 1 0,1 0-1,2 2 1,1 1 0,1 2 0,52-42 0,-56 51 1,-16 13-3,1 0 0,-1 1 0,2 0 0,18-9 0,-28 16 7,0 1 1,0-1 0,0 1-1,0-1 1,0 1 0,0 0-1,0 0 1,0 0-1,0 0 1,0 0 0,0 1-1,0-1 1,0 1 0,0-1-1,0 1 1,0 0 0,0 0-1,0 0 1,0 0 0,-1 0-1,1 0 1,0 0 0,-1 0-1,1 1 1,-1-1-1,1 1 1,-1-1 0,0 1-1,1-1 1,-1 1 0,0 0-1,1 2 1,1 2 6,0-1 0,0 1 0,0 0 0,-1 0 0,0 0 0,0 0 0,0 0 0,-1 0 0,1 8 0,-3-7-12,1 1 0,-2-1 0,1 0 0,-1 0 0,0-1 0,0 1 0,-1 0 1,0-1-1,0 1 0,-1-1 0,0 0 0,0 0 0,0 0 0,-1-1 0,0 1 1,-9 7-1,14-13 7,0 0 0,0 0 0,0 0 0,0 0 0,0-1 1,0 1-1,0 0 0,0 0 0,0 0 0,0 0 0,0 0 0,0 0 1,0 0-1,0 0 0,0-1 0,0 1 0,0 0 0,0 0 0,0 0 1,0 0-1,0 0 0,0 0 0,0 0 0,0 0 0,0 0 0,0-1 1,0 1-1,0 0 0,-1 0 0,1 0 0,0 0 0,0 0 0,0 0 1,0 0-1,0 0 0,0 0 0,0 0 0,0 0 0,0 0 0,0 0 1,-1 0-1,1 0 0,0 0 0,0 0 0,0 0 0,0 0 1,0 0-1,0 0 0,0 0 0,0 0 0,-1 0 0,10-13-70,36-28-78,-23 20-26,42-29 1,-27 20-343,52-54 0,-77 72 433,-2 2 65,1-2 0,-2 1 0,1-2 1,-2 1-1,0-1 0,0 0 0,-1-1 0,-1 1 0,0-2 0,5-19 1,-8 27 37,-2 13 47,-2 18 175,-3 33 35,-4 140 930,8-174-1061,2 0 1,0 0 0,2 0-1,0 0 1,1-1-1,13 31 1,-16-47-138,0-1 1,1 1-1,0-1 1,0 0-1,0 0 1,1 0-1,0-1 1,0 1-1,0-1 1,0 0-1,1 0 1,0 0-1,-1 0 1,7 3-1,-8-6-75,1 0-1,-1 0 1,0 0-1,0 0 0,0-1 1,1 1-1,-1-1 1,0 0-1,1 0 0,-1 0 1,0 0-1,1-1 1,-1 1-1,0-1 0,0 0 1,1 0-1,-1 0 1,0 0-1,0-1 0,0 1 1,0-1-1,-1 0 1,1 0-1,0 0 0,-1 0 1,5-5-1,-2 3-516,0-1-1,-1 0 1,0 0-1,0-1 1,0 1-1,-1-1 1,0 0-1,0 0 0,3-7 1,3-26-3411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3:25.126"/>
    </inkml:context>
    <inkml:brush xml:id="br0">
      <inkml:brushProperty name="width" value="0.05" units="cm"/>
      <inkml:brushProperty name="height" value="0.05" units="cm"/>
    </inkml:brush>
  </inkml:definitions>
  <inkml:trace contextRef="#ctx0" brushRef="#br0">16 540 4193,'-15'6'7286,"46"-8"-4126,34-5-2053,80-18-1,-121 19-1082,-1-1 0,0-1 1,0-1-1,-1-1 0,0 0 0,36-25 0,-48 27-18,0 0 1,0-1 0,12-13-1,-19 18 5,0 1 0,-1 0-1,1-1 1,-1 0 0,1 1 0,-1-1 0,-1 0-1,1 0 1,0 0 0,-1 0 0,0 0 0,0-1 0,1-4-1,-2 8 2,0 0 0,0 0-1,0 0 1,0-1 0,0 1 0,0 0-1,0 0 1,-1 0 0,1 0-1,0 0 1,-1 0 0,1 0-1,0 0 1,-1 0 0,1 1 0,-1-1-1,0 0 1,1 0 0,-1 0-1,0 0 1,1 1 0,-1-1-1,0 0 1,0 1 0,-1-2 0,0 1 3,0 1 0,0 0 1,1-1-1,-1 1 0,0 0 0,0 0 1,1 0-1,-1 0 0,0 0 1,0 0-1,0 1 0,1-1 1,-4 2-1,-2 0 8,1 1 0,-1-1 0,1 2 0,0-1 0,0 1 0,-8 6 0,7-4 17,1 1-1,0 0 0,1 0 0,-1 0 0,1 1 0,1-1 0,-1 1 1,1 0-1,1 1 0,0-1 0,0 1 0,0-1 0,1 1 0,-1 9 1,2-13-2,1 0 1,0 1-1,0-1 1,0 0-1,0 0 1,1 0-1,-1 0 1,1 0-1,1 0 1,-1 0-1,1 0 1,0-1-1,0 1 1,0 0-1,1-1 1,-1 1-1,1-1 1,0 0-1,0 0 1,1 0-1,-1-1 1,1 1-1,0-1 1,0 0-1,8 5 1,-5-4-25,0-1 0,0 1 0,0-2 1,1 1-1,-1-1 0,1 0 0,0-1 1,-1 1-1,1-2 0,0 1 0,0-1 0,0 0 1,0-1-1,-1 0 0,1 0 0,0-1 1,-1 1-1,1-2 0,-1 1 0,1-1 0,-1 0 1,7-5-1,-3 2 6,1-1-1,-2-1 1,1 0 0,-1-1 0,0 0-1,-1 0 1,0-1 0,0 0 0,-1 0-1,0-1 1,11-23 0,-16 27-20,12-18-13,-14 25 13,-1 0-1,0 0 1,0 0 0,0 0 0,0 0 0,0 0 0,1 0-1,-1 0 1,0 0 0,0 0 0,0 0 0,0 0-1,1 0 1,-1 0 0,0 0 0,0 0 0,0 0 0,0 0-1,1 0 1,-1 0 0,0 0 0,0 0 0,0 0 0,0 0-1,1 0 1,-1 0 0,0 0 0,0 0 0,0 1-1,0-1 1,0 0 0,0 0 0,0 0 0,1 0 0,-1 0-1,0 0 1,0 1 0,0-1 0,0 0 0,0 0-1,0 0 1,0 1 0,5 18-4,-2 5-1,-1 1-1,-1 0 1,-2 0 0,-4 33 0,5-38 40,0-19-34,0-1 0,0 0 1,0 0-1,0 1 0,0-1 0,0 0 0,0 0 0,0 1 0,0-1 0,0 0 0,0 0 0,0 1 0,0-1 1,0 0-1,0 0 0,0 1 0,0-1 0,0 0 0,0 0 0,0 1 0,0-1 0,1 0 0,-1 0 0,0 0 1,0 1-1,0-1 0,0 0 0,1 0 0,-1 0 0,0 1 0,0-1 0,0 0 0,1 0 0,-1 0 0,0 0 1,0 0-1,0 0 0,1 1 0,-1-1 0,0 0 0,0 0 0,1 0 0,-1 0 0,0 0 0,0 0 0,1 0 0,-1 0 1,0 0-1,0 0 0,1 0 0,-1 0 0,0 0 0,0-1 0,1 1 0,-1 0 0,0 0 0,0 0 0,1 0 1,-1 0-1,0 0 0,0-1 0,0 1 0,1 0 0,-1 0 0,0 0 0,0-1 0,34-51 327,38-34-286,-71 84-42,0 0 0,0 1 0,0-1 0,0 0 0,1 1 1,-1 0-1,0-1 0,1 1 0,0 0 0,-1 0 0,1 0 0,0 0 1,-1 0-1,1 0 0,0 0 0,0 0 0,0 1 0,0-1 1,0 1-1,-1 0 0,3-1 0,-2 2-5,0-1 0,0 1 0,0-1 0,-1 1 0,1 0 1,0-1-1,-1 1 0,1 0 0,-1 0 0,1 0 0,-1 1 0,0-1 0,1 0 0,-1 0 0,0 1 0,0-1 1,0 1-1,1 1 0,3 6-1,0-1 0,-1 1-1,0 0 1,-1 0 0,0 0 0,-1 1 0,3 11 0,-5-18 17,5 21 55,-5-23-65,0-1 1,0 1-1,0-1 1,0 1-1,0-1 0,0 1 1,1-1-1,-1 1 0,0-1 1,0 1-1,1-1 1,-1 0-1,0 1 0,0-1 1,1 1-1,-1-1 0,0 0 1,1 1-1,-1-1 1,1 0-1,-1 0 0,0 1 1,1-1-1,-1 0 0,1 0 1,-1 1-1,1-1 1,-1 0-1,1 0 0,-1 0 1,1 0-1,-1 0 0,1 0 1,-1 0-1,1 0 1,-1 0-1,1 0 0,0 0 1,11-20 40,-4 8-41,1 0-1,-1 1 0,14-13 0,-12 14-8,-1 0 0,0-1 0,13-21-1,-5 13-1,-17 19 9,0 0 0,1 0 0,-1-1 0,0 1 0,1 0 0,-1 0 0,0 0 0,1 0-1,-1 0 1,1 0 0,-1 0 0,0 0 0,1 0 0,-1 0 0,0 0 0,1 0 0,-1 0-1,0 0 1,1 0 0,-1 0 0,0 1 0,1-1 0,-1 0 0,0 0 0,1 0 0,-1 1 0,0-1-1,1 0 1,-1 0 0,0 0 0,0 1 0,1 0 0,1 3-12,0 0 0,0 0 1,0 1-1,-1-1 0,0 1 0,2 8 1,1 6-9,-2-10 14,1 0-1,-1-1 0,2 1 0,-1-1 0,1 0 1,8 12-1,-10-18 10,-1 0 0,2 1 1,-1-1-1,0 0 0,0 0 1,1-1-1,-1 1 0,1 0 1,0-1-1,-1 1 0,1-1 1,0 0-1,0 0 0,0 0 1,0 0-1,0-1 0,0 1 0,0-1 1,0 0-1,0 0 0,0 0 1,5 0-1,7-3 7,0 0-1,-1-1 1,0 0 0,0-1 0,0 0-1,-1-2 1,0 1 0,0-2-1,0 1 1,-1-2 0,0 0 0,20-19-1,-29 23-6,1 0 0,-1 0 0,0 0-1,0-1 1,0 1 0,-1-1 0,0 1-1,0-1 1,2-10 0,-3 14-2,-1 1 1,0-1-1,1 0 1,-1 0-1,0 1 1,0-1-1,0 0 0,0 0 1,0 1-1,0-1 1,-1 0-1,1 0 1,0 1-1,-1-1 0,0 0 1,1 1-1,-1-1 1,0 0-1,0 1 0,0-1 1,0 1-1,0 0 1,0-1-1,0 1 1,0 0-1,-1 0 0,1-1 1,-1 1-1,1 0 1,-1 0-1,1 0 1,-1 1-1,1-1 0,-1 0 1,0 1-1,-1-1 1,0 0-4,0 1 0,0 0 0,0 0 1,0 0-1,0 0 0,0 1 0,0-1 1,0 1-1,1 0 0,-1 0 0,0 0 1,0 0-1,1 0 0,-1 1 0,0-1 1,1 1-1,0-1 0,-1 1 0,1 0 1,0 0-1,0 0 0,0 1 1,0-1-1,-2 3 0,-2 4-4,-1 0-1,2 0 1,0 0-1,0 1 1,-5 11-1,9-18 1,0 0 0,0 1-1,0-1 1,1 0 0,-1 0-1,1 0 1,-1 1-1,1-1 1,0 0 0,0 0-1,1 1 1,0 3 0,0-5 4,-1-1 0,1 1 0,0-1 0,-1 1 1,1-1-1,0 0 0,0 0 0,0 1 0,0-1 0,0 0 1,0 0-1,1 0 0,-1 0 0,0 0 0,1 0 1,-1-1-1,0 1 0,1 0 0,-1-1 0,1 1 1,-1-1-1,1 1 0,-1-1 0,1 0 0,-1 1 0,1-1 1,-1 0-1,4 0 0,2 0 5,0 0 0,0-1 0,0 0 0,0 0 0,0 0 0,0-1 0,0 0 0,0 0 0,0-1 0,-1 0 0,0 0 1,1 0-1,-1-1 0,7-6 0,-4 3-2,-1 0 1,-1-1 0,0 0 0,0 0-1,0-1 1,-1 0 0,0 0 0,7-17-1,-7 18-105,-3 12 17,0 26-22,-3-8 99,8 37-16,-8-56 26,1 1 0,-1-1 1,1 1-1,0-1 0,0 0 1,0 1-1,1-1 0,-1 0 0,1 0 1,-1 0-1,1 0 0,0 0 0,0 0 1,1-1-1,-1 1 0,0-1 0,1 1 1,0-1-1,-1 0 0,1 0 0,0 0 1,0-1-1,0 1 0,1-1 1,-1 1-1,0-1 0,0 0 0,1 0 1,-1 0-1,1-1 0,-1 1 0,0-1 1,1 0-1,-1 0 0,1 0 0,-1 0 1,1-1-1,4-1 0,2 1 17,-1-2 0,1 1-1,0-1 1,-1-1 0,0 0 0,0 0-1,0-1 1,-1 0 0,1 0-1,-1-1 1,12-11 0,-12 7-5,0 1 1,-2-1-1,1 0 1,-1-1-1,0 1 1,-1-1-1,-1 0 1,0-1-1,0 1 1,2-16-1,2-18-31,3-64 0,-9 76 14,14-185 67,-23 565 629,10-160 612,-1-165-1159,1-1 0,0 0 1,2 0-1,1 0 1,1 0-1,13 28 1,-18-45-140,0 0 1,0 0 0,1 0 0,0-1 0,0 1 0,0 0 0,0-1-1,0 0 1,4 3 0,-6-5-45,0-1 0,0 1 0,0-1 0,0 1 0,0-1 0,0 1-1,0-1 1,0 1 0,0-1 0,0 0 0,0 0 0,0 0 0,0 0 0,1 0 0,-1 0 0,0 0 0,0 0 0,0 0-1,0 0 1,0 0 0,0-1 0,0 1 0,0 0 0,0-1 0,0 1 0,0-1 0,0 1 0,0-1 0,0 0 0,0 1-1,-1-1 1,1 0 0,0 1 0,0-1 0,-1 0 0,1 0 0,0 0 0,-1 0 0,1 0 0,0-2 0,4-6-1288,0-2 1,-1 1 0,5-19-1,-6 18 184,10-35-3613</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3:25.743"/>
    </inkml:context>
    <inkml:brush xml:id="br0">
      <inkml:brushProperty name="width" value="0.05" units="cm"/>
      <inkml:brushProperty name="height" value="0.05" units="cm"/>
    </inkml:brush>
  </inkml:definitions>
  <inkml:trace contextRef="#ctx0" brushRef="#br0">1 42 9090,'1'-1'390,"0"0"-1,0-1 1,1 1 0,-1 0-1,1 0 1,-1 0 0,1 0-1,-1 0 1,1 0 0,-1 0-1,1 1 1,0-1 0,-1 0 0,1 1-1,2-1 1,34-6 502,-23 4-367,0 0-336,1 0-1,-1 1 1,0 1-1,0 0 1,1 1-1,-1 1 1,0 0-1,28 7 1,-37-7-159,-1 1 1,1 0 0,0 0 0,-1 0 0,0 1 0,1 0 0,-1 0 0,0 0 0,0 1-1,-1-1 1,1 1 0,-1 0 0,0 1 0,0-1 0,0 1 0,0 0 0,-1 0-1,0 0 1,0 0 0,-1 0 0,1 1 0,-1-1 0,0 1 0,0 0 0,1 9-1,-1 37 477,-3-43-411,1 1 0,0 0 0,1 0 0,3 15 0,-4-26-95,0 1 0,0 0 0,0 0 0,0 0 0,1 0 1,-1 0-1,0 0 0,0 0 0,0 0 0,0 0 0,0 0 0,0-1 0,1 1 0,-1 0 0,0 0 0,0 0 0,0 0 0,0 0 0,0 0 0,1 0 0,-1 0 0,0 0 0,0 0 0,0 0 0,0 0 0,0 0 0,1 0 0,-1 1 0,0-1 0,0 0 0,0 0 0,0 0 0,0 0 0,0 0 0,0 0 1,1 0-1,-1 0 0,0 0 0,0 0 0,0 1 0,0-1 0,0 0 0,0 0 0,0 0 0,0 0 0,0 0 0,0 0 0,1 1 0,-1-1 0,0 0 0,0 0 0,0 0 0,0 0 0,0 0 0,0 0 0,0 1 0,0-1 0,0 0 0,0 0 0,0 0 0,6-19 9,2-4-72,-6 16 57,38-86-316,-34 80 228,0 1 1,1 0 0,1 1 0,-1 0-1,2 0 1,10-10 0,-18 19 88,-1 1 0,1 0 1,0 0-1,0 0 1,0 1-1,0-1 0,0 0 1,0 0-1,0 0 0,0 1 1,0-1-1,0 1 0,1-1 1,-1 1-1,0-1 0,0 1 1,1-1-1,-1 1 0,0 0 1,1 0-1,-1 0 0,0 0 1,0 0-1,1 0 0,-1 0 1,0 0-1,1 0 0,-1 1 1,0-1-1,0 1 0,1-1 1,-1 1-1,0-1 0,0 1 1,0-1-1,0 1 1,2 1-1,1 3 8,0 0 1,-1 1 0,1 0-1,-1-1 1,0 1 0,3 10-1,-4-10 13,1 0 0,-1-1 0,1 1 1,1-1-1,5 9 0,-3-33 140,-6 19-160,0-1 0,0 1 0,0 0-1,0-1 1,0 1 0,0 0 0,0-1 0,0 1-1,0 0 1,0-1 0,0 1 0,0 0 0,0-1-1,0 1 1,0 0 0,-1-1 0,1 1-1,0 0 1,0-1 0,0 1 0,-1 0 0,1-1-1,0 1 1,0 0 0,-1 0 0,1 0 0,-1-1-1,0 1 4,0 0 0,0 0-1,0 0 1,0 0-1,0 0 1,0 0-1,0 0 1,0 0-1,0 1 1,0-1-1,0 0 1,0 1 0,0-1-1,0 1 1,0-1-1,-1 1 1,-22 18-23,-24 31 22,45-46 33,0 0 0,0 0-1,0 0 1,0 0 0,1 1 0,0-1 0,0 1 0,0 0 0,0-1-1,1 1 1,0 0 0,0 0 0,0 0 0,1 0 0,-1 0 0,1 0-1,0 0 1,1 0 0,-1 0 0,1 0 0,0 0 0,1 0 0,-1 0 0,1 0-1,0-1 1,0 1 0,0-1 0,0 1 0,1-1 0,0 0 0,0 0-1,0 0 1,0 0 0,1 0 0,0-1 0,-1 0 0,1 1 0,0-2-1,1 1 1,-1 0 0,0-1 0,1 0 0,0 0 0,-1 0 0,1 0 0,6 0-1,1 0-28,0-2-1,0 0 0,0 0 0,0-1 0,0-1 0,0 0 0,0-1 0,0 0 1,0-1-1,-1 0 0,0 0 0,17-10 0,-17 7-786,0 1 1,0-2-1,-1 1 1,0-2-1,0 1 0,-1-1 1,8-11-1,6-13-3169</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3:26.099"/>
    </inkml:context>
    <inkml:brush xml:id="br0">
      <inkml:brushProperty name="width" value="0.05" units="cm"/>
      <inkml:brushProperty name="height" value="0.05" units="cm"/>
    </inkml:brush>
  </inkml:definitions>
  <inkml:trace contextRef="#ctx0" brushRef="#br0">48 35 9162,'-29'-17'3177,"18"4"423,5 9-2639,4 11-137,7 5-456,3 7-288,3 6 104,-1 7-3825,-6-2 1289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1:38.669"/>
    </inkml:context>
    <inkml:brush xml:id="br0">
      <inkml:brushProperty name="width" value="0.05" units="cm"/>
      <inkml:brushProperty name="height" value="0.05" units="cm"/>
    </inkml:brush>
  </inkml:definitions>
  <inkml:trace contextRef="#ctx0" brushRef="#br0">0 108 6953,'84'-14'5189,"115"3"-1693,-198 11-3484,10 0 67,0 0 1,0 0-1,0 1 1,0 0-1,0 1 1,18 5-1,-25-5-48,0 0-1,0 0 0,0 0 1,0 0-1,-1 1 0,1 0 0,-1-1 1,1 1-1,-1 0 0,0 1 1,0-1-1,0 1 0,-1-1 1,1 1-1,-1 0 0,0 0 1,0 0-1,3 7 0,0 10 157,0-1 0,-2 1 0,0-1-1,-2 1 1,-1 40 0,0-37-63,30-100 248,-18 46-345,1 0-1,33-52 1,-42 75-29,1 0 0,-1 1 0,2-1 0,-1 1 0,1 0 0,0 0 0,0 1-1,0 0 1,1 0 0,0 0 0,0 1 0,0 0 0,0 1 0,1-1 0,-1 1 0,1 1-1,12-4 1,-16 6-2,0 0 0,0-1 0,0 2 0,0-1 0,0 0-1,0 1 1,-1-1 0,1 1 0,0 0 0,0 1 0,-1-1 0,1 1 0,-1-1-1,1 1 1,-1 0 0,1 0 0,-1 1 0,0-1 0,0 1 0,0-1-1,-1 1 1,1 0 0,0 0 0,-1 0 0,0 0 0,0 1 0,3 5 0,-2-3 2,-1 0 1,1 1-1,-1-1 1,0 1-1,-1 0 1,1 0-1,-2-1 1,1 1 0,-1 0-1,1 0 1,-2 0-1,1 0 1,-1 0-1,-3 11 1,3-15 3,0 1 0,0-1 0,-1 0 0,1 1 0,-1-1 0,0 0 0,0 0 0,0 0 0,0 0 0,0 0 0,-1 0 0,0-1 1,1 1-1,-5 2 0,6-5 0,1 1 0,-1-1 0,0 1 0,0-1 0,0 0 0,0 0 1,1 1-1,-1-1 0,0 0 0,0 0 0,0 0 0,0 0 0,0 0 1,0 0-1,1 0 0,-1 0 0,0 0 0,0-1 0,0 1 0,0 0 1,0-1-1,1 1 0,-2-1 0,0 0 4,0-1-1,1 1 1,-1-1 0,1 0-1,-1 0 1,1 1 0,-1-1-1,1 0 1,0 0 0,0 0-1,0-1 1,0 1 0,0-3-1,-1 0-1,0-1-1,0 0 1,1 0-1,-1 0 1,1 0 0,1 0-1,-1 0 1,1 0-1,0 0 1,1 0-1,0 0 1,-1 0-1,2 0 1,-1 1-1,1-1 1,0 0 0,4-8-1,-1 6-9,0 1-1,0-1 0,1 1 1,0 0-1,0 1 1,1 0-1,0 0 1,0 0-1,0 1 1,1 0-1,8-4 1,-10 5-2,1 0-1,-1 1 1,1 0 0,0 0 0,1 0 0,-1 1 0,0 1 0,1-1 0,-1 1-1,11-1 1,-13 3 0,0-1 0,0 1 0,-1 0-1,1 0 1,0 0 0,-1 1 0,1 0 0,-1 0-1,0 0 1,1 0 0,-1 1 0,0-1-1,0 1 1,-1 0 0,1 1 0,0-1-1,2 4 1,1 2 13,0 0-1,0 1 1,-1 0-1,-1 0 1,1 0-1,-2 1 1,0 0-1,0 0 1,0 0-1,2 20 1,-6-30-6,0-1 0,0 0 1,0 0-1,0 0 1,0 1-1,0-1 1,0 0-1,0 0 1,0 0-1,0 1 1,0-1-1,1 0 1,-1 0-1,0 0 0,0 1 1,0-1-1,0 0 1,0 0-1,0 0 1,0 0-1,1 0 1,-1 1-1,0-1 1,0 0-1,0 0 0,0 0 1,1 0-1,-1 0 1,0 0-1,0 0 1,0 0-1,1 0 1,-1 1-1,0-1 1,0 0-1,0 0 0,1 0 1,-1 0-1,0 0 1,0 0-1,0 0 1,1-1-1,-1 1 1,0 0-1,0 0 1,0 0-1,1 0 1,-1 0-1,0 0 0,0 0 1,0 0-1,0 0 1,1-1-1,13-13 6,16-32 31,-24 35-38,4-6 32,15-22-9,-24 37-20,0 0 0,1 0 0,-1 0 0,1 1 0,-1-1-1,1 1 1,0-1 0,-1 1 0,1 0 0,0-1 0,0 1-1,0 0 1,0 0 0,4-1 0,-5 2-3,0 1-1,1-1 1,-1 0 0,0 1 0,0-1 0,1 1-1,-1-1 1,0 1 0,0 0 0,0-1-1,0 1 1,0 0 0,0 0 0,0 0-1,0 0 1,0 0 0,0 0 0,0 0-1,-1 0 1,1 0 0,0 0 0,-1 0 0,1 0-1,-1 1 1,1-1 0,-1 2 0,13 37-39,-12-35 35,6 25 0,-7-24 5,1 1 0,1-1 0,-1 1 1,1-1-1,0 0 0,1 0 0,-1 0 0,1 0 1,0 0-1,1 0 0,3 5 0,-6-11 3,0 1 0,0-1 1,-1 0-1,1 1 0,0-1 0,0 0 0,-1 1 0,1-1 0,0 0 0,0 0 0,0 0 0,-1 0 1,1 0-1,0 0 0,0 0 0,0 0 0,0 0 0,-1 0 0,1 0 0,0 0 0,0-1 1,0 1-1,-1 0 0,1-1 0,0 1 0,0 0 0,-1-1 0,1 1 0,0-1 0,-1 1 0,1-1 1,-1 0-1,1 1 0,0-1 0,0 0 0,22-28 43,-20 25-38,23-33 27,-17 24-39,0 0 0,1 0 0,0 0 0,23-19 1,-33 31 2,1 1 0,-1-1 1,1 1-1,-1 0 1,1-1-1,-1 1 0,1 0 1,0-1-1,-1 1 1,1 0-1,0 0 1,-1 0-1,1-1 0,0 1 1,-1 0-1,1 0 1,0 0-1,-1 0 0,1 0 1,0 0-1,-1 0 1,1 1-1,0-1 0,-1 0 1,1 0-1,0 0 1,-1 1-1,1-1 1,-1 0-1,1 1 0,0-1 1,-1 0-1,1 1 1,-1-1-1,1 1 0,-1-1 1,1 1-1,-1-1 1,0 1-1,1-1 0,-1 1 1,1 0-1,-1-1 1,0 1-1,0 0 1,1-1-1,-1 1 0,0 0 1,0-1-1,0 2 1,10 41-62,-9-34 52,1-2-59,-1-1 1,1 0-1,-1 0 0,2 0 0,-1 0 1,1-1-1,0 1 0,0 0 1,0-1-1,5 6 0,-5-8-146,-1-1-1,1 0 0,0 0 1,-1 0-1,1 0 1,0 0-1,0 0 0,0-1 1,1 1-1,-1-1 0,0 0 1,1 0-1,-1 0 0,0-1 1,1 1-1,-1-1 1,1 1-1,-1-1 0,1 0 1,3-1-1,46-8-2981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3:28.004"/>
    </inkml:context>
    <inkml:brush xml:id="br0">
      <inkml:brushProperty name="width" value="0.05" units="cm"/>
      <inkml:brushProperty name="height" value="0.05" units="cm"/>
    </inkml:brush>
  </inkml:definitions>
  <inkml:trace contextRef="#ctx0" brushRef="#br0">3 299 5425,'-1'2'230,"1"0"0,-1 0 0,1 0 0,0 0 0,-1 0 0,1 0 0,0 1 0,0-1 0,0 0 0,0 0 0,1 0 0,-1 0 0,1 0 0,-1 0 0,1 0 0,0 0 0,0 0 0,0 0 0,0 0 0,0 0-1,0 0 1,0-1 0,0 1 0,1 0 0,2 2 0,-2-2-140,1-1-1,-1 0 1,0 0 0,0 0-1,0 0 1,1 0-1,-1-1 1,0 1-1,1-1 1,-1 1-1,1-1 1,-1 0 0,1 0-1,-1 0 1,0 0-1,1-1 1,-1 1-1,1-1 1,-1 1 0,0-1-1,1 0 1,2-1-1,10-5 154,-1-1 0,-1 0 0,0-1 0,0-1 0,0 0-1,19-21 1,-5 1 53,35-50-1,-55 70-274,1 0 0,-1-1 0,-1 0 0,0 0 0,-1 0 0,0 0 0,0-1 0,-1 0 0,3-17 0,-7 28-21,1-1 1,-1 1 0,0 0 0,0 0-1,0-1 1,0 1 0,0 0-1,0-1 1,-1 1 0,1 0-1,0-1 1,-1 1 0,1 0-1,-1 0 1,1-1 0,-1 1 0,1 0-1,-1 0 1,0 0 0,0 0-1,0 0 1,1 0 0,-1 0-1,-2-1 1,1 1 0,0 0 0,1 1 0,-1-1 1,0 1-1,0-1 0,0 1 0,0 0 0,0 0 0,1 0 0,-1 0 0,0 0 1,0 0-1,0 0 0,0 1 0,-2 0 0,-3 1 15,-1 1 0,0 0-1,1 0 1,0 1 0,-1-1-1,-12 11 1,8-2 75,0 0 0,1 0 0,1 2 0,0-1 0,0 1 1,2 1-1,0-1 0,0 1 0,1 1 0,1-1 0,1 1 0,0 1 0,1-1 0,1 0 0,0 1 0,1 0 0,1 0 0,1-1 1,0 1-1,1 0 0,1 0 0,1-1 0,7 28 0,-9-39-50,1 0-1,0 0 1,0 0 0,0 0-1,1 0 1,0-1 0,0 1-1,0-1 1,0 0 0,0 0 0,1 0-1,0 0 1,0-1 0,0 1-1,0-1 1,1 0 0,8 4-1,-8-5-7,0 0 0,0-1 1,0 0-1,1 0 0,-1-1 0,0 1 0,0-1 0,1 0 0,-1-1 0,0 1 0,0-1 0,0 0 0,0 0 0,1-1 0,-2 0 0,1 1 0,0-2 0,6-2 0,2-3 5,0 0 1,0-1-1,-1 0 0,0-1 1,-1 0-1,0-1 0,0 0 0,-1-1 1,-1 0-1,0-1 0,0 0 1,-2 0-1,10-22 0,-10 19-31,-1 1 1,-1-2-1,0 1 0,-1-1 0,-1 1 1,0-1-1,-2 0 0,0 0 0,-1 0 1,0 0-1,-6-34 0,6 49-10,0 1 1,0-1-1,-1 1 0,1-1 0,0 1 1,-1-1-1,1 1 0,-1-1 0,1 1 1,-1-1-1,0 1 0,1 0 1,-1-1-1,0 1 0,0 0 0,0 0 1,0 0-1,0-1 0,-1 1 1,1 0-1,0 0 0,0 1 0,-1-1 1,1 0-1,-3-1 0,2 2 0,0 1 0,0-1 1,0 1-1,1-1 0,-1 1 0,0-1 0,0 1 0,0 0 0,0 0 1,0 0-1,1 0 0,-1 0 0,1 0 0,-1 1 0,1-1 0,-1 0 1,1 1-1,-1-1 0,-1 4 0,-1-1-2,0 1 0,1 0 0,0 0 0,-1 0 0,1 0 0,1 1 0,-1-1 1,1 1-1,0 0 0,1 0 0,-3 10 0,4-14 4,0 0 1,0 0 0,0 1-1,1-1 1,-1 0 0,0 0-1,1 0 1,-1 1 0,1-1-1,0 0 1,0 0 0,0 0-1,0 0 1,0 0-1,0-1 1,0 1 0,1 0-1,-1 0 1,1-1 0,-1 1-1,1-1 1,0 1 0,0-1-1,-1 0 1,1 0 0,0 0-1,0 0 1,0 0-1,0 0 1,0 0 0,1-1-1,-1 1 1,0-1 0,0 1-1,3-1 1,6 1 6,-1 0 0,0-1 0,1 0 0,19-3 0,-20 2 6,0 0 1,0 0-1,-1 1 1,1 0 0,18 3-1,-25-2-15,0 1 0,1-1 0,-1 1 0,0-1 0,0 1 0,0 0 0,0 0 0,-1 0 0,1 1 0,-1-1 0,1 1 0,-1-1 0,0 1 0,0 0-1,0 0 1,0 0 0,0 0 0,-1 0 0,1 0 0,-1 0 0,0 1 0,0-1 0,0 0 0,1 7 0,1 10-9,-1 0 1,0 0-1,-2 23 1,0-18 24,0-2 5,-1-15-8,1-1 0,0 1 0,0 0 0,1-1 0,0 1 0,0-1 0,1 1 0,0-1 0,0 0 0,4 9 0,-5-15-7,0 0 0,0 1 1,0-1-1,0 0 0,0 0 0,1 0 0,-1 0 1,0 0-1,0-1 0,1 1 0,-1 0 0,0 0 1,1-1-1,-1 1 0,1-1 0,-1 1 0,1-1 1,-1 0-1,1 0 0,-1 0 0,1 1 1,-1-1-1,1 0 0,-1-1 0,1 1 0,-1 0 1,1 0-1,-1-1 0,1 1 0,-1-1 0,1 1 1,-1-1-1,2-1 0,4-1 7,-1 0-1,0-1 1,0 1-1,0-2 1,0 1-1,5-6 1,-2 0-7,-1 1-1,0-2 1,-1 1 0,0-1 0,0 0-1,-2-1 1,1 0 0,-1 0-1,-1 0 1,0 0 0,-1 0 0,0-1-1,2-21 1,-3 7-51,-1 0 1,-2 0-1,0 0 0,-2 0 1,-8-41-1,10 65 37,1 1 0,-1-1 0,0 0 0,0 0 0,0 1 0,0-1 0,0 1 0,-1-1 0,1 1 0,-1-1 0,1 1 0,-1 0 0,0 0 0,0 0 1,0 0-1,0 0 0,-4-2 0,5 3 6,0 1 1,0-1 0,0 1 0,0 0-1,0 0 1,0-1 0,-1 1 0,1 0-1,0 0 1,0 0 0,0 0 0,0 0 0,0 0-1,0 1 1,0-1 0,0 0 0,0 1-1,0-1 1,-1 1 0,0 0 0,0 1 1,0-1-1,0 1 0,0 0 1,0-1-1,0 1 1,1 0-1,-1 0 0,0 0 1,1 0-1,-2 3 1,2-3 1,0 0 0,0 0 1,1 0-1,-1 0 0,0 0 1,1 0-1,-1 0 0,1 0 1,0 0-1,-1 0 0,1 1 1,0-1-1,0 0 0,1 0 1,-1 0-1,0 0 1,1 0-1,-1 0 0,1 1 1,0-1-1,-1 0 0,1-1 1,0 1-1,0 0 0,1 0 1,-1 0-1,0 0 0,1-1 1,-1 1-1,1-1 0,-1 1 1,1-1-1,-1 0 1,1 1-1,3 0 0,0 2 1,0-1 1,1 0-1,0 0 0,-1-1 0,1 1 1,0-1-1,0-1 0,1 1 0,-1-1 0,12 1 1,44-8-17,-28 2 12,-33 4 5,1 0 0,-1 0 0,0 0 0,1 0 0,-1 0 0,0 1 0,0-1 0,1 1 0,-1-1 0,0 1 0,0-1 0,0 1 0,0 0 0,0 0 0,0-1 0,0 1 0,0 0 0,0 0 0,0 0 0,0 0 0,0 0 0,-1 0 0,1 0 0,0 0 0,-1 0 1,1 1-1,-1-1 0,1 0 0,-1 0 0,1 2 0,7 42-10,-7-12 10,-2 1 0,-4 35-1,-1 45 169,6-113-160,0 0 1,0 0 0,0 0-1,0 0 1,0 0 0,0 0 0,0 0-1,0 0 1,1 0 0,-1 0 0,0 0-1,1 0 1,-1 0 0,0 0-1,1 0 1,-1 0 0,1 0 0,0 0-1,-1-1 1,1 1 0,0 0 0,-1 0-1,1-1 1,0 1 0,0 0-1,0-1 1,-1 1 0,3 0 0,-2-1 3,1 0 0,0 0 0,0 0 0,0 0 1,-1 0-1,1-1 0,0 1 0,0 0 0,0-1 0,-1 1 1,1-1-1,0 0 0,-1 0 0,3-1 0,6-4 34,0 0-1,-1-1 1,16-16-1,-11 7-33,-1-1 1,-1-1-1,-1 0 1,0 0-1,-1-1 1,-1-1-1,13-39 0,7-15-6,-21 60-16,-5 20-23,-6 28-9,-17 49-9,12-56 54,1 0 1,2 0-1,0 1 0,0 39 0,5-66 2,0 1 0,-1-1 0,1 0 0,0 1 0,0-1 0,1 0 0,-1 0 0,0 1 0,0-1 0,1 0 0,-1 1 0,0-1 0,1 0 0,-1 0 0,1 0 0,0 1 0,-1-1 0,1 0 0,0 0 0,0 0 0,-1 0 0,1 0 0,0 0 0,0-1 0,0 1 0,2 1 0,-1-2 5,0 0 0,0 0-1,0 0 1,0-1 0,-1 1-1,1-1 1,0 1 0,0-1-1,0 0 1,0 1 0,-1-1-1,1 0 1,0 0 0,-1 0-1,1 0 1,-1-1 0,1 1-1,1-2 1,6-6 7,0 1 0,-1-2 0,0 1 0,0-1 0,-1 0 0,0-1 0,-1 0 0,0 0 0,-1 0 0,0-1 0,-1 1 1,5-21-1,-7 22-17,0-1 1,-1 1 0,0-1-1,0 1 1,-1-1 0,0 0 0,-1 1-1,0-1 1,-1 1 0,0-1-1,-1 1 1,0 0 0,-1 0-1,-8-18 1,11 27-3,0-1 0,0 0-1,0 0 1,0 1 0,0-1 0,0 1-1,-1-1 1,1 1 0,-1 0 0,1-1 0,-1 1-1,1 0 1,-1 0 0,0 0 0,1 0-1,-3-1 1,3 2 1,0 0 0,0 0 0,0 0-1,0 0 1,0 0 0,0 0 0,-1 0 0,1 0-1,0 1 1,0-1 0,0 0 0,0 1 0,0-1-1,0 0 1,0 1 0,1-1 0,-1 1 0,0 0 0,0-1-1,0 1 1,-1 0 0,-1 3-4,0 0 1,0-1-1,1 1 1,-1 0-1,1 1 0,-1-1 1,1 0-1,1 1 1,-1-1-1,-1 8 0,1-4 9,0 1-1,1 0 1,1 0-1,0 0 0,0 0 1,0 0-1,1 0 0,0 0 1,1 0-1,0 0 0,1-1 1,-1 1-1,2-1 0,3 9 1,-5-13-2,1-1 0,-1 1-1,1-1 1,-1 1 0,1-1 0,0 0 0,0 0 0,0 0 0,0-1 0,1 1 0,-1-1-1,1 1 1,0-1 0,0 0 0,-1-1 0,1 1 0,0-1 0,0 0 0,1 0 0,-1 0-1,0 0 1,0-1 0,0 1 0,1-1 0,-1 0 0,0-1 0,0 1 0,1-1 0,-1 1-1,0-1 1,7-3 0,0-1 9,1 0-1,-1-1 0,-1 0 1,1-1-1,-1 0 1,0-1-1,-1 0 1,0 0-1,0-1 0,0 0 1,-2-1-1,1 0 1,-1 0-1,0 0 1,-1-1-1,0 0 0,-1-1 1,0 1-1,-1-1 1,-1 0-1,4-19 1,-7 27-15,0-1 1,0 0 0,-1 1 0,0-1 0,0 1 0,0 0 0,-2-5 0,3 8 1,0 0 1,-1 0-1,1 1 0,0-1 1,-1 0-1,1 1 0,0-1 0,-1 0 1,1 1-1,-1-1 0,0 0 1,1 1-1,-1-1 0,1 1 1,-1-1-1,0 1 0,1 0 1,-2-1-1,1 1 0,0 0 1,1 0-1,-1 0 0,0 0 0,1 1 1,-1-1-1,0 0 0,1 0 1,-1 1-1,1-1 0,-1 0 0,0 1 1,1-1-1,-1 1 0,1-1 1,-1 1-1,1-1 0,0 1 1,-1-1-1,1 1 0,-1 0 0,1-1 1,0 1-1,-1-1 0,1 1 1,0 1-1,-2 2 0,0 1 0,1 0 0,0 0 1,0 0-1,0 0 0,1 1 0,-1-1 0,1 0 1,0 0-1,1 0 0,-1 0 0,1 0 0,0 0 1,2 7-1,4 9 24,15 38 0,-11-38 50,26 39 1,-25-42 191,-1 0 0,15 32 1,-22-35 465,2 0-3250,-5-14 2232,0-1 0,0 1 0,0-1 0,0 0 0,0 1 0,0-1 0,0 0 0,0 0 0,0 0-1,0 0 1,1 0 0,-1 0 0,0 0 0,0 0 0,0-1 0,0 1 0,0 0 0,2-2 0,37-14-4262,36-26-725</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3:28.383"/>
    </inkml:context>
    <inkml:brush xml:id="br0">
      <inkml:brushProperty name="width" value="0.05" units="cm"/>
      <inkml:brushProperty name="height" value="0.05" units="cm"/>
    </inkml:brush>
  </inkml:definitions>
  <inkml:trace contextRef="#ctx0" brushRef="#br0">13 45 8866,'-8'-5'3513,"3"2"496,8-2-2273,-3 4-368,0-2-440,0-2-472,2 0-664,1 0-872,2-1-3145,0 0 392</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3:57.471"/>
    </inkml:context>
    <inkml:brush xml:id="br0">
      <inkml:brushProperty name="width" value="0.05" units="cm"/>
      <inkml:brushProperty name="height" value="0.05" units="cm"/>
    </inkml:brush>
  </inkml:definitions>
  <inkml:trace contextRef="#ctx0" brushRef="#br0">1 131 5721,'0'-23'1857,"0"0"387,0-1-1,5-30 0,-5 54-2211,0 0 0,0 0-1,0 0 1,0-1 0,0 1-1,0 0 1,0 0 0,0 0-1,0-1 1,0 1-1,0 0 1,0 0 0,0 0-1,0-1 1,0 1 0,0 0-1,0 0 1,0 0 0,0-1-1,0 1 1,0 0 0,0 0-1,0 0 1,0-1-1,0 1 1,0 0 0,1 0-1,-1 0 1,0 0 0,0-1-1,0 1 1,0 0 0,0 0-1,1 0 1,-1 0 0,0 0-1,0 0 1,0-1-1,1 1 1,-1 0 0,0 0-1,0 0 1,0 0 0,1 0-1,-1 0 1,0 0 0,0 0-1,0 0 1,1 0 0,-1 0-1,0 0 1,0 0-1,0 0 1,1 0 0,-1 0-1,0 0 1,0 0 0,0 1-1,1-1 1,-1 0 0,0 0-1,0 0 1,0 0 0,0 0-1,1 0 1,-1 1-1,8 14 1071,-1 19-377,-1 1 0,-2 0 0,-1 0 0,-3 58 0,1-17-122,0-25-294,6 122 429,-4-143-666,1-1 0,2 1 0,14 46 0,-18-70-126,1 0 1,0 1-1,0-1 0,0 0 1,6 7-1,-8-12-3,-1-1-1,0 1 1,1 0-1,-1-1 1,0 1-1,1-1 1,-1 1-1,1-1 1,-1 1-1,1-1 1,0 1-1,-1-1 1,1 1-1,-1-1 1,1 0-1,0 1 1,-1-1-1,1 0 1,0 0-1,-1 1 1,1-1-1,0 0 1,0 0-1,-1 0 1,1 0 0,0 0-1,-1 0 1,1 0-1,0 0 1,0 0-1,-1 0 1,1 0-1,0-1 1,-1 1-1,1 0 1,0 0-1,-1-1 1,1 1-1,0-1 1,-1 1-1,1 0 1,-1-1-1,1 1 1,-1-1-1,1 1 1,-1-1-1,1 1 1,-1-1-1,1 0 1,-1 1-1,0-1 1,1 0-1,-1 1 1,1-2 0,0-2-421,1-1 1,-1 1-1,0-1 1,0 1-1,0-1 1,0 1-1,-1-1 1,0 1-1,0-1 1,0 1-1,-1-1 1,-1-6 0,1 1-363,-7-65-3705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3:57.929"/>
    </inkml:context>
    <inkml:brush xml:id="br0">
      <inkml:brushProperty name="width" value="0.05" units="cm"/>
      <inkml:brushProperty name="height" value="0.05" units="cm"/>
    </inkml:brush>
  </inkml:definitions>
  <inkml:trace contextRef="#ctx0" brushRef="#br0">0 21 9186,'1'-2'222,"0"1"-1,0-1 1,0 1 0,0 0 0,0-1-1,0 1 1,1 0 0,-1 0 0,0 0-1,1 0 1,-1 0 0,1 0-1,-1 0 1,1 1 0,-1-1 0,1 0-1,0 1 1,-1-1 0,1 1-1,0 0 1,0 0 0,-1-1 0,1 1-1,0 0 1,2 1 0,53 2 675,-48-2-518,7 2-193,0 0 0,0 1-1,-1 1 1,0 1-1,0 0 1,0 0-1,0 2 1,-1 0 0,-1 0-1,1 1 1,-1 1-1,-1 0 1,0 1-1,0 0 1,-1 1 0,-1 1-1,0-1 1,0 1-1,-2 1 1,1 0-1,-2 0 1,0 1 0,0 0-1,-2 0 1,0 0-1,4 18 1,-4-2-131,-1 1 0,-1 0-1,-1-1 1,-2 1 0,-1 0 0,-2 0 0,-1-1 0,-9 33 0,9-46-51,-1 0 1,0 0 0,-2-1 0,0 0 0,-1 0 0,0-1 0,-2 0 0,0-1 0,0 0 0,-2 0-1,0-1 1,0 0 0,-1-1 0,-1-1 0,-20 15 0,24-21 1,0 0-1,0 0 1,-1-1 0,0-1 0,0 0-1,0 0 1,-1-1 0,1-1 0,-1 1-1,1-2 1,-1 0 0,-21 0 0,32-1-4,0 0 0,1-1 1,-1 1-1,0 0 0,0 0 1,0 0-1,1 0 0,-1-1 0,0 1 1,0 0-1,1-1 0,-1 1 1,0 0-1,1-1 0,-1 1 1,0-1-1,1 1 0,-1-1 0,1 1 1,-1-1-1,1 0 0,-1 1 1,1-1-1,-1 0 0,1 1 1,-1-2-1,1 0-1,-1 0 0,1 1 0,0-1 0,0 1 0,0-1 0,1 0 1,-1 1-1,0-1 0,1 1 0,-1-1 0,1 1 0,0-3 0,26-40-39,-26 43 37,11-15-42,2 1 0,0 0 0,1 1 0,0 1 0,1 0 0,0 1 0,1 1 0,22-11 0,-28 16 19,0 0 0,0 2 0,1-1 0,0 1-1,0 1 1,0 0 0,0 1 0,0 0 0,1 1-1,-1 0 1,1 1 0,-1 1 0,0 0 0,22 4 0,-27-3 37,0 1 1,0 0-1,-1 0 1,1 0-1,-1 1 1,0 0-1,0 1 1,0-1-1,0 1 1,-1 0 0,0 0-1,0 1 1,8 10-1,1 7 93,-1 0 0,16 36-1,-10-20-29,-17-36-37,0 0 0,0 0 0,0-1-1,1 1 1,-1 0 0,1-1 0,0 0 0,0 1-1,0-1 1,0 0 0,0 0 0,0-1-1,1 1 1,-1-1 0,0 0 0,8 2 0,-7-2-220,0 0 0,0-1 0,0 1 0,0-1 0,0 0 0,7-1 0,-8 1-321,-1-1 0,1 1 0,-1-1 0,0 0 1,1 1-1,-1-1 0,0 0 0,0-1 0,0 1 1,0 0-1,3-3 0,7-13-3774</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3:58.263"/>
    </inkml:context>
    <inkml:brush xml:id="br0">
      <inkml:brushProperty name="width" value="0.05" units="cm"/>
      <inkml:brushProperty name="height" value="0.05" units="cm"/>
    </inkml:brush>
  </inkml:definitions>
  <inkml:trace contextRef="#ctx0" brushRef="#br0">1 0 8466,'9'7'1736,"-10"7"601,-1-1-2825,5 3-2057,10-13 337</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4:00.164"/>
    </inkml:context>
    <inkml:brush xml:id="br0">
      <inkml:brushProperty name="width" value="0.05" units="cm"/>
      <inkml:brushProperty name="height" value="0.05" units="cm"/>
    </inkml:brush>
  </inkml:definitions>
  <inkml:trace contextRef="#ctx0" brushRef="#br0">78 132 8658,'30'-85'8048,"-25"73"-7493,-4 7 349,-5 6-309,-12 14-71,-20 29-328,27-32-186,0 1 0,1 0-1,1 1 1,-11 28 0,17-39-16,-1 1 0,1-1 0,0 1 0,1-1 0,-1 1 0,1 0 0,-1 0 0,1-1 0,0 1 0,0 0 0,1 0 1,-1-1-1,1 1 0,0 0 0,0-1 0,0 1 0,0-1 0,1 1 0,-1-1 0,1 0 0,0 1 0,0-1 0,0 0 0,0 0 0,1 0 0,4 4 0,2 0-8,2-1-1,-1 1 1,1-2-1,0 1 1,22 6-1,-18-6 6,-1-1 0,0 2-1,14 8 1,-26-14 10,0 0 0,-1 0 0,0 0 0,1 0 0,-1 0 0,1 0 0,-1 0 0,0 1 1,0-1-1,0 0 0,0 1 0,0-1 0,0 1 0,0 0 0,0-1 0,0 1 0,-1-1 0,1 1 0,-1 0 0,1 0 0,-1-1 0,0 1 0,1 3 0,-2-3 3,1 1-1,-1-1 1,0 1-1,0-1 1,0 0-1,0 1 1,0-1-1,0 0 1,-1 0 0,1 0-1,-1 0 1,1 0-1,-1 0 1,0-1-1,-2 3 1,-1 0 2,1-1 1,-1 1-1,0-1 0,0 0 1,-1 0-1,1-1 0,0 1 1,-1-1-1,0-1 1,1 1-1,-1-1 0,0 0 1,0 0-1,-6 0 0,12-1-31,-1-1-1,1 1 0,0 0 0,0-1 0,-1 1 0,1-1 0,0 1 0,0 0 0,0-1 1,-1 1-1,1-1 0,0 1 0,0-1 0,0 1 0,0-1 0,0 1 0,0 0 0,0-1 1,0 1-1,0-1 0,0 1 0,0-1 0,0 1 0,0-1 0,1 1 0,-1-1 0,0 1 1,0 0-1,0-1 0,1 1 0,-1-1 0,0 1 0,0 0 0,1-1 0,-1 1 0,0 0 0,1-1 1,-1 1-1,1-1 0,21-29-727,-8 12 597,94-109-573,-88 105 703,1 1 0,1 1 0,45-32 0,-62 49 35,3-2 24,1-1 0,-1 2 0,1-1-1,0 1 1,0 0 0,0 1 0,16-4 0,-24 7-20,-1 1 0,0-1 1,1 0-1,-1 1 0,0-1 1,0 1-1,1-1 0,-1 0 0,0 1 1,0-1-1,0 1 0,0-1 1,0 1-1,0-1 0,1 0 1,-1 1-1,0-1 0,0 1 1,0-1-1,0 1 0,-1-1 1,1 1-1,0-1 0,0 0 1,0 1-1,0-1 0,0 1 1,0-1-1,-1 1 0,1-1 1,0 0-1,0 1 0,-1-1 0,1 1 1,-8 17 302,1-5-115,-7 12 237,-14 33-1,25-50-399,0-1-1,1 1 0,0 0 0,0 0 1,1 0-1,0 0 0,0 0 0,1 0 1,0 11-1,1-16-33,-1 0-1,1 0 1,-1 0 0,1 0 0,0 0 0,0 0-1,1 0 1,-1-1 0,1 1 0,-1 0-1,1-1 1,0 1 0,0-1 0,0 0 0,0 1-1,0-1 1,1 0 0,-1 0 0,0-1 0,1 1-1,0 0 1,-1-1 0,1 1 0,0-1-1,0 0 1,0 0 0,0 0 0,0-1 0,0 1-1,0-1 1,0 1 0,0-1 0,0 0 0,6-1-1,2 1 4,0-2 0,0 1 0,0-1 0,-1-1 0,1 0 0,-1 0 0,0-1 0,18-9-1,-14 4 2,-1-1 0,1 0 0,-2-1 0,0 0 0,0-1 0,-1-1 0,0 1 0,-1-2 0,0 0 0,-2 0 0,1 0-1,-2-1 1,0 0 0,-1-1 0,8-28 0,-12 21-42,-1 22 29,-1 1-1,0 0 1,0-1-1,0 1 1,0 0 0,0-1-1,0 1 1,0 0 0,0-1-1,0 1 1,0-1-1,0 1 1,0 0 0,0-1-1,0 1 1,0 0 0,0-1-1,0 1 1,0 0-1,0-1 1,-1 1 0,1 0-1,0-1 1,0 1 0,0 0-1,-1-1 1,1 1 0,0 0-1,0 0 1,-1-1-1,1 1 1,0 0 0,-1 0-1,1-1 1,0 1 0,-1 0-1,1 0 1,0 0-1,-1 0 1,1 0 0,0 0-1,-1-1 1,1 1 0,0 0-1,-1 0 1,1 0 0,0 0-1,-1 0 1,0 1-1,1-1 4,-1 0-1,1 1 1,-1-1-1,1 0 0,-1 1 1,1-1-1,-1 1 0,1-1 1,0 1-1,-1-1 0,1 1 1,0-1-1,0 1 0,-1-1 1,1 1-1,0 0 1,0-1-1,0 1 0,-1-1 1,1 1-1,0-1 0,0 1 1,0 0-1,0-1 0,0 1 1,0 0-1,1-1 0,-1 1 1,0-1-1,0 1 1,0-1-1,0 1 0,1 0 1,-1-1-1,0 1 0,1-1 1,-1 1-1,0-1 0,1 1 1,22 31-70,100 124 105,-121-153-22,0 0-1,1 0 0,-1-1 1,1 1-1,0-1 0,0 0 1,0 0-1,0 0 0,0 0 0,1 0 1,-1-1-1,0 1 0,1-1 1,-1 0-1,1 0 0,-1 0 1,1-1-1,0 1 0,-1-1 0,1 0 1,0 0-1,-1 0 0,1-1 1,0 1-1,-1-1 0,1 0 1,-1 0-1,1 0 0,4-2 0,10-4 14,-2-1 0,1-1-1,-1 0 1,21-16-1,-27 18-21,-1-1 0,-1 1-1,1-1 1,-1-1 0,-1 1-1,1-2 1,-1 1 0,9-18 0,-13 23-10,-1 0 0,-1 0 0,1 0 0,0 0 0,-1 0 0,0 0 0,0 0 1,0 0-1,-1 0 0,1-1 0,-1 1 0,0 0 0,0 0 0,-1-1 0,1 1 0,-1 0 1,0 0-1,0 0 0,0 0 0,0 0 0,-1 0 0,0 0 0,0 0 0,0 0 1,0 1-1,-5-6 0,7 8 3,-1 0 0,0 0 0,1 1 1,-1-1-1,0 0 0,0 1 0,1-1 1,-1 1-1,0-1 0,0 1 0,0-1 1,0 1-1,1 0 0,-1 0 0,0-1 1,0 1-1,0 0 0,0 0 0,0 0 1,0 0-1,0 0 0,0 0 0,0 0 0,0 0 1,-1 0-1,-1 1-1,1 0 0,0 0 0,0 1 0,0-1 1,0 0-1,0 1 0,0-1 0,0 1 0,0 0 0,-1 1 0,-5 7 6,0 0-1,1 1 0,-6 11 0,13-21 2,-7 11 56,1 1 1,0 1-1,1-1 0,1 1 0,0 0 1,1 0-1,-3 25 0,6-33-24,-1-1 0,2 1-1,-1 0 1,1-1 0,-1 1-1,2-1 1,-1 1 0,0-1-1,1 0 1,3 6 0,-3-8-19,0 0 1,0 0 0,0 0 0,0 0 0,1 0 0,-1 0-1,1-1 1,0 1 0,-1-1 0,1 0 0,0 0 0,1 0-1,-1 0 1,0-1 0,1 1 0,5 1 0,-1-1-7,0 0 0,0 0 1,1-1-1,-1 0 0,0-1 1,1 1-1,-1-2 0,0 1 1,1-1-1,-1 0 0,0-1 1,0 0-1,0 0 0,0-1 1,0 0-1,0-1 0,-1 1 1,0-1-1,1-1 0,5-4 1,2-3-1,-2 0 1,1-1 0,-2 0 0,0-1-1,0 0 1,-1-1 0,-1 0-1,9-20 1,-7 21-29,-12 14 20,0 0-1,0 0 0,0 0 0,1 0 0,-1 0 1,0 0-1,0 0 0,1-1 0,-1 1 1,0 0-1,0 0 0,1 0 0,-1 0 0,0 0 1,0 0-1,1 0 0,-1 1 0,0-1 1,0 0-1,1 0 0,-1 0 0,0 0 0,0 0 1,0 0-1,1 0 0,-1 0 0,0 1 1,0-1-1,0 0 0,1 0 0,-1 0 0,0 0 1,0 1-1,0-1 0,1 0 0,0 3 0,0-1 0,0 1-1,-1 0 1,1-1-1,0 1 1,-1 0 0,1-1-1,-1 1 1,0 0 0,0 4-1,-7 129 148,2-51 527,8 113-1,52 187 791,-49-340-1308,-7-78-62,4-61 0,1 30-174,-8-605-3395,3 657 3429,0-26-7,1 36 54,0 1 0,0 0 1,0-1-1,1 1 0,-1 0 1,0-1-1,1 1 0,-1 0 1,0 0-1,1-1 1,0 1-1,-1 0 0,1 0 1,0 0-1,-1 0 0,1 0 1,0 0-1,0 0 0,0 0 1,0 0-1,1-1 0,0 2 0,0 0-1,0 0 1,0 0 0,-1 0-1,1 0 1,0 0 0,0 1-1,0-1 1,-1 1-1,1-1 1,0 1 0,-1 0-1,1 0 1,0-1 0,-1 1-1,1 0 1,-1 1-1,1-1 1,-1 0 0,2 2-1,27 28-57,-25-26 50,-2 1 0,1 0 0,-1 0 0,1 0 0,-2 1 0,1-1 0,-1 1 1,0 0-1,0-1 0,-1 1 0,0 0 0,0 0 0,-1 0 0,1 0 0,-2 0 1,1 0-1,-2 8 0,1-7-172,-1 0 0,0 0 1,0 0-1,-1 0 0,0 0 1,0-1-1,-1 1 1,0-1-1,0 0 0,-1 0 1,0-1-1,0 1 0,0-1 1,-9 8-1,57-58-874,-20 30 968,0 1-1,1 1 0,0 1 0,1 1 1,31-8-1,-30 10 166,0-1 0,0-1 0,-1-1 1,0-1-1,26-18 0,-29 13 136,-1 0-1,30-31 1,-44 39-152,1 1 1,-1-1-1,0-1 0,-1 1 1,0-1-1,0 0 0,-1-1 0,5-16 1,-9 26-51,0-1 0,-1 0 1,0 1-1,1-1 1,-1 0-1,0 0 0,0 1 1,0-1-1,0 0 0,0 1 1,-1-1-1,0-2 1,1 3-7,0 1 0,0-1 1,-1 0-1,1 1 1,0 0-1,-1-1 1,1 1-1,0-1 1,-1 1-1,1-1 0,-1 1 1,1 0-1,-1-1 1,1 1-1,-1 0 1,1-1-1,-1 1 1,1 0-1,-1 0 1,0 0-1,1-1 0,-1 1 1,1 0-1,-2 0 1,-1 0 10,0 1 0,0-1 1,0 1-1,1-1 0,-1 1 0,0 0 1,0 0-1,0 0 0,1 1 0,-1-1 1,0 1-1,-3 3 0,-14 9 15,1 2 1,-27 27-1,40-36-29,0-1 0,0 2 0,1-1 0,-1 1 1,2 0-1,-1 0 0,1 0 0,0 0 0,1 1 0,-3 10 0,6-18-3,-1 0 0,1 1 0,0-1 0,0 0 0,-1 0 0,1 1 0,0-1 0,0 0 0,0 0 0,1 1 0,-1-1 0,0 0 0,0 0 0,1 0-1,-1 1 1,0-1 0,1 0 0,0 0 0,-1 0 0,1 0 0,0 0 0,-1 0 0,1 0 0,0 0 0,0 0 0,0 0 0,0 0 0,0 0 0,0-1 0,0 1-1,0 0 1,0-1 0,0 1 0,0-1 0,0 1 0,1-1 0,-1 1 0,0-1 0,0 0 0,0 0 0,1 1 0,-1-1 0,0 0 0,0 0 0,1 0-1,1-1 1,3 1 8,0-1-1,1 1 0,-1-2 0,0 1 0,1-1 0,-1 0 1,11-5-1,-4 0-1,0-1 1,0-1-1,-1 0 1,0 0-1,-1-1 0,16-19 1,-26 28-7,-1 0 0,1 0 1,-1 1-1,1-1 0,-1 0 1,1 1-1,0-1 0,-1 0 0,1 1 1,-1-1-1,1 1 0,0-1 1,0 1-1,-1 0 0,1-1 0,0 1 1,0 0-1,0-1 0,-1 1 0,1 0 1,0 0-1,0 0 0,0-1 1,0 1-1,0 0 0,0 0 0,-1 1 1,2-1-1,-1 1-1,0-1 0,0 1 0,0 0 1,0 0-1,-1 0 0,1 0 0,0 0 0,-1 1 0,1-1 1,-1 0-1,1 0 0,-1 0 0,1 0 0,-1 1 0,0-1 0,1 2 1,0 10-3,0 0 1,-1 22-1,0-33 6,-4 27 66,3-25-31,0 0 0,0 0 0,1 0 0,-1 0 0,1 0 0,0 0 0,0 0 0,0 0 0,2 8 0,-2-12-30,0 0 1,1 1-1,-1-1 0,0 0 1,1 0-1,-1 0 1,1 1-1,-1-1 1,0 0-1,1 0 0,-1 0 1,1 0-1,-1 0 1,0 0-1,1 0 1,-1 0-1,1 0 0,-1 0 1,0 0-1,1 0 1,-1 0-1,1 0 1,-1 0-1,0 0 0,1 0 1,-1 0-1,1-1 1,-1 1-1,0 0 1,1 0-1,-1 0 1,0-1-1,1 1 0,-1-1 1,14-9 92,1-4-69,-2-2 1,0 1 0,13-21 0,14-18-9,-29 44-25,-5 13 11,-1 24 55,-3-11-14,8 109 539,-5-105-385,-4-20-192,-1 0 0,0 1 0,0-1-1,1 0 1,-1 1 0,0-1 0,0 0 0,1 0-1,-1 1 1,0-1 0,1 0 0,-1 0 0,0 0 0,1 0-1,-1 1 1,0-1 0,1 0 0,-1 0 0,1 0-1,-1 0 1,0 0 0,1 0 0,-1 0 0,1 0-1,-1 0 1,0 0 0,1 0 0,-1 0 0,1 0 0,2-2 24,1-1 0,-1 1 0,0 0 0,0-1 0,0 1 0,0-1 1,0 0-1,-1 0 0,1 0 0,2-5 0,13-20-23,31-41-18,-43 61-7,1-1 1,0 1-1,1 1 1,0 0-1,15-12 1,-21 18 8,-1 0-1,1 0 1,-1 0 0,1 0 0,-1 0-1,1 0 1,0 1 0,-1-1-1,1 0 1,0 1 0,0 0 0,-1-1-1,1 1 1,0 0 0,0 0 0,0 0-1,-1 0 1,1 0 0,0 0 0,0 0-1,0 1 1,-1-1 0,1 1 0,0-1-1,0 1 1,-1 0 0,1 0 0,-1-1-1,1 1 1,-1 0 0,1 1 0,-1-1-1,1 0 1,-1 0 0,0 1 0,0-1-1,1 0 1,-1 1 0,0-1 0,0 1-1,1 2 1,3 7 7,-1 1 1,0 0-1,0 0 0,-1 1 1,2 12-1,1 5 25,-6-27-58,1-1 0,-1 0 1,1 0-1,0 1 0,0-1 1,0 0-1,0 0 0,0 0 1,0 0-1,0 0 0,1 0 0,-1-1 1,1 1-1,3 3 0,-4-5-274,1 1 0,0-1 0,-1 1 0,1-1 1,0 0-1,0 1 0,-1-1 0,1 0 0,0 0 0,0 0 0,-1-1 0,1 1 0,0 0 0,0-1 0,-1 1 0,1-1 0,0 1 0,2-3 0,18-5-3712</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4:00.836"/>
    </inkml:context>
    <inkml:brush xml:id="br0">
      <inkml:brushProperty name="width" value="0.05" units="cm"/>
      <inkml:brushProperty name="height" value="0.05" units="cm"/>
    </inkml:brush>
  </inkml:definitions>
  <inkml:trace contextRef="#ctx0" brushRef="#br0">76 0 8466,'-30'67'6418,"4"4"-3785,21-55-2301,1 0 0,0-1 0,2 1 0,0 1 0,0-1 0,1 0 1,2 18-1,0-30-268,-1 0 1,1 0-1,-1 0 1,1 0-1,1 0 1,-1 0 0,0 0-1,1-1 1,0 1-1,0 0 1,0-1-1,0 0 1,1 1-1,-1-1 1,1 0 0,6 5-1,-7-6-44,1 0-1,0-1 1,0 1-1,0-1 0,0 0 1,0 0-1,0 0 1,1 0-1,-1-1 1,0 1-1,0-1 1,1 0-1,-1 0 1,0 0-1,0 0 1,1 0-1,-1-1 0,0 1 1,0-1-1,0 0 1,4-2-1,5-2-7,0 0-1,0-1 0,0 0 1,-1-1-1,0-1 1,-1 0-1,1 0 0,-1-1 1,16-19-1,-15 15-9,-1-1 0,0 0 0,-1-1 0,-1 0 0,0 0 0,-1-1 0,7-21 0,-22 113-108,5-62 144,2 0 0,-1 0 1,2 0-1,1 19 0,-1-30-25,0-1 1,1 1 0,-1 0-1,1-1 1,0 1 0,0 0 0,0-1-1,0 1 1,0-1 0,1 1-1,-1-1 1,1 0 0,2 3 0,-3-4-7,1 0 1,-1 0-1,1 0 1,-1 0 0,1 0-1,0-1 1,-1 1 0,1 0-1,0-1 1,0 0 0,-1 1-1,1-1 1,0 0-1,0 0 1,-1 0 0,1 0-1,0 0 1,0 0 0,0 0-1,-1-1 1,1 1 0,0-1-1,1 0 1,3-1-2,-1 0 1,0 0-1,0-1 1,-1 0-1,1 0 1,0 0 0,-1 0-1,0 0 1,0-1-1,0 0 1,0 0-1,0 0 1,-1 0-1,5-8 1,2-5 5,-1-1 0,12-33 0,-17 38-10,1 1 0,0-1 0,1 1 1,0 0-1,1 1 0,0 0 1,11-13-1,-18 24-3,0-1 0,1 0 0,-1 1 0,1-1 1,0 1-1,-1-1 0,1 1 0,-1-1 0,1 1 0,0-1 1,-1 1-1,1-1 0,0 1 0,0 0 0,-1-1 0,1 1 0,0 0 1,0 0-1,-1 0 0,1-1 0,0 1 0,0 0 0,0 0 1,1 1-1,-1-1-1,-1 1 0,1-1 0,-1 1 0,1 0 0,-1-1 0,1 1 0,-1 0 0,1 0 0,-1-1 0,0 1 0,1 0 0,-1 0 0,0 0 0,0-1 0,1 1 0,-1 0 0,0 0 0,0 0 0,0 1 0,-4 52-38,3-47 51,-3 34 43,-12 133 638,16-144-558,1 0 1,1-1-1,1 1 0,8 29 0,-2-23-75,13 61 141,-21-88-183,0 1 0,0-1-1,-1 1 1,0-1 0,0 1 0,-1-1-1,-4 17 1,4-23-15,1-1 0,-1 0-1,0 1 1,0-1 0,0 0-1,0 0 1,0 0 0,-1 0 0,1 0-1,0 0 1,-1 0 0,0 0-1,1-1 1,-1 1 0,-4 2 0,5-3 0,-1-1 0,1 1 1,-1-1-1,1 1 0,-1-1 1,0 0-1,1 1 1,-1-1-1,1 0 0,-1 0 1,0 0-1,1 0 0,-1-1 1,1 1-1,-1 0 0,1-1 1,-1 1-1,-1-1 1,-1-1 0,0-1 0,0 1 0,0-1 0,0 1 1,1-1-1,-1 0 0,1 0 0,0-1 1,0 1-1,0-1 0,0 1 0,1-1 0,0 0 1,-1 0-1,-1-5 0,2 3-9,0-1-1,0 0 1,0 0-1,1 0 1,0 0-1,1 0 1,-1 0-1,1 0 1,1 0-1,-1 0 1,3-11-1,0 6-54,1 0-1,0 0 1,1 1-1,0 0 0,0 0 1,9-13-1,-1 5-319,0 2 0,2 0 0,-1 0 0,2 2 0,0 0-1,1 0 1,22-13 0,30-15-4067,-41 30 1508</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4:02.146"/>
    </inkml:context>
    <inkml:brush xml:id="br0">
      <inkml:brushProperty name="width" value="0.05" units="cm"/>
      <inkml:brushProperty name="height" value="0.05" units="cm"/>
    </inkml:brush>
  </inkml:definitions>
  <inkml:trace contextRef="#ctx0" brushRef="#br0">160 684 5513,'8'-7'763,"0"-1"1,0 0-1,-1 0 0,0-1 0,0 0 0,-1 0 0,10-20 1,-10 16-400,-1 0 0,-1 0 0,0 0 1,-1-1-1,0 1 0,1-16 1,-3 15-264,0 0 1,-2-1 0,1 1 0,-2 0-1,0 0 1,0-1 0,-1 2-1,-1-1 1,-1 0 0,0 1 0,0 0-1,-1 0 1,-12-18 0,17 29-93,0 0 0,0 0 0,-1 0 1,1 0-1,0 0 0,-1 0 1,1 1-1,-1-1 0,0 1 0,1-1 1,-1 1-1,0 0 0,0-1 1,0 1-1,0 0 0,0 0 0,0 0 1,0 1-1,-1-1 0,1 0 0,0 1 1,0 0-1,-1-1 0,1 1 1,0 0-1,0 0 0,-1 0 0,1 1 1,0-1-1,0 0 0,-1 1 0,1-1 1,0 1-1,0 0 0,0 0 1,0 0-1,0 0 0,0 0 0,0 0 1,0 1-1,0-1 0,-2 3 0,-5 5 31,0-1-1,1 2 1,0-1-1,0 1 1,1 1-1,-9 16 0,7-8 15,0-1-1,1 2 0,0-1 1,-5 29-1,11-39-36,0-1-1,1 1 1,0-1 0,0 1-1,1-1 1,0 1 0,1-1 0,-1 1-1,2-1 1,-1 1 0,1-1-1,1 0 1,5 13 0,-7-19-11,0 0 0,0 0 0,0 0 0,0-1 0,0 1 0,1 0 0,-1-1 0,1 1 0,-1-1 0,1 0 0,0 1 0,-1-1 0,1 0 0,0 0 0,0 0 0,0 0 0,0 0 0,0 0 0,0-1 0,0 1 0,0-1 0,0 0 0,0 1 1,0-1-1,0 0 0,1 0 0,-1 0 0,0 0 0,0-1 0,0 1 0,0 0 0,0-1 0,0 0 0,0 1 0,0-1 0,0 0 0,0 0 0,0 0 0,2-2 0,4-2 23,0 0-1,-1-1 1,1 1-1,-1-1 1,-1-1 0,1 1-1,-1-1 1,6-9-1,4-10-8,-1-1 0,-1 0 0,-2-1 0,0-1 0,-2 0 0,-1 0 0,-2-1 0,0 0 0,-2-1 0,-2 1 0,0-1-1,-2 0 1,-2 0 0,-1 1 0,-1-1 0,-7-32 0,1 41-44,9 21 24,0 1 0,0 0 0,0 0-1,0 0 1,0 0 0,0 0 0,0 0-1,-1 0 1,1-1 0,0 1 0,0 0-1,0 0 1,0 0 0,0 0 0,-1 0-1,1 0 1,0 0 0,0 0 0,0 0-1,0 0 1,0 0 0,-1 0 0,1 0-1,0 0 1,0 0 0,0 0 0,0 0-1,-1 0 1,1 0 0,0 0 0,0 0-1,0 0 1,0 0 0,0 0 0,-1 0-1,1 0 1,0 0 0,0 1 0,0-1-1,0 0 1,0 0 0,0 0-1,-1 0 1,1 0 0,0 0 0,0 0-1,0 1 1,0-1 0,0 0 0,0 0-1,0 0 1,0 0 0,0 0 0,0 1 0,-2 3-6,1 1 0,0-1 0,0 1 1,0-1-1,0 1 0,1 7 1,-5 82 29,1 62 439,16-39-26,-10-102-373,2-1-1,-1 1 1,2-1-1,0 1 1,12 21-1,-16-33-55,1-1-1,-1 1 1,1 0-1,0-1 1,-1 0-1,1 1 1,0-1-1,1 0 1,-1 0-1,0 0 1,1-1-1,-1 1 1,1 0-1,-1-1 1,1 0-1,3 2 1,-4-3 0,0 1 0,1-1-1,-1 0 1,0 0 0,0 0 0,1 0-1,-1 0 1,0-1 0,0 1 0,1-1 0,-1 1-1,0-1 1,0 0 0,0 0 0,0 0-1,4-2 1,0-1 7,-1-1 0,1 0 0,-1 0-1,1 0 1,-2 0 0,1-1 0,0 0 0,-1 0-1,0-1 1,-1 1 0,5-11 0,0-7-2,9-39-1,-7 22-31,-10 40 18,0 1-1,0 0 1,0 0-1,0-1 1,0 1-1,0 0 0,0 0 1,0-1-1,0 1 1,0 0-1,0-1 0,0 1 1,1 0-1,-1 0 1,0-1-1,0 1 1,0 0-1,0 0 0,0-1 1,1 1-1,-1 0 1,0 0-1,0 0 1,0-1-1,1 1 0,-1 0 1,0 0-1,0 0 1,0 0-1,1 0 0,-1-1 1,0 1-1,1 0 1,-1 0-1,0 0 1,0 0-1,1 0 0,-1 0 1,0 0-1,7 11-35,3 28 0,-8-34 29,9 47-27,-8-31 42,1 0 0,2 0 1,0-1-1,1 1 1,14 26-1,-21-45-6,1-1 0,0 0 0,-1 1 0,1-1-1,0 1 1,0-1 0,0 0 0,0 0 0,1 0-1,-1 0 1,0 0 0,0 0 0,1 0 0,-1 0-1,0 0 1,1 0 0,-1-1 0,1 1 0,-1 0-1,1-1 1,-1 1 0,1-1 0,0 0-1,-1 0 1,3 1 0,-1-2 2,0 0 0,-1 0 0,1 0 0,-1 0 0,1 0 0,-1 0 0,0 0 1,1-1-1,-1 1 0,0-1 0,0 0 0,0 0 0,3-3 0,4-6 17,-1 0 0,0 0 0,-1 0 0,11-24 0,17-69-12,-35 104-8,0-1 0,0 1-1,1-1 1,-1 1-1,0-1 1,0 1-1,0-1 1,0 1 0,0 0-1,1-1 1,-1 1-1,0-1 1,0 1-1,1-1 1,-1 1 0,0 0-1,1-1 1,-1 1-1,0 0 1,1-1 0,-1 1-1,1 0 1,-1 0-1,0-1 1,1 1-1,-1 0 1,1 0 0,-1 0-1,1 0 1,-1 0-1,1-1 1,-1 1-1,0 0 1,2 0 0,6 16-12,0 36 2,-7-46 12,0 1-5,0 1-1,1-1 1,-1 0 0,1 0-1,1 0 1,0-1 0,0 1-1,0-1 1,0 1 0,6 6 0,-7-11 2,0 0 0,0 0 0,0 0 0,0-1 0,0 1 0,0-1 0,0 1 0,0-1 0,0 0 0,1 0 0,-1 0 0,1 0 0,-1 0 0,1-1 0,-1 1 0,1-1 0,-1 1 0,1-1 0,-1 0 0,1 0 0,0 0 0,-1 0 0,1-1 0,-1 1 0,1-1 0,-1 0 0,1 1 0,-1-1 0,1 0 0,-1 0 0,4-3 0,1 0 4,0-1 1,0 1-1,-1-1 1,0 0-1,0-1 1,0 0-1,0 0 1,-1 0-1,0 0 1,-1-1-1,1 0 1,-1 0 0,-1 0-1,6-15 1,-5 13 0,-1-1 1,-1 1-1,1-1 1,-2 0-1,1 0 1,-1 0-1,-1 0 0,0 0 1,0 0-1,-1 0 1,-4-17-1,5 26-3,0 1 0,0-1 0,0 1 0,0-1 0,0 1 0,0-1 0,0 1 0,0-1 0,0 1 0,0-1-1,0 1 1,0-1 0,0 1 0,-1-1 0,1 1 0,0-1 0,0 1 0,-1 0 0,1-1 0,0 1-1,-1-1 1,1 1 0,-1 0 0,1-1 0,0 1 0,-1 0 0,1-1 0,-1 1 0,1 0 0,-1 0 0,1-1-1,-1 1 1,1 0 0,0 0 0,-1 0 0,0 0 0,1 0 0,-1 0 0,1 0 0,-1 0 0,1 0 0,-1 0-1,1 0 1,-1 0 0,1 0 0,-1 0 0,1 0 0,-1 0 0,1 1 0,-1-1 0,1 0 0,0 0-1,-1 1 1,1-1 0,-1 0 0,1 1 0,-1-1 0,1 0 0,0 1 0,-1-1 0,-1 3 25,-1 0 0,1 0 0,0 0 0,0 0 0,0 0 0,0 0 0,-2 7 1,1 1 76,1 1 0,0-1 0,1 0 1,0 1-1,0 0 0,1-1 1,1 1-1,0-1 0,1 1 0,0-1 1,1 0-1,0 0 0,6 14 1,-6-17-60,1 0 0,-1-1 0,2 1 1,-1-1-1,1 0 0,0 0 0,1-1 1,9 10-1,-11-13-56,0 1 0,0-1 0,1 0 1,0 0-1,-1-1 0,1 0 0,0 1 0,0-1 0,1-1 1,-1 1-1,0-1 0,0 0 0,1 0 0,5 0 1,-1-2-788,-1 0 0,0-1 0,0 0 0,0 0 0,0-1 0,0 0 0,11-6 0,10-10-3416</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4:02.536"/>
    </inkml:context>
    <inkml:brush xml:id="br0">
      <inkml:brushProperty name="width" value="0.05" units="cm"/>
      <inkml:brushProperty name="height" value="0.05" units="cm"/>
    </inkml:brush>
  </inkml:definitions>
  <inkml:trace contextRef="#ctx0" brushRef="#br0">9 14 6801,'-2'-7'2600,"1"1"2377,1 11-1010,2 25-2827,6 164 1490,-19 95-1033,8-249-1537,3-30-89,-2 27 178,2-36-183,0 1 1,0-1-1,0 1 1,0-1-1,1 1 0,-1-1 1,0 0-1,1 1 0,-1-1 1,1 0-1,-1 1 1,1-1-1,0 0 0,0 1 1,-1-1-1,1 0 0,0 0 1,0 0-1,1 1 1,-1-2-26,-1 1 0,0-1 0,0 0 0,1 0 0,-1 0-1,0 0 1,0 0 0,1 0 0,-1 0 0,0 0 0,0 0 0,1 0 0,-1 0 0,0 0 0,0 0 0,1 0 0,-1 0 0,0 0 0,0 0 0,1 0 0,-1 0 0,0 0 0,0 0 0,1-1 0,-1 1 0,0 0 0,0 0 0,0 0 0,1 0 0,-1-1 0,0 1 0,0 0 0,0 0 0,0 0 0,0-1 0,1 1 0,-1 0 0,0 0 0,0 0 0,0-1 0,0 1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4:02.879"/>
    </inkml:context>
    <inkml:brush xml:id="br0">
      <inkml:brushProperty name="width" value="0.05" units="cm"/>
      <inkml:brushProperty name="height" value="0.05" units="cm"/>
    </inkml:brush>
  </inkml:definitions>
  <inkml:trace contextRef="#ctx0" brushRef="#br0">0 68 7682,'8'-7'579,"-1"1"0,1 1 0,0-1 1,1 2-1,-1-1 0,1 1 0,0 0 1,0 1-1,15-4 0,-3 2-219,1 1 0,-1 0 0,25 0 0,-38 4-247,0 0 0,0 1 0,0-1 0,0 1 0,0 1 0,0 0 0,-1 0 0,1 0 1,0 1-1,-1 0 0,0 1 0,0-1 0,0 1 0,0 1 0,-1-1 0,1 1 0,-1 0 0,0 1 0,-1-1 0,1 1 0,-1 1 1,0-1-1,-1 0 0,0 1 0,0 0 0,0 0 0,-1 1 0,0-1 0,0 1 0,-1-1 0,0 1 0,0 0 0,-1 0 1,0-1-1,0 1 0,-1 0 0,0 0 0,0 0 0,-1 0 0,0 0 0,0 0 0,-4 11 0,2-14-24,1 1 1,0-1-1,-1 0 0,0 0 1,-1 0-1,1-1 0,-1 1 0,-5 5 1,6-7-46,1-1 0,0 0 0,0 0 0,-1 0 1,1 0-1,-1-1 0,0 1 0,1-1 0,-1 0 1,0 1-1,0-1 0,0 0 0,0-1 0,0 1 1,0 0-1,0-1 0,-5 0 0,7 0-36,0 0 0,0 0-1,1 0 1,-1 0 0,0 0-1,0-1 1,0 1 0,1 0-1,-1-1 1,0 1 0,1 0-1,-1-1 1,0 1 0,1-1-1,-1 1 1,0-1 0,1 0-1,-1 1 1,1-1 0,-1 0-1,1 1 1,0-1 0,-1 0-1,1 1 1,0-1 0,-1 0-1,1 0 1,0 1 0,0-1-1,-1 0 1,1 0 0,0 0-1,0 1 1,0-1 0,0 0-1,0 0 1,0 0 0,0 1-1,1-1 1,-1-1 0,14-39-160,-8 27-59,31-108-6456,-27 81 2425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1:39.020"/>
    </inkml:context>
    <inkml:brush xml:id="br0">
      <inkml:brushProperty name="width" value="0.05" units="cm"/>
      <inkml:brushProperty name="height" value="0.05" units="cm"/>
    </inkml:brush>
  </inkml:definitions>
  <inkml:trace contextRef="#ctx0" brushRef="#br0">33 0 7538,'-8'35'4714,"-4"51"0,4 98-2404,7-141-1367,0-1-547,-1-16-209,2 1 0,0 0-1,7 36 1,-7-60-219,1 0 0,0-1-1,0 1 1,0-1 0,0 1 0,1-1 0,-1 1 0,0-1 0,1 1 0,0-1-1,0 0 1,-1 0 0,1 0 0,3 2 0,-4-3-130,-1-1 1,1 0-1,0 1 1,0-1-1,-1 1 0,1-1 1,0 0-1,0 0 1,-1 1-1,1-1 0,0 0 1,0 0-1,0 0 1,-1 0-1,1 0 1,0 0-1,0 0 0,0 0 1,-1 0-1,1-1 1,0 1-1,0 0 0,0 0 1,-1-1-1,1 1 1,0 0-1,-1-1 1,1 1-1,0-1 0,-1 1 1,1-1-1,0 1 1,-1-1-1,1 0 1,-1 1-1,1-1 0,-1 0 1,1 1-1,-1-1 1,0 0-1,1 1 0,-1-1 1,0 0-1,0 0 1,1 0-1,-1-1 1,4-9-4059</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4:09.813"/>
    </inkml:context>
    <inkml:brush xml:id="br0">
      <inkml:brushProperty name="width" value="0.05" units="cm"/>
      <inkml:brushProperty name="height" value="0.05" units="cm"/>
    </inkml:brush>
  </inkml:definitions>
  <inkml:trace contextRef="#ctx0" brushRef="#br0">227 691 4401,'0'-12'645,"1"1"1,1 0 0,0 0-1,1 0 1,7-20-1,-5 14-282,8-24 558,22-82 1339,-32 106-1944,0 1-1,-1-1 1,-1 0-1,-1 0 0,-1-19 1,1 34-267,0-1 0,0 1 0,-1 0-1,1 0 1,-1-1 0,1 1 0,-1 0 0,0 0 0,0-1 0,0 1 0,0 0-1,0 0 1,0 0 0,-1 0 0,1 0 0,-1 1 0,1-1 0,-1 0-1,-3-2 1,3 3-16,0 0 0,0 0-1,0 1 1,-1-1-1,1 1 1,0-1-1,-1 1 1,1 0 0,0 0-1,-1 0 1,1 0-1,0 0 1,-1 0-1,1 1 1,0-1 0,-3 2-1,-6 2 25,0 0-1,0 1 1,1 0-1,0 1 1,0 0-1,-13 11 1,7-3-7,0 0 1,1 1-1,1 0 0,1 1 1,-21 31-1,27-36-25,1 0 0,0 0 0,1 1 0,0 0 0,1 0 0,0 0-1,1 0 1,0 1 0,1-1 0,-1 22 0,2-30-18,2 0 1,-1 1-1,0-1 0,1 0 0,0 0 1,-1 1-1,2-1 0,-1 0 0,0 0 1,1 0-1,0 0 0,4 7 0,-4-10 0,0 1 0,-1 0 0,1-1-1,0 0 1,0 1 0,0-1 0,0 0-1,0 0 1,0 0 0,0 0-1,0 0 1,0-1 0,0 1 0,1 0-1,-1-1 1,0 0 0,0 0 0,1 1-1,-1-2 1,0 1 0,1 0 0,-1 0-1,0-1 1,0 1 0,1-1-1,3-1 1,4-2 35,-1 0 1,1-1-1,-1 0 0,0 0 0,0-1 0,-1-1 1,0 1-1,0-1 0,0-1 0,-1 1 0,0-1 1,0-1-1,10-16 0,1-6 86,0-1 0,21-56 0,-22 45-93,-2-1-1,-1 0 1,-3-1-1,-2-1 0,-1 1 1,2-75-1,-11 113-35,-1 12 20,-4 26 75,-6 46 237,8-36-101,1 0 1,2 1-1,3-1 0,1 0 0,1 0 1,3-1-1,13 47 0,-17-76-202,0-1 1,1 0-1,0 0 0,1 0 1,0 0-1,9 12 1,-13-20-21,0 0 0,1 0 0,-1 0 0,1-1 0,-1 1 0,1-1 0,0 1 0,0-1 1,-1 0-1,1 1 0,0-1 0,0 0 0,0 0 0,0 0 0,0-1 0,1 1 0,-1-1 1,0 1-1,0-1 0,0 1 0,1-1 0,-1 0 0,0 0 0,0 0 0,1 0 0,-1-1 1,0 1-1,0-1 0,0 1 0,1-1 0,-1 0 0,0 0 0,0 0 0,0 0 0,0 0 1,0 0-1,2-2 0,3-3 19,0-1 1,0 1-1,-1-1 1,1 0 0,-2 0-1,1-1 1,-1 0-1,0 0 1,-1 0-1,1 0 1,-2-1 0,4-11-1,0-1-16,-2 0 0,0 0 0,-1 0 0,0-28 0,-3 38-13,-2 0-1,1 0 1,-1-1-1,-1 1 1,-5-21 0,6 30 3,0 0 0,0 0 0,1 0-1,-1 0 1,-1 0 0,1 0 0,0 0 0,0 0 0,-1 0 0,1 1 0,-1-1 0,1 0 0,-1 1 0,0-1 0,-2-1 0,2 3 1,1-1-1,-1 1 1,0 0 0,1-1-1,-1 1 1,0 0 0,1 0-1,-1 0 1,0 0 0,1 0 0,-1 1-1,0-1 1,1 0 0,-1 1-1,1-1 1,-1 1 0,0 0-1,1-1 1,-1 1 0,1 0-1,0 0 1,-1 0 0,-1 2-1,-3 2-1,0 1 0,0 0 0,1 0 0,0 0 0,1 1 0,-1-1 0,1 1 0,0 0 0,1 1 0,-1-1 0,2 1 0,-1-1 0,1 1 0,-2 10 0,2-8-7,1-1 0,-1 1 1,2 0-1,-1 0 0,1-1 0,1 1 0,0 0 0,0 0 0,1-1 1,0 1-1,6 16 0,-5-22 7,-1 1 1,1-1 0,0 1-1,0-1 1,0 0 0,0 0-1,1 0 1,-1 0 0,1-1-1,0 0 1,0 1 0,1-2-1,-1 1 1,1 0 0,4 2 0,-1-3 2,0 1 1,-1-1 0,1 0-1,0 0 1,0-1 0,0 0-1,0-1 1,0 0 0,11-1-1,-8 0 0,0-1-1,0 0 1,0 0-1,-1-1 1,1-1-1,-1 0 1,1 0-1,-1-1 1,0 0 0,-1-1-1,1 0 1,-1-1-1,-1 1 1,14-15-1,-9 5-3,-2-1-1,0 0 1,0-1-1,-2-1 0,14-36 1,23-101 37,-39 131-48,-2 0 1,-1-1 0,1-30-1,-6 50-38,-2 9 21,-7 19 19,-10 33 22,10-18 109,0 0-1,3 1 0,-4 53 1,5 114 791,6-192-844,5 90 370,-4-95-414,0 0-1,1 0 1,0 0-1,0 0 1,1 0-1,0 0 1,0-1-1,1 1 1,8 11-1,-11-17-62,0-1-1,0 1 0,1-1 1,-1 0-1,0 1 0,1-1 1,-1 0-1,1 0 0,-1 0 1,1 0-1,0 0 0,-1 0 1,1-1-1,0 1 0,0-1 1,0 1-1,-1-1 0,1 1 1,0-1-1,0 0 0,0 0 1,0 0-1,0 0 0,0 0 1,3-1-1,-1-1-560,1 1 0,-1-1 0,1 0 0,-1 0 0,1-1 0,-1 1-1,0-1 1,6-5 0,14-14-3655</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4:11.519"/>
    </inkml:context>
    <inkml:brush xml:id="br0">
      <inkml:brushProperty name="width" value="0.05" units="cm"/>
      <inkml:brushProperty name="height" value="0.05" units="cm"/>
    </inkml:brush>
  </inkml:definitions>
  <inkml:trace contextRef="#ctx0" brushRef="#br0">0 167 8162,'1'3'301,"0"1"0,1-1 0,-1 1 0,0-1 0,1 0 0,0 1 0,0-1 0,0 0 0,0 0 0,1 0 0,-1-1 0,1 1 0,-1 0 0,1-1 0,5 4 0,-1-2-74,0 0 0,0-1 0,0 1-1,1-2 1,-1 1 0,1-1 0,7 2-1,6-1 61,0-1-1,0 0 1,0-2-1,35-3 1,-35 0-119,0 0 0,0-2 1,0 0-1,-1-2 0,0 0 1,25-13-1,-34 14-151,0 0 0,0 0 0,-1-1-1,0-1 1,0 0 0,0 0 0,-1-1 0,-1 0 0,1-1-1,-2 0 1,13-19 0,-19 27-19,1 0 0,-1 0 0,0-1-1,0 1 1,0 0 0,0-1 0,0 1 0,0-1 0,-1 1-1,1-1 1,-1 1 0,0-1 0,0 1 0,0-1-1,0 1 1,0-1 0,0 1 0,-1-1 0,1 1 0,-1-1-1,0 1 1,0-1 0,0 1 0,0 0 0,-1-4 0,0 5 4,0-1 1,-1 0 0,1 1 0,0-1 0,0 1 0,-1 0 0,1 0 0,-1 0 0,1 0 0,-1 0 0,1 0 0,-1 1-1,1-1 1,-1 1 0,0 0 0,1 0 0,-1 0 0,0 0 0,1 0 0,-1 0 0,0 1 0,1-1 0,-5 2-1,-5 3 91,1-1 1,-1 1-1,1 1 0,0 0 0,1 0 0,-1 1 0,1 1 0,1-1 0,-1 2 0,2-1 0,-1 1 0,1 1 0,0 0 0,1 0 0,0 0 0,-9 18 0,12-19-6,0-1-1,1 1 1,-1 0 0,2 0 0,-1 0-1,1 0 1,1 1 0,0-1 0,0 1-1,1 10 1,1-13-34,-1-1 0,2 0 0,-1 1-1,1-1 1,0 0 0,0 0 0,0 0 0,1 0-1,0 0 1,0-1 0,1 1 0,-1-1 0,1 0 0,0 0-1,9 8 1,-6-7-17,0-1-1,1 0 1,-1 0 0,1-1-1,0 0 1,0-1-1,1 1 1,-1-2-1,1 1 1,-1-1 0,1 0-1,0-1 1,0 0-1,11 0 1,-7-1-19,0 0 1,-1-2-1,1 1 0,0-1 0,-1-1 1,0 0-1,0-1 0,0 0 1,16-8-1,-22 7-15,1 1 1,-1-1-1,-1-1 1,1 1-1,-1-1 1,0 0-1,0 0 1,-1 0-1,0-1 1,0 0-1,0 0 1,-1 0-1,0 0 1,0 0-1,-1-1 1,0 1-1,1-10 1,2-9 1,-1 1 0,-2 0 0,-1-46 0,0 47 4,-1 18 0,0 0 1,0 0-1,0 0 0,-1-1 0,0 1 0,-1-7 1,12 33-14,0 0 0,2-1 0,1 0 0,0 0 0,22 22 1,41 56-26,-68-84 35,0 0-1,-1 0 1,0 0-1,-1 1 1,-1 0-1,4 16 1,-6-18-4,-3-7 2,1-1 0,1 1 0,-1 0 0,0 0 0,5 7-1,-6-11-1,1-1-1,-1 1 0,0-1 1,1 1-1,-1 0 0,1-1 1,-1 1-1,1-1 0,0 0 0,-1 1 1,1-1-1,0 1 0,-1-1 1,1 0-1,0 0 0,-1 1 1,1-1-1,0 0 0,-1 0 0,1 0 1,0 0-1,0 0 0,-1 0 1,1 0-1,0 0 0,0 0 1,-1 0-1,1 0 0,0 0 0,-1 0 1,1-1-1,0 1 0,-1 0 1,1-1-1,0 1 0,-1 0 1,1-1-1,0 1 0,-1-1 0,1 1 1,-1-1-1,1 1 0,-1-1 1,1 0-1,12-10 8,0-1 1,-2 0-1,1-1 0,-2 0 1,17-26-1,34-77-16,-42 77-63,29-46 1,-47 83 66,0 1 0,0-1-1,0 0 1,0 1-1,1-1 1,-1 1 0,0-1-1,1 1 1,0 0 0,-1 0-1,1 0 1,0 0 0,-1 0-1,3-1 1,-3 2 1,0 0 1,-1 0-1,1 0 0,0 0 1,0 0-1,0 0 1,-1 0-1,1 0 0,0 0 1,0 0-1,-1 0 1,1 1-1,0-1 0,0 0 1,-1 1-1,1-1 1,0 0-1,-1 1 0,1-1 1,0 1-1,-1-1 1,1 1-1,0 1 0,2 2 0,0 0 0,-1 0-1,0 0 1,1 1 0,-2-1-1,1 1 1,0 0 0,-1-1-1,1 7 1,4 36 27,-3 1-1,-1 0 1,-3 0 0,-10 75 0,11-117-30,-1 23 96,1-29-88,0 0 0,0 0 0,1 0 0,-1 1-1,0-1 1,0 0 0,0 0 0,0 0 0,0 0 0,0 0 0,1 0 0,-1 0 0,0 1 0,0-1 0,0 0 0,0 0-1,1 0 1,-1 0 0,0 0 0,0 0 0,0 0 0,1 0 0,-1 0 0,0 0 0,0 0 0,0 0 0,0 0 0,1 0-1,-1 0 1,0 0 0,0 0 0,0 0 0,0 0 0,1 0 0,-1-1 0,0 1 0,0 0 0,0 0 0,0 0 0,1 0-1,13-13 58,9-13-39,0-1 1,32-52-1,-47 65-78,1 0 0,0 1 0,1 0 0,0 1 0,12-12 0,-21 23 55,-1 1-1,1-1 0,-1 1 0,1 0 1,-1-1-1,1 1 0,-1-1 0,1 1 1,0 0-1,-1 0 0,1-1 0,-1 1 1,1 0-1,0 0 0,-1 0 0,1 0 1,0-1-1,-1 1 0,1 0 0,0 0 1,-1 0-1,1 1 0,0-1 0,-1 0 1,1 0-1,-1 0 0,1 0 0,0 1 1,-1-1-1,1 0 0,0 1 0,-1-1 1,1 0-1,-1 1 0,1-1 1,-1 0-1,1 1 0,-1-1 0,1 1 1,-1-1-1,0 1 0,1 0 0,-1-1 1,0 1-1,1-1 0,-1 1 0,0 0 1,1 0-1,11 37-22,-11-31 14,5 17-12,-2 0 1,1 26-1,0-7-5,-5-43 29,0 1-1,0-1 1,0 1 0,0-1 0,0 1-1,0-1 1,0 1 0,0-1 0,1 1-1,-1-1 1,0 1 0,0-1-1,1 1 1,-1-1 0,0 1 0,1-1-1,-1 0 1,0 1 0,1-1 0,-1 0-1,1 1 1,-1-1 0,0 0 0,1 1-1,-1-1 1,1 0 0,-1 0 0,1 1-1,-1-1 1,1 0 0,-1 0-1,1 0 1,-1 0 0,1 0 0,0 0-1,-1 0 1,1 0 0,-1 0 0,1 0-1,-1 0 1,1 0 0,-1 0 0,1 0-1,-1-1 1,1 1 0,-1 0-1,1 0 1,-1 0 0,1-1 0,-1 1-1,1 0 1,-1-1 0,0 1 0,1 0-1,-1-1 1,1 0 0,30-25 12,-27 22-8,18-19-127,-1-1-1,-2-1 0,29-49 0,-36 56-17,-12 17 129,1 0-1,-1 0 1,1 0-1,-1 0 1,1 0 0,-1 0-1,1 0 1,0 0-1,0 0 1,-1 1 0,1-1-1,0 0 1,0 0-1,0 1 1,0-1 0,0 1-1,0-1 1,0 1-1,0-1 1,0 1 0,1-1-1,-1 2 9,0-1 1,-1 1-1,1-1 0,0 0 1,-1 1-1,1 0 0,0-1 1,-1 1-1,1-1 0,-1 1 0,1 0 1,-1-1-1,0 1 0,1 0 1,-1 0-1,0-1 0,1 1 0,-1 0 1,0 0-1,0-1 0,0 1 1,0 1-1,3 13 20,-1 0 1,-1 21 0,0-18-38,0-6 34,0-1 1,1 1-1,1 0 1,0-1-1,0 1 1,1-1-1,7 13 1,-10-22-11,1 1 1,-1-1 0,1 0 0,0 1 0,0-1 0,0 0 0,0 0-1,0 0 1,0-1 0,0 1 0,1 0 0,-1-1 0,1 0 0,-1 1-1,1-1 1,0 0 0,-1 0 0,1 0 0,0-1 0,0 1 0,-1-1-1,1 0 1,0 1 0,0-1 0,0 0 0,0-1 0,-1 1 0,1 0-1,0-1 1,0 0 0,0 1 0,-1-1 0,1 0 0,0-1 0,3-1-1,1-1 6,1-1-1,-1-1 1,1 1-1,-1-1 1,-1 0-1,1-1 1,-1 0-1,0 0 1,-1 0-1,0 0 1,0-1-1,6-13 1,-5 10-9,1 0 0,0 0 0,1 1 0,16-18 0,-24 28-2,1-1 0,-1 1 0,1-1-1,-1 1 1,0-1 0,1 1 0,0-1 0,-1 1 0,1-1-1,-1 1 1,1 0 0,-1-1 0,1 1 0,0 0 0,-1 0 0,1-1-1,0 1 1,-1 0 0,1 0 0,0 0 0,-1 0 0,1 0-1,0 0 1,-1 0 0,1 0 0,0 0 0,0 0 0,-1 0-1,1 0 1,0 1 0,-1-1 0,1 0 0,-1 0 0,1 1-1,0-1 1,-1 0 0,1 1 0,-1-1 0,1 1 0,-1-1 0,1 1-1,-1-1 1,1 1 0,-1-1 0,1 1 0,-1-1 0,0 1-1,1-1 1,-1 1 0,0 0 0,1-1 0,-1 1 0,0 1-1,9 41-15,-8-35-2,3 29 47,-3-23-25,0-1-1,1 0 0,1 0 1,0-1-1,0 1 0,6 12 0,-8-21-27,-2-7 42,5-15-63,50-82-242,-49 90 230,1 1 0,1 0 0,0 1 0,11-12 0,-16 18 37,0 0 0,0 0-1,0 0 1,0 0 0,1 1-1,-1-1 1,1 1 0,-1-1-1,1 1 1,0 0 0,0 0-1,-1 0 1,1 1 0,0-1-1,0 1 1,0-1 0,5 1 0,-6 1 19,0 0 0,0 0 1,0 0-1,0 0 0,0 0 1,0 1-1,-1-1 0,1 1 1,0-1-1,-1 1 0,0 0 1,1-1-1,-1 1 0,0 0 1,0 0-1,0 0 0,0 0 1,0 0-1,0 0 0,0 0 1,-1 0-1,1 0 0,-1 3 1,11 57 95,-11-60-89,8 86 295,-8-88-297,0 1 1,0-1 0,0 0-1,0 1 1,0-1 0,1 1-1,-1-1 1,0 0 0,0 1-1,0-1 1,0 0 0,1 1-1,-1-1 1,0 0 0,0 1 0,1-1-1,-1 0 1,0 1 0,1-1-1,-1 0 1,0 0 0,1 0-1,-1 1 1,0-1 0,1 0-1,-1 0 1,1 0 0,-1 0-1,0 0 1,1 1 0,-1-1-1,1 0 1,-1 0 0,0 0 0,1 0-1,0-1 1,19-7 42,19-23-30,-37 29-14,102-109-136,-95 104 88,-5 8 25,-2 21 36,-2-2 26,1-6-9,1 18 233,12 58 0,-14-88-244,1 0 0,-1 0 0,1 0 1,-1 0-1,1 0 0,0 1 0,0-1 0,0-1 0,0 1 0,1 0 0,-1 0 1,0 0-1,1-1 0,-1 1 0,1 0 0,0-1 0,-1 0 0,1 1 0,0-1 1,0 0-1,0 0 0,4 2 0,-3-3-10,1 1 0,-1-1 0,1 0 0,-1 0 0,1 0 0,-1 0 0,0 0 0,1-1 0,-1 0 0,1 1 0,-1-1 0,0-1 0,4-1 0,5-2 0,0-1 0,-1-1 0,0 0-1,0-1 1,-1 0 0,17-17 0,-14 8-13,-1 1 0,-1-2-1,-1 1 1,0-2 0,-1 1-1,12-40 1,-11 33-58,-6 17-17,-2 9 45,1 16 72,-4 29 265,0-29-141,-1 8 355,1 41 0,2-59-460,0 0-1,0 0 0,0 0 1,1 0-1,0 0 0,0 0 1,1-1-1,0 1 0,0-1 1,6 9-1,-8-13-141,1 0 0,-1 0 1,1-1-1,0 1 0,-1 0 0,1-1 1,0 0-1,0 1 0,0-1 0,0 0 1,0 0-1,0 0 0,0 0 0,3 0 1,-1 0-707,0-1 1,0 1 0,0-1 0,0 0 0,0 0 0,-1 0-1,6-1 1,11-4-3964</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4:11.873"/>
    </inkml:context>
    <inkml:brush xml:id="br0">
      <inkml:brushProperty name="width" value="0.05" units="cm"/>
      <inkml:brushProperty name="height" value="0.05" units="cm"/>
    </inkml:brush>
  </inkml:definitions>
  <inkml:trace contextRef="#ctx0" brushRef="#br0">45 8 7810,'-31'-2'3480,"23"-4"9,2 6-1584,6 3-1761,8 7-8386</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4:12.232"/>
    </inkml:context>
    <inkml:brush xml:id="br0">
      <inkml:brushProperty name="width" value="0.05" units="cm"/>
      <inkml:brushProperty name="height" value="0.05" units="cm"/>
    </inkml:brush>
  </inkml:definitions>
  <inkml:trace contextRef="#ctx0" brushRef="#br0">129 337 7378,'-3'0'806,"-1"0"1,1-1-1,0 1 1,0 1-1,-1-1 1,1 0-1,0 1 1,-1 0-1,-5 2 1,3-1-424,0 1 0,0 0 0,0 0 0,-11 8 0,13-8-375,0 0 0,0 0 1,1 0-1,-1 0 0,1 1 0,0 0 0,0-1 0,0 1 1,0 1-1,1-1 0,0 0 0,0 0 0,0 1 1,0-1-1,0 1 0,0 5 0,2-8 16,0 1 1,1-1-1,-1 1 0,0-1 1,1 0-1,0 1 0,0-1 1,0 0-1,0 1 0,0-1 0,0 0 1,0 0-1,1 0 0,-1 0 1,1 0-1,-1 0 0,1-1 1,0 1-1,3 2 0,45 29 227,-31-22-124,-11-5-42,0 0-1,0 1 1,-1-1-1,0 1 1,0 1-1,-1-1 1,0 1-1,6 9 1,-11-15-46,0 0 0,1 0 0,-1 0 0,0 0 0,0 0 0,0 1 1,0-1-1,0 0 0,-1 0 0,1 1 0,-1-1 0,1 1 0,-1-1 0,0 0 0,0 1 1,0-1-1,0 1 0,-1-1 0,1 0 0,-1 1 0,1-1 0,-1 0 0,0 1 0,0-1 1,0 0-1,0 0 0,0 0 0,0 0 0,-1 0 0,1 0 0,-1 0 0,1 0 0,-1-1 1,0 1-1,0 0 0,0-1 0,0 0 0,-4 3 0,-36 15 140,39-18-172,0 0-1,0 0 1,0 0-1,0-1 1,0 1-1,0-1 0,0 0 1,-1 1-1,1-1 1,0-1-1,0 1 1,0 0-1,-3-1 0,5 0-6,1 1 0,-1-1 0,1 1-1,-1-1 1,1 1 0,-1-1 0,1 0-1,-1 1 1,1-1 0,-1 1 0,1-1-1,0 0 1,0 1 0,-1-1 0,1 0-1,0 0 1,0 1 0,0-1 0,0 0-1,0 1 1,0-1 0,0 0-1,0 0 1,0 1 0,0-1 0,0 0-1,0 0 1,0 1 0,1-1 0,-1 0-1,0 1 1,0-1 0,1 0 0,0 0-1,16-29-10,-13 24-10,124-254-388,-92 179 50,86-144 0,-118 218 353,0 1-1,0-1 1,1 1-1,0 0 1,0 0 0,0 1-1,1 0 1,0 0-1,0 0 1,1 0-1,9-5 1,-15 10 25,1-1 0,-1 1 0,0-1 0,1 1 1,-1 0-1,1-1 0,-1 1 0,1 0 0,-1 0 0,0 0 1,1 0-1,-1 0 0,1 0 0,-1 1 0,1-1 0,-1 0 0,0 1 1,1-1-1,-1 1 0,0-1 0,1 1 0,-1 0 0,0 0 1,0-1-1,1 1 0,-1 0 0,0 0 0,0 0 0,0 0 0,0 0 1,0 1-1,-1-1 0,1 0 0,0 0 0,0 1 0,-1-1 1,1 0-1,0 2 0,2 6 180,0 0 0,0 1 0,-1-1 1,2 19-1,4 77 1357,-6 129 0,-3-37-228,1-193-1314,0 5 12,-1 0 1,2 1-1,-1-1 0,1 0 0,1 0 1,0 0-1,0 0 0,0 0 0,1-1 0,1 1 1,7 13-1,1-17-668,-8-7-1381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4:12.573"/>
    </inkml:context>
    <inkml:brush xml:id="br0">
      <inkml:brushProperty name="width" value="0.05" units="cm"/>
      <inkml:brushProperty name="height" value="0.05" units="cm"/>
    </inkml:brush>
  </inkml:definitions>
  <inkml:trace contextRef="#ctx0" brushRef="#br0">1 60 10258,'21'-8'5951,"12"2"-4429,-4 1-1005,2-3-124,88-18 805,-103 23-1068,0 2 0,1-1 1,-1 2-1,0 0 0,19 3 0,-30-2-115,0 0-1,-1 0 1,1 0 0,-1 0-1,1 1 1,-1-1-1,0 1 1,0 1-1,0-1 1,0 0-1,0 1 1,0 0 0,0 0-1,-1 0 1,0 0-1,1 1 1,-1-1-1,0 1 1,-1 0-1,1 0 1,-1 0 0,0 0-1,0 0 1,0 1-1,0-1 1,-1 0-1,1 1 1,-1 4-1,2 8 156,-2-1 0,0 1 0,-1 0 0,-1 0 0,0-1 0,-5 24-1,5-37-141,0 0 0,1 0-1,0 0 1,0 0 0,0 0-1,0 0 1,0 0-1,1 5 1,7-2-654,9-12-1381,1-5-1934,1-5-387</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4:12.919"/>
    </inkml:context>
    <inkml:brush xml:id="br0">
      <inkml:brushProperty name="width" value="0.05" units="cm"/>
      <inkml:brushProperty name="height" value="0.05" units="cm"/>
    </inkml:brush>
  </inkml:definitions>
  <inkml:trace contextRef="#ctx0" brushRef="#br0">112 4 7378,'9'-4'4642,"-8"9"-430,-9 16 246,-36 54-2849,1-5-911,39-63-657,0 0 0,1 0 0,0 0 0,0 0 0,0 1 0,1-1 0,1 1 0,-1 0 0,0 7-1,2-11-30,0-1-1,1 0 1,-1 0-1,1 1 1,-1-1-1,1 0 1,0 0-1,0 0 1,0 0-1,1 0 1,-1 0-1,1 0 1,-1 0-1,1 0 1,0-1-1,0 1 1,0-1-1,1 1 1,-1-1-1,0 0 1,1 0-1,0 0 1,-1 0-1,5 2 1,2 0 17,1 0-1,-1 0 1,1-1 0,0 0 0,0-1 0,0 0 0,0-1 0,0 0-1,17 0 1,10-3-1453,48-8 0,-41 4-2868,-16 1-389</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4:13.323"/>
    </inkml:context>
    <inkml:brush xml:id="br0">
      <inkml:brushProperty name="width" value="0.05" units="cm"/>
      <inkml:brushProperty name="height" value="0.05" units="cm"/>
    </inkml:brush>
  </inkml:definitions>
  <inkml:trace contextRef="#ctx0" brushRef="#br0">532 739 7938,'3'-4'1055,"-1"-1"0,0 1 1,0 0-1,0 0 0,0-1 0,-1 1 1,1-1-1,0-8 0,-2 9-990,1-1 1,-1 1-1,0 0 0,-1-1 1,1 1-1,-1-1 0,0 1 0,0 0 1,-1-1-1,1 1 0,-1 0 0,0 0 1,0 0-1,0 0 0,0 0 0,-1 1 1,0-1-1,1 1 0,-1-1 0,-1 1 1,1 0-1,0 0 0,-6-3 0,5 3-32,-48-32 98,1-2 0,2-2 1,-54-57-1,-30-64-132,110 128-57,2-1 0,1 0 1,-19-47-1,31 44-25,11 26 29,-2 10 52,0 0 1,0 0-1,-1 1 1,1-1-1,0 0 1,0 0-1,-1 0 1,1 1-1,0-1 0,-1 0 1,1 1-1,0-1 1,-1 1-1,1-1 1,-1 1-1,1-1 1,-1 1-1,1-1 1,-1 1-1,1 0 0,10 12 9,-2 0 1,0 0-1,0 1 0,-1 0 0,-1 1 0,0-1 0,-1 1 0,0 1 0,-2-1 0,0 1 0,2 16 0,1 15 255,-2 0-1,-1 71 1,-22 83 1153,16-187-1267,1-12-98,1 1-1,0-1 1,-1 1-1,1-1 1,0 1 0,0-1-1,0 1 1,1-1-1,-1 1 1,0-1 0,1 0-1,0 1 1,1 2-1,-1-4-30,0-1 0,0 1 0,0 0 0,0-1 0,0 0 0,0 1 0,0-1 0,1 0 0,-1 1 0,0-1 0,0 0 0,0 0 0,1 0 0,-1 0 0,0 0 0,0 0 0,0 0 0,1-1 0,-1 1 0,0 0 0,0-1 0,0 1 0,0-1 0,0 1 1,1-1-1,-1 1 0,0-1 0,1-1 0,15-6 15,0-2 1,-1 0 0,0-1 0,-1 0 0,0-1 0,-1-1 0,0 0 0,-1-1 0,-1-1 0,19-27 0,2-12-34,49-109 1,-43 80 0,-36 77-20,-1 1-13,0 0 0,1 0 0,-1 0 0,1 1 0,0-1 0,0 1 0,1 0 0,6-7 0,-10 11 12,0 0 0,0 0 0,0 0 0,0-1 0,0 1 0,0 0 0,0 0 0,0 0 0,0 0 0,1 0 0,-1 0 0,0 0 0,0 0 0,0 0 0,0 0 0,0-1 0,0 1 0,0 0 0,0 0 0,0 0 0,0 0 0,1 0 0,-1 0 0,0 0 0,0 0 0,0 0 0,0 0 0,0 0 0,0 0 0,0 0 0,0 0 0,1 0 0,-1 0 0,0 0 0,0 0 0,0 0 0,0 0 0,0 0 0,0 0 0,0 0 0,0 0 0,1 0 0,-1 0 0,0 0 0,0 0 0,0 1 0,0-1 0,0 0 0,0 0 0,0 0 0,0 0 0,0 0 0,0 0 0,0 0 0,0 0 0,1 0 0,-1 0 0,0 1 0,0-1 0,0 0 0,0 0 0,0 0 0,0 0 0,0 0 0,0 0 0,0 0 1,0 0-1,0 1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4:15.870"/>
    </inkml:context>
    <inkml:brush xml:id="br0">
      <inkml:brushProperty name="width" value="0.05" units="cm"/>
      <inkml:brushProperty name="height" value="0.05" units="cm"/>
    </inkml:brush>
  </inkml:definitions>
  <inkml:trace contextRef="#ctx0" brushRef="#br0">1 1011 6561,'18'-34'2084,"1"1"0,35-45 0,-28 42-1467,31-56 0,-38 55-351,-2-1 0,-2-1 0,15-55 0,-25 75-214,-1-1-1,-1 0 1,0-1 0,-1 1 0,-2 0 0,0-1-1,-1 1 1,-1 0 0,-5-21 0,6 37-52,1 0 0,-2 0 0,1 0 0,0 1 0,-1-1 0,0 1 0,0-1 0,0 1 0,0 0 0,0 0 0,-6-6-1,8 9 1,-1-1-1,0 1 1,0-1-1,1 1 1,-1-1-1,0 1 1,0 0-1,0-1 1,0 1-1,0 0 1,0 0-1,0 0 1,0-1-1,1 1 1,-1 0-1,0 0 1,0 0-1,0 1 1,0-1-1,-1 0 1,0 1 1,0 0 1,0 0-1,1 0 1,-1 0 0,0 0-1,0 0 1,1 0-1,-1 1 1,1-1-1,-1 1 1,1-1-1,-2 3 1,-2 3 28,0-1 1,1 1-1,0 0 1,0 0-1,1 0 1,0 1-1,0-1 1,1 1-1,-1 0 1,2-1-1,-1 1 0,1 0 1,0 11-1,1-14-3,1-1-1,-1 1 1,1 0-1,0 0 1,0-1-1,0 1 1,1 0-1,0-1 1,0 0-1,0 1 0,0-1 1,1 0-1,-1 0 1,1 0-1,0 0 1,0-1-1,1 1 1,-1-1-1,1 0 1,0 0-1,0 0 1,0 0-1,6 3 1,6 1 8,0-1 1,0 0 0,21 4 0,-21-6-19,-1 1 0,1 0 0,18 10-1,-29-12-10,0-1-1,-1 1 1,0 0-1,0 1 0,0-1 1,0 1-1,0-1 1,0 1-1,-1 1 1,0-1-1,0 0 0,0 1 1,-1-1-1,3 7 1,7 20 62,-10-23-21,0 0-1,1 0 1,1 0 0,-1-1-1,1 0 1,7 10-1,-10-15-37,1 0 0,0-1 0,-1 1 0,1-1 0,0 1 0,0-1 0,0 0 0,0 0 0,0 0-1,1 0 1,-1 0 0,0 0 0,0-1 0,0 1 0,1-1 0,-1 1 0,0-1 0,1 0 0,-1 0 0,0 0-1,1 0 1,-1-1 0,0 1 0,1-1 0,-1 1 0,0-1 0,4-1 0,6-3 1,1 0 1,-1-1 0,0-1-1,-1 0 1,0 0-1,0-1 1,-1-1-1,0 1 1,0-2 0,11-13-1,-15 16-4,0 0-1,-1 0 1,1-1-1,-2 0 1,1 0 0,-1 0-1,0-1 1,-1 1-1,0-1 1,0 0-1,-1 0 1,0 0-1,-1 0 1,1 0 0,-2-15-1,1 23-5,-1 0 0,0 0 0,0-1 0,0 1 0,0 0 0,0 0 0,-1 0 0,1 0 0,0 0 0,0 0 0,-1 0 0,1 0-1,-1 0 1,1 0 0,-1 0 0,1 0 0,-1 0 0,1 0 0,-1 1 0,0-1 0,1 0 0,-1 0 0,0 1 0,0-1 0,0 0 0,0 1 0,0-1 0,0 1 0,1-1 0,-1 1 0,0-1-1,0 1 1,-1 0 0,1-1 0,0 1 0,0 0 0,0 0 0,0 0 0,0 0 0,0 0 0,0 0 0,0 0 0,0 0 0,0 0 0,0 1 0,0-1 0,0 0 0,0 1 0,0-1 0,0 1-1,0-1 1,0 1 0,0-1 0,-1 2 0,-7 3-9,1 1 0,0-1 0,0 1 0,-10 11 0,-27 34 30,42-47-18,-1 1-1,1 0 1,0 0-1,1 0 1,-1 0-1,1 0 0,0 0 1,1 1-1,-1-1 1,0 7-1,2-11-2,0 0 1,-1 0-1,1 1 0,0-1 0,0 0 1,1 0-1,-1 1 0,0-1 0,0 0 1,0 0-1,1 0 0,-1 0 0,1 1 0,-1-1 1,1 0-1,-1 0 0,1 0 0,0 0 1,0 0-1,-1 0 0,1 0 0,0 0 1,2 1-1,-1-1 0,-1 0 0,1-1 0,0 1 0,0 0 0,0-1 0,0 0 0,0 1 0,0-1 0,0 0 0,0 0 0,0 0 0,0 0 0,3-1-1,3 0 4,0-1-1,1-1 1,-1 0-1,0 0 1,12-6-1,-10 3 1,0 0 0,-1 0 0,0-1 0,0 0 0,0 0 0,-1-1 0,-1 0 0,1 0 0,-1-1 0,0 0 0,-1 0 0,0-1 0,-1 0 0,0 0 0,6-18 0,-13 50-12,2 1 1,0 0-1,6 44 0,-5-55 8,0 2 16,1 0-1,1 0 1,0 0-1,0-1 0,10 22 1,-12-32-9,-1-1 1,1 0 0,1 0-1,-1 0 1,0 0-1,0 0 1,1 0-1,0 0 1,-1 0 0,1 0-1,0-1 1,-1 1-1,1-1 1,0 1-1,0-1 1,1 0-1,-1 0 1,0 0 0,0 0-1,0 0 1,1 0-1,-1-1 1,0 1-1,1-1 1,-1 1-1,1-1 1,-1 0 0,0 0-1,1 0 1,-1 0-1,1-1 1,-1 1-1,0-1 1,1 1 0,-1-1-1,0 0 1,3-1-1,1-1 5,1 0-1,-1 0 1,0-1-1,0 0 1,0 0 0,0-1-1,-1 1 1,1-1-1,-1 0 1,-1-1-1,6-6 1,2-7 12,0 0 0,10-25 0,8-14 7,-29 56-30,-1 1 0,1 0 0,0 0 1,-1 0-1,1 0 0,0 1 0,0-1 1,0 0-1,0 0 0,0 0 1,-1 1-1,1-1 0,1 0 0,-1 1 1,1-2-1,-1 2-1,0 0 0,-1 0-1,1 0 1,-1 0 0,1 0 0,0 0 0,-1 0 0,1 0 0,-1 1-1,1-1 1,-1 0 0,1 0 0,0 0 0,-1 1 0,1-1-1,-1 0 1,1 0 0,-1 1 0,1-1 0,-1 1 0,1-1 0,-1 1-1,2 1-5,0 1 0,0-1 0,-1 1 0,1 0 0,-1-1-1,0 1 1,0 0 0,0 0 0,0 0 0,0 0 0,0 3 0,0 12-1,0 0 1,-1 0 0,-1 0 0,-5 26-1,-1 14 46,7-57-38,0-1 1,0 0 0,0 1-1,-1-1 1,1 0-1,0 1 1,0-1-1,0 0 1,0 1 0,0-1-1,0 1 1,0-1-1,0 0 1,0 1-1,0-1 1,1 0-1,-1 1 1,0-1 0,0 0-1,0 1 1,0-1-1,0 0 1,1 1-1,-1-1 1,0 0-1,0 1 1,0-1 0,1 0-1,-1 0 1,0 1-1,1-1 1,-1 0-1,11-5 58,2-3-21,-11 7-34,3-1 2,0 0 0,-1 0 0,1 0 0,-1-1-1,8-6 1,6-5-1,-1-1 0,-1-1 0,-1-1 0,18-23 0,-28 33-3,31-32-1,-36 38 0,1 0-1,0 1 1,0-1-1,0 0 1,0 0-1,0 1 1,0-1-1,0 0 1,0 1-1,0-1 1,0 1-1,0-1 1,1 1-1,-1 0 1,0-1-1,0 1 1,0 0-1,1 0 1,-1 0-1,0 0 1,0 0-1,0 0 1,1 0-1,-1 0 0,0 1 1,0-1-1,0 0 1,0 1-1,1-1 1,-1 1-1,0-1 1,0 1-1,0 0 1,0-1-1,1 2 1,5 7-5,-1 0-1,0 0 1,-1 0 0,0 1 0,6 15 0,-7-13 4,1-1 0,1 1 0,0-2 0,0 1 0,9 10 0,-12-18 4,-1-1 0,1 1 0,-1-1 0,1 0 0,0 0 0,0 0 0,0 0 0,0 0 0,0-1 0,0 0 0,0 1-1,0-1 1,1 0 0,-1 0 0,1-1 0,-1 1 0,0-1 0,1 0 0,-1 1 0,1-2 0,-1 1 0,6-1 0,-1-1 2,-1 0-1,0 0 1,0-1 0,0 0 0,0 0 0,-1 0 0,1-1 0,-1 0 0,0-1 0,0 1 0,0-1 0,-1 0 0,1-1 0,-1 1 0,8-13 0,-8 12 0,-1-1 0,0 0 0,0 0 0,-1 0 0,1-1 0,-1 1 1,-1-1-1,0 0 0,0 0 0,0 0 0,-1 0 0,0 0 0,-1 0 0,0-12 1,0 19-7,0 0 1,0 0-1,0 0 1,0-1-1,-1 1 1,1 0 0,0 0-1,0 0 1,-1 0-1,1 0 1,-1 0-1,1 0 1,-1 0-1,1 0 1,-1 0-1,1 0 1,-1 0 0,0 1-1,0-1 1,1 0-1,-1 0 1,0 1-1,0-1 1,0 0-1,0 1 1,0-1 0,-1 0-1,0 1-1,1 0-1,-1 0 1,0 0-1,1 1 1,-1-1-1,0 0 1,1 1-1,-1-1 1,1 1-1,-1 0 1,1-1 0,-1 1-1,1 0 1,-1 0-1,-1 2 1,-5 3-11,0 1 1,0 0 0,1 0 0,-10 15-1,7-8 11,1 1 0,-9 18 1,16-30 0,0 1 0,0 0 1,1 0-1,-1 0 0,1 0 1,0 0-1,0 0 0,1 0 1,-1 1-1,1-1 1,0 0-1,0 0 0,0 0 1,1 1-1,0 3 0,0-7 1,-1-1 0,0 1 0,1-1-1,-1 1 1,0-1 0,1 1 0,-1-1 0,1 1-1,-1-1 1,1 1 0,-1-1 0,1 0 0,-1 1-1,1-1 1,-1 0 0,1 0 0,0 1-1,-1-1 1,1 0 0,-1 0 0,1 0 0,0 0-1,-1 1 1,1-1 0,0 0 0,-1 0 0,1 0-1,0-1 1,-1 1 0,1 0 0,-1 0 0,1 0-1,0 0 1,-1 0 0,1-1 0,-1 1-1,1 0 1,0-1 0,24-14 20,-24 15-20,13-12 3,0 0 0,0 0-1,-1-1 1,0-1-1,-1 0 1,-1-1 0,0 0-1,9-18 1,-8 9-10,-1 0 1,-1 0-1,-1-1 1,-1 0-1,5-31 0,-6 11-201,-2-1-1,-2 0 0,-2 0 0,-2 0 0,-2 0 0,-11-54 1,9 87-1,1 23 176,0 27 161,3-33-117,-4 66 595,3 1 1,4-1-1,2 0 0,3 1 1,26 108-1,-32-174-575,2 8 73,1 0 0,0 1 1,1-2-1,11 25 1,-15-35-95,1 0 0,-1 0 0,0 1 0,1-1 1,-1-1-1,1 1 0,0 0 0,-1 0 0,1 0 0,0-1 1,0 1-1,0-1 0,0 0 0,1 0 0,-1 1 0,0-1 1,0-1-1,1 1 0,-1 0 0,1 0 0,-1-1 1,0 0-1,1 1 0,-1-1 0,1 0 0,-1 0 0,1 0 1,-1-1-1,1 1 0,-1 0 0,1-1 0,-1 0 0,0 0 1,1 1-1,1-3 0,3 0 0,-1-1 0,1 0-1,-1 0 1,0-1 0,0 0 0,-1 0 0,1 0 0,-1-1-1,-1 0 1,1 0 0,-1 0 0,6-11 0,4-10 11,19-53 0,-20 49-16,-5 9-5,-6 13-2,1 0 0,1 1 0,-1-1 0,1 1 0,1 0 0,-1 0 0,1 1 0,1-1 0,0 1 0,10-10 0,-15 16 2,0 0 0,0 0-1,0 1 1,0-1-1,0 0 1,0 1 0,1-1-1,-1 1 1,0 0-1,1-1 1,-1 1 0,0 0-1,0 0 1,1 0 0,-1 0-1,0 0 1,1 0-1,-1 0 1,0 0 0,1 0-1,-1 1 1,0-1 0,1 0-1,-1 1 1,0 0-1,0-1 1,0 1 0,0-1-1,1 1 1,-1 0-1,0 0 1,0 0 0,0 0-1,0 0 1,-1 0 0,1 0-1,0 0 1,0 0-1,-1 0 1,1 0 0,0 0-1,0 2 1,3 6-5,0-1 1,0 1 0,-1-1-1,3 15 1,-1 0 15,0 0 0,-2 0 0,-1 0-1,-1 1 1,0-1 0,-2 1 0,-1-1 0,-5 25 0,5-43 1,1-1 0,-1 1 1,0-1-1,0 1 0,0-1 0,-1 0 0,0 0 0,0 0 0,-4 5 0,6-8-9,1 0-1,-1-1 1,0 1-1,0 0 1,1 0-1,-1-1 1,0 1-1,0-1 1,0 1 0,0-1-1,0 1 1,0-1-1,0 1 1,0-1-1,0 0 1,0 0-1,0 1 1,0-1-1,0 0 1,0 0 0,0 0-1,-1 0 1,1 0-1,0 0 1,0-1-1,0 1 1,0 0-1,0 0 1,0-1-1,0 1 1,0-1 0,0 1-1,0-1 1,0 1-1,0-1 1,1 0-1,-1 1 1,0-1-1,0 0 1,0 0-1,1 1 1,-1-1 0,0 0-1,1 0 1,-1 0-1,1 0 1,-1 0-1,1 0 1,-1-1-1,-2-5-4,0 0 0,1 0 0,0 0 0,0 0 0,1-1 0,-1 1 0,1 0 0,1-1 0,0 1 0,0-1 0,2-12 0,1-8-122,13-46 0,-13 63 74,1 0 0,0-1 0,1 1 0,8-15-1,-11 23 41,-1 1-1,1-1 0,0 1 1,0 0-1,0 0 0,0 0 1,0 0-1,0 0 0,1 0 1,4-3-1,-5 5 8,-1-1 1,0 1-1,1-1 1,-1 1-1,1 0 0,-1 0 1,1 0-1,-1 0 1,1 0-1,-1 0 0,1 0 1,-1 0-1,1 0 1,-1 1-1,1-1 0,-1 0 1,1 1-1,-1 0 1,0-1-1,1 1 0,-1 0 1,2 1-1,3 2-4,-1 1 0,1-1-1,-1 1 1,0 1 0,-1-1 0,1 1-1,-1-1 1,0 1 0,-1 0 0,1 1-1,-1-1 1,0 1 0,3 12-1,1 7 45,-2 0-1,3 39 1,-2-15 145,1-24-95,-1-20-17,2-18 58,12-24-115,2 6-19,3-4-25,24-43-1,-38 59 7,7-15-50,31-42 0,-49 74 73,1 0 0,-1 0 0,1 1 0,0-1-1,-1 0 1,1 0 0,0 0 0,0 0 0,0 1 0,-1-1-1,1 0 1,0 1 0,0-1 0,0 1 0,0-1 0,0 1-1,0-1 1,0 1 0,0 0 0,1 0 0,-1-1 0,0 1-1,0 0 1,0 0 0,0 0 0,2 0 0,-1 1 0,-1 0 0,1 0 1,-1 0-1,0 0 1,0 0-1,1 0 0,-1 0 1,0 1-1,0-1 1,0 0-1,0 1 0,0-1 1,0 0-1,-1 1 1,2 2-1,2 7-8,0 0 1,-1 0-1,3 20 1,1 42-18,-7-53 55,2 0 1,0 0-1,2 0 0,0-1 0,10 30 0,-14-48-26,1 0 0,-1-1 0,0 1 0,1-1 0,-1 1 0,0-1 0,1 1 0,-1-1 0,1 0-1,-1 1 1,1-1 0,-1 0 0,1 1 0,-1-1 0,1 0 0,-1 1 0,1-1 0,-1 0 0,1 0 0,0 0-1,-1 0 1,1 1 0,-1-1 0,1 0 0,0 0 0,-1 0 0,1 0 0,0 0 0,-1 0 0,1-1 0,-1 1 0,1 0-1,-1 0 1,1 0 0,0-1 0,-1 1 0,1 0 0,-1 0 0,1-1 0,-1 1 0,1 0 0,-1-1 0,1 1-1,-1-1 1,0 1 0,1-1 0,0 0 0,26-26 20,-25 24-17,15-19 17,-2-1 1,-1 0 0,22-48-1,-24 44-21,1 1 0,1 1 0,28-37-1,-39 58-8,1-1 0,0 1-1,0 0 1,1 0-1,-1 1 1,10-6 0,-13 8 7,0 1 0,0-1 0,0 1 0,0-1 0,0 1 0,0 0 0,0 0 1,0-1-1,0 1 0,0 0 0,0 0 0,0 0 0,0 0 0,0 0 0,0 0 1,0 0-1,0 1 0,0-1 0,0 0 0,0 0 0,0 1 0,0-1 0,0 1 0,-1-1 1,1 1-1,0-1 0,0 1 0,0 0 0,0-1 0,-1 1 0,1 0 0,0-1 1,-1 1-1,1 0 0,0 0 0,-1 0 0,1 0 0,-1 0 0,0 0 0,1 0 1,-1-1-1,0 1 0,1 0 0,-1 0 0,0 0 0,0 2 0,4 19 81,-1 0-1,0 1 1,-2-1-1,-1 1 1,-4 36-1,1 13 196,2-55-216,1-13-65,-1 0-1,1 1 0,0-1 0,0 1 1,0-1-1,1 1 0,0-1 0,0 1 0,0-1 1,0 0-1,0 0 0,1 1 0,0-1 1,3 4-1,-4-7-210,0 0 1,0 0-1,0-1 1,0 1-1,1-1 1,-1 1-1,0-1 1,1 0-1,-1 1 1,0-1-1,1 0 1,-1 0-1,0 0 1,1 0-1,-1 0 1,0 0-1,1 0 1,-1-1-1,0 1 1,0 0-1,1-1 1,-1 1-1,0-1 1,0 1-1,1-1 1,-1 0-1,0 1 0,1-2 1,1 1-672,15-9-3760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4:17.921"/>
    </inkml:context>
    <inkml:brush xml:id="br0">
      <inkml:brushProperty name="width" value="0.05" units="cm"/>
      <inkml:brushProperty name="height" value="0.05" units="cm"/>
    </inkml:brush>
  </inkml:definitions>
  <inkml:trace contextRef="#ctx0" brushRef="#br0">1 1035 7362,'1'-3'439,"0"1"1,0 0 0,0 0-1,0 0 1,0 0 0,0 0-1,1 0 1,-1 0 0,1 0-1,0 1 1,-1-1 0,1 0 0,3-1-1,5-7 158,-5 4-380,97-108 2300,-87 94-2271,-1 0 0,0-1 0,-2 0-1,13-30 1,-22 42-191,0-1-1,0 1 1,-1-1 0,0 1-1,1-16 1,-3 21-48,0 1 1,1 0-1,-1 0 0,-1 0 0,1 0 1,0 0-1,-1 0 0,0 0 1,1 0-1,-1 0 0,0 0 0,-1 0 1,1 0-1,0 0 0,-1 1 1,0-1-1,1 0 0,-1 1 0,0 0 1,-1-1-1,-2-2 0,3 4-6,1 0-1,0 1 0,0-1 0,0 1 1,-1-1-1,1 1 0,0-1 1,-1 1-1,1-1 0,0 1 0,-1 0 1,1 0-1,0 0 0,-1 0 0,1 0 1,-1 0-1,1 0 0,0 1 1,-1-1-1,1 0 0,0 1 0,-3 0 1,2 1 2,-1-1 0,0 1 1,0 0-1,1 0 0,-1 1 1,1-1-1,0 0 0,-1 1 1,-1 3-1,-3 4 44,1 0 0,1 1-1,0 0 1,-7 19 0,5-5 131,0 1 0,2-1-1,-3 41 1,7-53-92,1 0-1,0-1 1,1 1 0,0 0-1,1 0 1,0-1-1,1 1 1,1-1-1,6 15 1,-9-25-69,-1 0 0,1 0 0,0 0 1,0 0-1,0 0 0,1-1 0,-1 1 1,0 0-1,1-1 0,-1 1 0,1-1 1,0 1-1,-1-1 0,1 0 0,0 1 1,0-1-1,0 0 0,0 0 0,0-1 0,0 1 1,0 0-1,0-1 0,2 1 0,0-1 12,-1 0 0,0 0-1,1-1 1,-1 1-1,0-1 1,0 0 0,1 0-1,-1 0 1,0-1-1,0 1 1,0-1-1,-1 0 1,5-2 0,5-6 63,1-1 1,-2 0 0,0 0 0,17-23-1,-13 12-54,0-1-1,13-32 0,10-15-7,-37 69-30,-1 0 0,1 0 1,-1 0-1,1 0 1,-1 0-1,1 0 0,-1 0 1,1 1-1,0-1 1,0 0-1,-1 0 0,1 1 1,0-1-1,0 0 0,0 1 1,0-1-1,0 1 1,0-1-1,0 1 0,0 0 1,0-1-1,0 1 1,0 0-1,0 0 0,0 0 1,0-1-1,0 1 0,0 0 1,0 1-1,2-1 1,3 0 7,-1-1-9,-1 1 0,0-1 0,0-1 1,1 1-1,-1 0 0,0-1 0,0 0 0,0 0 1,-1 0-1,5-4 0,-1 3 6,7-6 3,0 1 1,-1-2-1,0 0 1,0-1-1,-1 0 1,-1-1-1,0 0 1,0 0-1,-1-1 1,10-19-1,-9 6-12,-1 0-1,-1-1 1,-1 0-1,-1-1 1,3-34-1,-3-5-82,-3-68 0,-4 95-8,-11-67 0,11 105 91,0 0 0,-1 0 0,1 0 0,-1 0 0,1 0-1,-1 0 1,0 1 0,0-1 0,0 0 0,0 0 0,-2-1 0,3 2 2,0 1 1,-1 0-1,1-1 1,0 1-1,-1 0 1,1 0 0,-1-1-1,1 1 1,-1 0-1,1 0 1,-1 0-1,1 0 1,-1-1 0,1 1-1,-1 0 1,1 0-1,-1 0 1,1 0 0,-1 0-1,1 0 1,-1 0-1,1 1 1,0-1-1,-1 0 1,1 0 0,-1 0-1,1 0 1,-1 1-1,-3 1-3,1 1 0,0 0 0,0-1 0,0 1 0,0 0-1,1 1 1,-1-1 0,-3 7 0,-16 29 100,2 0 0,2 1 0,2 2-1,1-1 1,2 2 0,2 0 0,-7 62 0,-14 320 1781,31-371-1725,-2 2-16,-1-1-57,3 0 0,2 0 0,3 0 0,10 55 0,-13-104-78,1-1-1,-1 0 0,1 0 0,0 1 0,1-1 1,-1-1-1,5 8 0,-6-11 2,-1-1 0,1 1 0,-1 0 0,1-1 0,0 1 0,-1-1 0,1 1 0,-1-1 0,1 1 0,0-1 0,0 0 0,-1 1 0,1-1 0,0 0 0,0 1 0,-1-1 0,1 0 0,0 0 0,0 0 0,0 0 0,0 0 0,0 0 2,1 0-1,-1-1 0,0 1 0,0-1 1,0 0-1,0 1 0,0-1 1,0 0-1,0 0 0,0 1 1,0-1-1,0 0 0,0 0 0,0 0 1,0 0-1,-1 0 0,2-3 1,5-11-16,0 0 0,-1-1 1,-1 0-1,0 0 0,-1 0 1,-1 0-1,-1-1 0,1-31 1,0 14-90,33-240-1091,-36 274 1191,0 0 0,0 0-1,0 0 1,0 0 0,0 0-1,0 1 1,0-1 0,0 0 0,0 0-1,0 0 1,0 0 0,0 0-1,0 0 1,0 0 0,0 1-1,0-1 1,0 0 0,1 0-1,-1 0 1,0 0 0,0 0-1,0 0 1,0 0 0,0 0 0,0 0-1,0 0 1,0 1 0,0-1-1,0 0 1,0 0 0,1 0-1,-1 0 1,0 0 0,0 0-1,0 0 1,0 0 0,0 0-1,0 0 1,0 0 0,0 0 0,1 0-1,-1 0 1,0 0 0,0 0-1,0 0 1,0 0 0,0 0-1,0 0 1,0 0 0,0 0-1,1 0 1,-1 0 0,0 0-1,0 0 1,0 0 0,0 0 0,0 0-1,0-1 1,0 1 0,0 0-1,0 0 1,1 0 0,-1 0-1,0 0 1,0 0 0,0 0-1,1 1 3,-1 0 0,1 0-1,0 0 1,0 1 0,0-1-1,0 0 1,1 0 0,-1-1-1,0 1 1,0 0 0,1 0-1,-1 0 1,0-1 0,1 1-1,-1-1 1,0 1 0,1-1-1,-1 0 1,1 1 0,-1-1-1,1 0 1,-1 0 0,1 0-1,-1 0 1,1 0 0,1-1-1,4-1-1,-1 0 0,0-1 0,0 0-1,0 0 1,0-1 0,0 1 0,-1-1 0,9-8-1,43-44 22,-48 46-11,12-13 11,-2 0-1,0-1 1,25-46-1,-35 55-25,-1-1 0,-1 0 0,-1-1 0,0 1 0,-1-1 1,-1 0-1,4-35 0,-9 34-4,-6 23 0,-6 32-1,-6 65 133,4 1-1,-1 148 0,14-196-79,2-46-25,-3 27 106,2 1 1,2-1-1,9 63 0,-10-96-115,1 0 0,0 0 0,0 0 0,0 0-1,0-1 1,0 1 0,1 0 0,-1 0 0,1-1 0,3 5-1,-4-6-4,0-1-1,-1 1 0,1-1 0,0 0 0,-1 1 0,1-1 0,0 0 0,0 1 0,-1-1 1,1 0-1,0 1 0,0-1 0,-1 0 0,1 0 0,0 0 0,0 0 0,0 0 0,-1 0 0,1 0 1,0 0-1,0 0 0,0-1 0,-1 1 0,1 0 0,0 0 0,0-1 0,-1 1 0,1 0 0,0-1 1,-1 1-1,1-1 0,0 1 0,-1-1 0,1 1 0,-1-1 0,1 1 0,-1-1 0,1 0 0,-1 1 1,1-1-1,-1 0 0,1-1 0,7-9-7,-1-1 0,0 0 0,0-1 0,-2 1 0,1-1 0,6-27 0,13-88-108,-18 87 59,0-11-95,-5 33 42,1 0 1,0 0 0,1 1-1,1 0 1,1 0 0,10-23 0,-16 41 103,0-1 1,1 1-1,-1 0 1,0-1-1,1 1 1,-1 0-1,0-1 1,1 1-1,-1 0 0,0-1 1,1 1-1,-1 0 1,1 0-1,-1 0 1,1-1-1,-1 1 1,0 0-1,1 0 1,-1 0-1,1 0 1,-1 0-1,1 0 1,-1 0-1,1 0 1,-1 0-1,1 0 1,-1 0-1,1 0 1,-1 0-1,1 0 1,-1 0-1,0 1 1,1-1-1,-1 0 1,1 0-1,-1 0 1,0 1-1,1-1 1,-1 0-1,1 1 1,-1-1-1,0 0 1,1 1-1,-1 0 1,22 22-33,-10-9 40,-9-13-3,0 1 0,0-1 0,0 0 0,-1 0-1,2 0 1,-1-1 0,0 1 0,0-1 0,0 0-1,0 1 1,0-1 0,0-1 0,0 1 0,0 0 0,0-1-1,0 0 1,0 1 0,0-1 0,0 0 0,0-1-1,5-2 1,2-1 2,-1 0 0,1-1 0,-1 0-1,16-15 1,-22 18-3,1 0 0,-1-1 0,0 0 0,0 0 0,-1 0-1,1 0 1,-1 0 0,0 0 0,0-1 0,0 1 0,2-7 0,-4 8 0,1 1 0,-1-1 0,0 0 0,1 1 0,-1-1 0,0 0 0,-1 1 0,1-1 0,0 0 0,-1 0 0,1 1 0,-1-1 0,0 1 0,0-1 0,0 1 0,0-1 0,-1 1 0,1 0 0,-1-1 0,1 1 0,-3-3 0,3 4 0,0 0 0,-1 0 1,1 1-1,0-1 0,0 0 1,0 1-1,-1-1 0,1 1 0,0-1 1,0 1-1,-1-1 0,1 1 1,0 0-1,-1 0 0,1-1 0,-1 1 1,1 0-1,0 0 0,-1 1 0,1-1 1,0 0-1,-1 0 0,1 1 1,0-1-1,-1 0 0,1 1 0,0 0 1,0-1-1,-1 1 0,1 0 1,0-1-1,0 1 0,0 0 0,0 0 1,0 0-1,0 0 0,0 0 1,0 0-1,-1 2 0,-4 4 6,1 0 0,-1 1 0,1-1 0,-7 14 0,2 1 36,0 1 0,1 0 0,-6 29 0,12-42-13,1 0 0,0 0 0,1 1 0,0-1-1,1 1 1,0-1 0,1 1 0,0-1 0,0 0 0,4 13 0,-4-20-19,0 0 1,0 0 0,0 0 0,1 0 0,-1 0 0,1-1-1,0 1 1,0 0 0,0-1 0,0 1 0,0-1-1,0 0 1,1 0 0,-1 0 0,1 0 0,0 0-1,-1 0 1,6 1 0,-4-1-3,1-1 0,-1 0 1,1 0-1,0 0 0,0 0 0,-1-1 1,1 0-1,0 0 0,0-1 0,-1 1 0,8-2 1,1-2-11,-1 1 0,1-2 0,-1 0 0,1 0 1,-1-2-1,-1 1 0,22-17 0,-19 11-10,0 0 1,-1-2-1,0 1 0,-2-2 0,1 1 0,-2-2 1,0 1-1,-1-1 0,0-1 0,-1 0 1,7-23-1,-14 37 5,-1 0 1,1 1 0,-1-1-1,1 0 1,-1 0 0,0 0-1,0 0 1,0 0-1,-1 0 1,1 0 0,-1-4-1,0 6 6,1 1 0,0 0 0,0-1-1,0 1 1,-1-1 0,1 1 0,0 0-1,0-1 1,-1 1 0,1 0-1,0-1 1,-1 1 0,1 0 0,0 0-1,-1-1 1,1 1 0,0 0 0,-1 0-1,1-1 1,-1 1 0,1 0 0,0 0-1,-1 0 1,1 0 0,-1 0-1,1 0 1,-1 0 0,-1 0 0,1 0 0,-1 1 0,1-1-1,0 1 1,-1-1 0,1 1 0,0 0 0,-1-1 0,1 1-1,0 0 1,0 0 0,-2 2 0,-6 6 3,2 0-1,-1 1 1,1 0-1,1 0 1,0 0-1,0 1 1,1 0-1,1 0 1,0 1 0,0-1-1,1 1 1,0 0-1,1 0 1,1 0-1,0 0 1,0 0-1,1 0 1,1 0 0,0 0-1,0 0 1,1 0-1,1 0 1,7 19-1,-9-29 3,0 1 0,0-1 0,0 0-1,0 1 1,1-1 0,-1 0 0,1 0-1,-1 0 1,1 0 0,0 0 0,0 0-1,0-1 1,0 1 0,0-1 0,0 1-1,0-1 1,1 0 0,-1 0 0,0 0-1,1 0 1,-1 0 0,1 0 0,-1 0-1,1-1 1,-1 0 0,1 1 0,0-1-1,-1 0 1,1 0 0,-1-1 0,1 1-1,0 0 1,-1-1 0,1 1 0,-1-1-1,1 0 1,-1 0 0,0 0 0,1 0-1,3-3 1,5-3 15,0 0-1,0-1 1,-1 0 0,0-1-1,0 0 1,-1-1-1,8-11 1,8-12-15,-3-2 0,-1 0-1,-1-1 1,-2-1 0,-1-1 0,-3-1 0,11-40-1,-11 21-66,-1-1 0,-4 0-1,-1-1 1,-2-71-1,-8 120 33,-1 15 24,-4 19 17,-6 42-22,-48 276 512,57-312-372,0 39 0,4-58-98,1-1 0,0 1 0,0 0 0,1-1-1,0 1 1,1-1 0,4 12 0,-7-19-26,1-1 1,-1 0-1,1 1 0,0-1 0,-1 0 1,1 0-1,0 0 0,0 1 0,0-1 1,0 0-1,0 0 0,0 0 0,0 0 0,0-1 1,0 1-1,1 0 0,-1 0 0,0-1 1,0 1-1,1-1 0,-1 1 0,0-1 1,1 1-1,-1-1 0,1 0 0,-1 0 1,0 0-1,1 1 0,-1-2 0,1 1 0,-1 0 1,0 0-1,1 0 0,-1 0 0,1-1 1,-1 1-1,0-1 0,1 1 0,-1-1 1,0 0-1,0 1 0,1-1 0,-1 0 0,1-1 1,5-3 6,0 0 0,0-1 1,0 0-1,-1 0 1,10-14-1,44-72 42,-43 63-19,39-51 0,-55 78-32,1 0-1,-1 0 1,1 1-1,-1-1 1,1 0-1,0 1 1,-1-1-1,1 1 1,0 0-1,0 0 1,0 0-1,0 0 1,0 0-1,0 0 1,0 0-1,1 1 1,2-2-1,-3 3-2,-1-1-1,0 1 1,0-1 0,0 1-1,0-1 1,1 1-1,-1 0 1,0 0-1,0-1 1,-1 1-1,1 0 1,0 0-1,0 0 1,0 0-1,0 0 1,-1 0-1,1 0 1,-1 0-1,1 1 1,0-1-1,-1 0 1,0 0-1,1 0 1,-1 1-1,0-1 1,0 0-1,0 1 1,0-1-1,0 2 1,1 15-6,0-1 0,-2 1-1,0-1 1,-1 1 0,-6 24 0,2-11 15,5-25-2,1-2-2,-1 0 0,0 0-1,1-1 1,-1 1-1,-1 0 1,1-1-1,-4 7 1,5-10-29,0 1 0,-1-1 1,1 0-1,-1 0 0,1 0 0,0 0 0,-1 0 0,1 1 1,-1-1-1,1 0 0,0 0 0,-1 0 0,1 0 0,-1 0 1,1 0-1,0 0 0,-1-1 0,1 1 0,-1 0 1,1 0-1,0 0 0,-1 0 0,1 0 0,-1-1 0,1 1 1,0 0-1,-1 0 0,1-1 0,0 1 0,0 0 0,-1 0 1,1-1-1,0 1 0,-1 0 0,1-1 0,0 1 1,0 0-1,0-1 0,0 1 0,-1-1 0,1 1 0,0 0 1,0-1-1,0 0 0,-12-21-2261,-21-41-4727,9 24 2295</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4:18.360"/>
    </inkml:context>
    <inkml:brush xml:id="br0">
      <inkml:brushProperty name="width" value="0.05" units="cm"/>
      <inkml:brushProperty name="height" value="0.05" units="cm"/>
    </inkml:brush>
  </inkml:definitions>
  <inkml:trace contextRef="#ctx0" brushRef="#br0">4 35 8274,'-3'5'2144,"12"-2"785,15-3-2345,18-1 144,4-2-112,17-2 40,1-3-151,7 2-153,-12 1-152,-3-2-88,-17 3-160,-10 2-713,-15 1-423,-23 10-5753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1:39.652"/>
    </inkml:context>
    <inkml:brush xml:id="br0">
      <inkml:brushProperty name="width" value="0.05" units="cm"/>
      <inkml:brushProperty name="height" value="0.05" units="cm"/>
    </inkml:brush>
  </inkml:definitions>
  <inkml:trace contextRef="#ctx0" brushRef="#br0">1 382 6697,'1'6'411,"1"-1"0,0 0 0,1 0 0,-1 0 0,1 0-1,0 0 1,0-1 0,1 1 0,-1-1 0,1 0-1,0 0 1,0 0 0,8 5 0,-5-5-185,0 0 0,0 0-1,0-1 1,1 0 0,-1 0 0,1-1 0,0 0-1,13 2 1,-3-3-88,0 0 0,-1-1 0,1-1 0,-1-1 0,1 0 0,-1-1 0,0-1 0,21-7 0,-19 4-58,0-1 0,-1 0 0,0-1 0,-1-1 0,0-1 0,0-1-1,-1 0 1,15-15 0,-20 16-63,-1-1 0,0 0 0,0-1 0,-1 0 0,-1 0 0,0-1 0,0 0 0,-2 0 0,0-1 0,8-30 0,-9 22-19,0 0 0,-2 0-1,-1 0 1,0-32 0,-2 53 2,0 0 0,0 0 0,0 1 0,-1-1 0,1 0 0,0 0 0,-1 1 0,1-1 1,-1 0-1,0 1 0,1-1 0,-1 0 0,0 1 0,0-1 0,-1-1 0,1 2 1,0 1 1,1 0-1,-1-1 1,1 1-1,-1 0 1,1 0-1,-1 0 0,0-1 1,1 1-1,-1 0 1,0 0-1,1 0 1,-1 0-1,0 0 1,1 0-1,-1 0 1,0 0-1,1 0 1,-1 0-1,1 1 0,-1-1 1,0 0-1,1 0 1,-1 1-1,1-1 1,-1 0-1,0 1 1,-3 2 17,1 0 1,-1 0 0,1 0 0,0 0-1,0 1 1,0-1 0,1 1 0,-1-1-1,1 1 1,-3 7 0,-2 8 103,0 0 1,2 0-1,1 1 1,-4 34-1,1 87 683,10-18-84,-2-104-550,2 0 0,0 0 0,1-1 1,10 28-1,-13-43-146,0 0 0,0 0 0,1-1 0,-1 1 0,1 0 0,0 0 0,-1-1 0,1 1 1,0-1-1,1 0 0,-1 0 0,0 0 0,1 0 0,-1 0 0,5 3 0,-4-4-16,-1-1-1,0 1 1,1-1-1,-1 1 1,0-1-1,1 0 1,-1 0-1,1 0 1,-1 0-1,1 0 1,-1 0 0,0-1-1,1 1 1,-1-1-1,0 0 1,1 0-1,-1 0 1,0 0-1,0 0 1,3-2-1,5-4 1,0-1 0,-1 0-1,0-1 1,0 0 0,-1 0-1,0-1 1,-1 0 0,11-19-1,23-29 26,-41 58-36,0 0 0,1 0-1,-1-1 1,0 1 0,0 0 0,0 0 0,0 0 0,0-1 0,1 1 0,-1 0 0,0 0 0,0 0 0,0-1-1,1 1 1,-1 0 0,0 0 0,0 0 0,1 0 0,-1 0 0,0 0 0,0 0 0,1 0 0,-1 0-1,0 0 1,0 0 0,1 0 0,-1 0 0,0 0 0,0 0 0,1 0 0,-1 0 0,0 0 0,0 0 0,1 0-1,-1 0 1,1 0 0,3 11-48,-2 23-27,-2-26 72,0-3 3,1 1 0,0 0 0,0 0 0,1-1 0,-1 1 0,1-1-1,1 1 1,-1-1 0,1 0 0,-1 0 0,1 0 0,1 0 0,-1 0 0,6 4-1,-7-7 5,0 0 1,0 0-1,0 0 0,0-1 0,1 1 0,-1-1 0,0 0 0,1 0 0,0 0 0,-1 0 0,1 0 0,-1-1 0,1 1 0,0-1 0,0 1 0,-1-1 0,1 0 0,0 0 0,0 0 0,-1-1 0,1 1 0,0-1 0,-1 1 0,1-1 0,0 0 0,-1 0 0,1 0 0,-1 0 0,1 0 0,-1-1 0,0 1 0,4-4 0,6-4-24,0-1-1,-1 0 1,0-1-1,16-21 1,-21 24-21,0 0 1,-1 0-1,1 0 1,-2-1-1,1 0 0,-2 0 1,1 0-1,3-15 1,-7 24 35,1-1 1,-1 1 0,0-1 0,0 0-1,1 1 1,-1-1 0,0 1 0,0-1-1,0 0 1,0 1 0,0-1 0,0 1-1,0-1 1,0 0 0,0 1 0,0-1-1,0 0 1,0 1 0,0-1 0,-1 1-1,1-1 1,0 0 0,0 1 0,-1-1-1,1 1 1,0-1 0,-1 1 0,1-1-1,-1 1 1,1-1 0,0 1 0,-1 0-1,1-1 1,-1 1 0,1-1 0,-1 1-1,0 0 1,1 0 0,-1-1 0,1 1-1,-1 0 1,1 0 0,-1 0 0,0-1-1,1 1 1,-1 0 0,0 0 0,1 0-1,-2 0 1,0 1-3,0-1-1,-1 1 1,1 0-1,0 0 1,0 0-1,-1 0 1,1 0-1,0 0 1,0 1-1,0-1 1,-3 4 0,2-2 21,-1 1 0,1 0 0,0-1 0,0 2 1,0-1-1,1 0 0,0 0 0,-1 1 1,1 0-1,1-1 0,-1 1 0,1 0 1,0 0-1,0 0 0,0-1 0,1 1 0,-1 0 1,1 0-1,0 0 0,1 0 0,-1 0 1,1 0-1,0 0 0,0 0 0,1 0 1,1 4-1,0-3 12,0-1-1,0 0 1,0 0 0,0 0 0,1 0 0,0 0-1,0-1 1,0 0 0,0 0 0,1 0 0,-1 0-1,1-1 1,0 0 0,0 0 0,1 0 0,-1 0-1,0-1 1,1 0 0,0 0 0,-1-1 0,11 2-1,34 2-480,-29-6-3099,-12 0 473</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20:56:56.281"/>
    </inkml:context>
    <inkml:brush xml:id="br0">
      <inkml:brushProperty name="width" value="0.05" units="cm"/>
      <inkml:brushProperty name="height" value="0.05" units="cm"/>
    </inkml:brush>
  </inkml:definitions>
  <inkml:trace contextRef="#ctx0" brushRef="#br0">24 165 5289,'-1'0'284,"0"0"0,0 0 0,0 0 0,0 0 0,0 0 0,-1 1 0,1-1 0,0 0 0,0 1 0,0-1 0,0 1 0,0-1 0,0 1 0,0-1 0,0 1 0,1 0 0,-1 0 0,0-1 0,0 1 0,0 0 0,1 0 0,-2 2 0,2-3-237,0 1-1,-1 0 1,1-1-1,0 1 1,0-1-1,0 1 1,0 0-1,0-1 1,0 1-1,0 0 0,1-1 1,-1 1-1,0 0 1,0-1-1,0 1 1,1 0-1,-1-1 1,0 1-1,1-1 1,-1 1-1,0-1 1,1 1-1,-1-1 1,1 1-1,-1-1 1,1 1-1,-1-1 1,1 0-1,-1 1 1,1-1-1,-1 1 1,1-1-1,0 0 1,-1 0-1,1 1 1,-1-1-1,1 0 1,0 0-1,-1 0 1,1 0-1,0 0 1,8 2 11,-1-1 1,0-1-1,1 1 1,-1-1-1,0-1 1,1 1-1,-1-1 1,0-1 0,15-4-1,-19 4-32,0 0 0,-1 0-1,1 0 1,-1 0 0,0-1-1,0 1 1,0-1 0,0 0 0,0 0-1,0 0 1,-1 0 0,0-1 0,1 1-1,-1-1 1,2-4 0,2-5 77,-1-1-1,6-20 1,1-32 191,-11 52-8,-8 45-23,0 6-218,2-1 1,1 1-1,1 0 0,4 55 1,-1-89-41,0-1 1,0 0 0,1 1-1,-1-1 1,0 0-1,1 0 1,0 0-1,-1 1 1,1-1 0,0 0-1,0 0 1,0 0-1,0 0 1,1 0-1,-1-1 1,0 1 0,1 0-1,-1 0 1,1-1-1,0 1 1,0-1 0,-1 0-1,3 2 1,-2-3 9,1 0 0,-1 0 0,0 0 0,0 0 0,0 0 1,0 0-1,0-1 0,-1 1 0,1-1 0,0 0 0,0 1 0,0-1 1,0 0-1,0 0 0,-1 0 0,1 0 0,0-1 0,-1 1 0,1 0 1,-1-1-1,0 1 0,1-1 0,-1 1 0,0-1 0,0 0 0,1-2 1,9-10 31,-1 0 0,0-2 0,-1 1 0,-1-1 0,-1 0 0,0-1 0,-1 1 1,7-32-1,-13 46-32,0 0 0,-1-1 0,1 1 0,0 0 1,-1 0-1,1 0 0,-1 0 0,0 0 0,1 0 1,-1 0-1,-2-4 0,2 6-6,1-1 1,0 1-1,0-1 1,-1 1-1,1-1 0,0 1 1,-1 0-1,1-1 1,0 1-1,-1-1 0,1 1 1,-1 0-1,1-1 0,0 1 1,-1 0-1,1 0 1,-1-1-1,1 1 0,-1 0 1,1 0-1,-1 0 1,1 0-1,-1 0 0,0-1 1,1 1-1,-1 0 1,1 0-1,-1 0 0,1 0 1,-1 0-1,1 1 1,-1-1-1,1 0 0,-1 0 1,1 0-1,-1 0 1,1 1-1,-1-1 0,1 0 1,-1 0-1,1 1 1,-1-1-1,1 0 0,-1 1 1,1-1-1,0 1 0,-1-1 1,1 0-1,0 1 1,-1-1-1,1 1 0,-8 18 31,5-4-28,1-6-6,-2 2 14,2-1-1,-1 1 1,2 0-1,-1 0 1,1 16 0,1-24-12,0 1 0,1-1 0,-1 0 1,1 0-1,-1-1 0,1 1 0,0 0 1,0 0-1,1 0 0,-1 0 1,1-1-1,-1 1 0,1-1 0,0 1 1,0-1-1,0 0 0,0 1 1,0-1-1,0 0 0,1-1 0,-1 1 1,1 0-1,-1-1 0,1 1 0,0-1 1,-1 0-1,6 2 0,0-1 14,0 0-1,0-1 0,0 0 1,0-1-1,0 1 0,1-2 1,-1 1-1,0-1 1,0 0-1,10-3 0,8-3-118,43-18-1,-66 24-47,0 0 1,0-1-1,0 0 0,0 1 0,0-1 0,-1 0 1,1 0-1,-1 0 0,3-3 0,5-16-3636,-9 6 315</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20:56:56.613"/>
    </inkml:context>
    <inkml:brush xml:id="br0">
      <inkml:brushProperty name="width" value="0.05" units="cm"/>
      <inkml:brushProperty name="height" value="0.05" units="cm"/>
    </inkml:brush>
  </inkml:definitions>
  <inkml:trace contextRef="#ctx0" brushRef="#br0">67 45 7922,'-12'-11'1792,"-6"-4"873,7 0-2265,-1 11 88,7 6 0,0 1 32,3-3-152,1 2-104,1 1-120,0 1-408,1 1-632,1 2-2129,3 10 185</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20:56:57.152"/>
    </inkml:context>
    <inkml:brush xml:id="br0">
      <inkml:brushProperty name="width" value="0.05" units="cm"/>
      <inkml:brushProperty name="height" value="0.05" units="cm"/>
    </inkml:brush>
  </inkml:definitions>
  <inkml:trace contextRef="#ctx0" brushRef="#br0">13 127 5609,'-1'-39'3158,"1"25"-2126,0 1 0,-1-1 0,0 1 0,-6-20 0,7 33-933,0 0-67,0 0 1,0 0 0,0 0 0,0 0 0,0 0 0,0 0 0,0 0-1,0 0 1,0 0 0,0 0 0,0 0 0,0 0 0,0 0 0,0 1 0,-1-1-1,1 0 1,0 0 0,0 0 0,0 0 0,0 0 0,0-1 0,0 1-1,0 0 1,0 0 0,0 0 0,0 0 0,0 0 0,0 0 0,0 0 0,0 0-1,0 0 1,0 0 132,-1 0-133,1 0 1,0 0 0,0 0 0,-1 12 353,1 27-268,11 117 807,51 255 1,-60-399-915,-1-7-25,0 0-1,-1-1 1,2 1 0,-1 0-1,0 0 1,1-1-1,0 1 1,0-1-1,0 0 1,1 1 0,-1-1-1,5 4 1,-7-8-8,0 1 1,1-1 0,-1 0-1,0 0 1,0 0-1,1 0 1,-1 0 0,0 0-1,0 0 1,1 0 0,-1 0-1,0 0 1,0 0-1,1 0 1,-1 0 0,0 0-1,0 0 1,1 0 0,-1 0-1,0 0 1,0 0-1,1 0 1,-1 0 0,0 0-1,0-1 1,0 1-1,1 0 1,-1 0 0,0 0-1,0 0 1,0 0 0,1-1-1,-1 1 1,0 0-1,0 0 1,0 0 0,0-1-1,5-12-1109,-4-14-2000,-3-2-200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20:56:57.893"/>
    </inkml:context>
    <inkml:brush xml:id="br0">
      <inkml:brushProperty name="width" value="0.05" units="cm"/>
      <inkml:brushProperty name="height" value="0.05" units="cm"/>
    </inkml:brush>
  </inkml:definitions>
  <inkml:trace contextRef="#ctx0" brushRef="#br0">5 421 7154,'-1'6'372,"-1"0"0,2 1 0,-1-1 0,1 1 0,0-1 0,0 1 0,1-1 0,0 1 1,0-1-1,0 1 0,1-1 0,0 0 0,0 0 0,1 0 0,-1 0 0,6 8 1,-5-10-324,-1 0 0,0 0 0,1 0 0,-1-1 0,1 1 0,0-1 0,1 0 0,-1 0 0,0 0 0,1 0 0,0 0 0,-1-1 0,1 0 0,0 0 0,0 0 0,0 0 0,1 0 0,-1-1 0,0 0 0,1 0 0,-1 0 0,1 0 0,-1-1 0,1 0 0,4 0 0,0-2 24,0 0 1,1-1 0,-1 0-1,0-1 1,-1 0 0,1 0-1,-1-1 1,0 0 0,0-1-1,11-9 1,1-3 69,0-1 1,27-35-1,-11 4-65,-2-1 0,-2-2 0,-3-1 0,34-88 0,-59 132-70,12-34 12,-15 41-15,0 1-1,-1-1 0,1 1 1,-1-1-1,0 0 1,0 0-1,0 1 1,0-1-1,0 0 1,0 1-1,-1-1 1,-1-5-1,2 8-3,0 0-1,0 0 1,0-1 0,0 1-1,0 0 1,-1-1 0,1 1-1,0 0 1,0 0 0,-1-1-1,1 1 1,0 0 0,0 0-1,0-1 1,-1 1 0,1 0-1,0 0 1,-1 0 0,1 0-1,0-1 1,-1 1 0,1 0-1,0 0 1,-1 0-1,1 0 1,0 0 0,-1 0-1,1 0 1,0 0 0,-1 0-1,1 0 1,0 0 0,-1 0-1,1 0 1,-1 0 0,-12 10 11,-7 17 3,6 1-10,1 0-1,2 1 1,0 0 0,2 1 0,2 0 0,0 0-1,-2 35 1,5-13 9,1 0 0,4 1-1,8 73 1,-6-106 5,0 0 1,1 0-1,1 0 0,14 34 0,-19-53-13,1 0-1,-1 0 0,0 0 1,1 0-1,-1 0 0,1 0 0,-1 0 1,1 0-1,-1 0 0,1 0 1,0 0-1,-1 0 0,1-1 1,0 1-1,0 0 0,-1 0 1,1-1-1,0 1 0,0-1 1,0 1-1,0-1 0,0 1 1,0-1-1,0 1 0,0-1 0,0 0 1,0 0-1,0 1 0,0-1 1,0 0-1,0 0 0,0 0 1,1 0-1,-1 0 0,0-1 1,0 1-1,0 0 0,0 0 1,0-1-1,0 1 0,0 0 1,0-1-1,0 1 0,0-1 0,0 0 1,-1 1-1,1-1 0,0 0 1,0 1-1,0-1 0,-1 0 1,1 0-1,1-1 0,5-7 33,1 0 0,-1 0-1,10-20 1,-11 19-33,5-9 15,20-27-6,-30 44-14,1 0 1,0 0 0,0 0 0,0 0-1,0 1 1,0-1 0,0 1-1,0 0 1,0-1 0,0 1 0,1 0-1,-1 0 1,0 0 0,1 1 0,-1-1-1,1 1 1,4-1 0,-5 1-1,0 1 0,0-1 0,1 1 0,-1-1 0,0 1 0,0 0 0,0 0 0,-1 0 0,1 0 0,0 1 0,0-1 0,-1 0 0,1 1 0,0-1 0,-1 1 0,1 0 0,-1-1 0,0 1 0,0 0 0,0 0 0,0 0 0,2 3 0,18 51-2,-18-47 2,0 1 4,1-1-1,0 0 1,0 0-1,1 0 1,0-1-1,11 15 1,-14-21-3,-1 0-1,1 0 1,-1-1-1,1 1 1,0 0 0,-1-1-1,1 0 1,0 1-1,0-1 1,0 0-1,0 0 1,0 0 0,0 0-1,1 0 1,-1 0-1,0-1 1,0 1 0,1-1-1,-1 1 1,0-1-1,1 0 1,-1 0 0,0 0-1,1 0 1,-1-1-1,0 1 1,1-1 0,-1 1-1,0-1 1,0 0-1,0 0 1,0 0-1,1 0 1,2-2 0,2-3-1,0 0 0,0-1 1,0 0-1,-1 0 0,1-1 1,-2 1-1,1-1 0,-1-1 1,-1 1-1,1-1 0,5-16 0,-3 2 9,0 1-1,-1-1 0,4-38 0,-9 46-5,0-1 1,-2-30 0,0 41-4,1 1 0,-1-1 1,0 1-1,0 0 0,0-1 1,0 1-1,-1 0 0,1 0 1,-1 0-1,0 0 0,-1 0 1,1 0-1,-1 0 0,-4-4 1,7 8-1,0 0 0,-1-1 1,1 1-1,0 0 0,-1-1 1,1 1-1,0 0 1,-1 0-1,1-1 0,-1 1 1,1 0-1,-1 0 0,1 0 1,0 0-1,-1 0 0,1 0 1,-1-1-1,1 1 0,-1 0 1,1 0-1,-1 0 1,1 1-1,-1-1 0,1 0 1,-1 0-1,1 0 0,0 0 1,-1 0-1,1 0 0,-1 1 1,0-1-1,-9 15 2,0 25 8,10-40-9,-14 85 107,-6 166 1,20-239-77,0 0 1,1 0-1,1 0 0,3 16 0,-4-26-29,-1 0 0,1 0 0,0-1 0,0 1 0,-1 0 0,1 0 0,0-1 0,1 1 0,-1 0 0,0-1 0,0 1 0,1-1 0,-1 0 0,3 2 0,-3-2-7,0-1 0,0 1 0,0-1-1,1 0 1,-1 1 0,0-1-1,1 0 1,-1 0 0,0 0 0,1 0-1,-1 0 1,0 0 0,1 0 0,-1 0-1,0-1 1,0 1 0,1 0 0,-1-1-1,0 1 1,0-1 0,1 0 0,-1 1-1,2-2 1,7-6-624,1 0 0,-1-1 0,-1 0 1,0-1-1,14-18 0,-12 15-666,17-22-2148</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20:57:01.753"/>
    </inkml:context>
    <inkml:brush xml:id="br0">
      <inkml:brushProperty name="width" value="0.05" units="cm"/>
      <inkml:brushProperty name="height" value="0.05" units="cm"/>
    </inkml:brush>
  </inkml:definitions>
  <inkml:trace contextRef="#ctx0" brushRef="#br0">1 749 5633,'9'-29'3396,"-2"5"-2232,1 1 0,19-36 0,-1 10-510,-2-1 0,26-76 0,-40 91-513,-1 0 0,-1-1 0,-2 1-1,2-63 1,-8 93-125,0 0 0,0 0 0,0-1 0,-1 1 0,0 0 0,-2-8-1,3 13-13,-1 0-1,1 0 1,0-1-1,0 1 0,0 0 1,0-1-1,0 1 1,0 0-1,0 0 0,-1 0 1,1-1-1,0 1 1,0 0-1,0 0 0,-1-1 1,1 1-1,0 0 0,0 0 1,-1 0-1,1 0 1,0 0-1,0-1 0,-1 1 1,1 0-1,0 0 1,0 0-1,-1 0 0,1 0 1,0 0-1,0 0 1,-1 0-1,1 0 0,0 0 1,-1 0-1,1 0 0,0 0 1,-1 0-1,-11 18 38,0 7-12,2 1-1,1 0 1,-8 43 0,14-54-24,0 0 0,2 0 0,0 0 0,0 0 0,2 0-1,0 0 1,0 0 0,6 20 0,-6-31-1,0 1-1,1-1 0,0 1 0,0-1 0,0 0 1,0 0-1,0 0 0,1 0 0,0 0 1,0-1-1,0 1 0,0-1 0,1 1 0,-1-1 1,1 0-1,0-1 0,0 1 0,7 3 1,2-1 11,0-1 0,0 0 0,0-1 0,0 0 0,15 0 1,-14-2 46,0 1 0,1 1 1,-1 1-1,23 8 0,-35-11-53,-1 0-1,1 0 1,0 0-1,-1 0 1,1 1-1,-1-1 0,1 0 1,-1 1-1,1 0 1,-1-1-1,0 1 1,0 0-1,0-1 0,0 1 1,0 0-1,-1 0 1,1 0-1,0 0 1,-1 0-1,1 0 1,-1 0-1,0 0 0,0 0 1,0 0-1,0 0 1,0 0-1,0 0 1,0 0-1,-1 0 0,1 0 1,-1 0-1,1 0 1,-1 0-1,0 0 1,-1 2-1,-2 5 1,0 1-1,-1-1 1,0 0 0,-1 0 0,-9 12-1,7-11 9,0-1 0,-1 0-1,-15 12 1,22-19-12,0-1 1,0 1-1,0-1 0,0 1 1,0-1-1,0 0 1,0 0-1,0 0 1,-1 0-1,1 0 1,0 0-1,-1-1 1,1 1-1,-1-1 0,1 1 1,-1-1-1,1 0 1,0 0-1,-1 0 1,1-1-1,-1 1 1,1 0-1,-1-1 1,1 0-1,-3-1 0,4 2-3,1-1-1,-1 1 1,0-1-1,1 0 0,-1 1 1,1-1-1,-1 0 0,1 0 1,-1 1-1,1-1 0,0 0 1,0 0-1,-1 0 0,1 0 1,0 1-1,0-1 0,0 0 1,0 0-1,0 0 0,0 0 1,0 0-1,0 0 0,0 1 1,0-1-1,0 0 0,0 0 1,1 0-1,-1 0 0,0 1 1,1-1-1,-1 0 0,1 0 1,-1 0-1,1 1 0,0-2 1,23-30-20,-20 28 18,36-42 9,45-54 2,-73 84 5,-1-1 0,-1 0-1,0-1 1,11-30-1,13-72 233,-18 255-159,-13-112-81,0 3-6,-1-8 0,0 1 1,2-2 0,-1 1 0,2 0-1,11 27 1,-15-44 1,-1 1 0,1-1-1,-1 0 1,1 0 0,-1 0 0,1 0 0,0 0-1,-1 0 1,1-1 0,0 1 0,0 0 0,0 0 0,-1 0-1,1-1 1,0 1 0,0-1 0,0 1 0,0 0-1,1-1 1,-1 0 0,0 1 0,0-1 0,0 0-1,0 1 1,0-1 0,2 0 0,-1 0 4,0-1 0,0 0 0,0 1 0,-1-1 0,1 0-1,0 0 1,0 0 0,-1 0 0,1 0 0,-1 0 0,1-1 0,-1 1 0,1 0 0,1-3 0,4-5 28,0-1 1,-1 0-1,0 0 1,6-14 0,51-149 203,-43 112-220,-20 60-17,0 0 0,0-1 1,1 1-1,-1 0 0,0 0 1,1 0-1,-1 0 0,1 0 1,-1 0-1,1 0 0,0 0 1,-1 0-1,1 0 1,0 0-1,0 0 0,-1 1 1,1-1-1,0 0 0,1 0 1,-1 1-2,0 0 1,-1 0 0,1 1-1,-1-1 1,1 0 0,-1 1 0,1-1-1,-1 0 1,1 1 0,-1-1 0,1 1-1,-1-1 1,0 1 0,1-1 0,-1 1-1,0-1 1,1 1 0,-1-1-1,0 1 1,0-1 0,1 1 0,-1 0-1,0-1 1,0 2 0,10 46 3,-9 9 5,-2 0-1,-9 63 1,5-58 46,-6 130 171,-6 66-94,16-251-128,0 1 0,-1-1 0,0 0-1,0 0 1,-4 8 0,6-14-3,0 0-1,-1-1 0,1 1 1,0 0-1,-1 0 0,1-1 1,-1 1-1,1 0 1,-1 0-1,1-1 0,-1 1 1,1-1-1,-1 1 0,0 0 1,1-1-1,-1 1 0,0-1 1,1 1-1,-1-1 1,0 0-1,0 1 0,0-1 1,1 0-1,-1 0 0,0 1 1,0-1-1,0 0 0,0 0 1,1 0-1,-1 0 0,0 0 1,0 0-1,0 0 1,0 0-1,0-1 0,1 1 1,-1 0-1,0 0 0,0-1 1,0 1-1,1 0 0,-1-1 1,0 1-1,0-1 1,1 1-1,-1-1 0,0 1 1,1-1-1,-1 0 0,1 1 1,-1-1-1,0-1 0,-2-1 2,0-1-1,1-1 0,-1 1 1,1 0-1,0-1 0,0 1 1,0-1-1,1 0 0,-1 1 0,1-1 1,1 0-1,-1 0 0,0-6 1,0-4-2,1-1 1,1 1-1,2-17 0,4-7-2,2 0 0,1 1 0,2 1 0,32-70 0,91-130 22,-8 53-56,-123 179 38,1 0 0,-1 1 1,1-1-1,-1 1 0,1 1 0,11-7 0,-16 9-1,1 1-1,0-1 0,0 1 0,0-1 0,0 1 1,-1 0-1,1 0 0,0-1 0,0 1 0,0 0 0,0 0 1,0 0-1,0 0 0,0 0 0,0 0 0,0 0 1,0 0-1,0 0 0,0 1 0,-1-1 0,1 0 0,0 0 1,0 1-1,0-1 0,0 1 0,0-1 0,-1 1 1,1-1-1,0 1 0,-1-1 0,1 1 0,0 0 0,-1-1 1,1 1-1,0 0 0,-1 0 0,1 0 0,-1-1 1,0 1-1,1 0 0,-1 0 0,0 0 0,1 0 0,-1 0 1,0 0-1,0-1 0,0 1 0,0 0 0,0 0 1,0 0-1,0 0 0,0 2 0,2 20 2,-1 0 0,-1 0 0,-1 0 0,-1 0-1,-1 0 1,-1 0 0,-1-1 0,0 0 0,-11 24 0,3-23 11,12-23-12,1 0-1,0 0 1,0 0 0,-1 1-1,1-1 1,0 0 0,0 0 0,-1 0-1,1 0 1,0 0 0,-1 0-1,1 1 1,0-1 0,0 0-1,-1 0 1,1 0 0,0 0-1,-1 0 1,1 0 0,0 0-1,-1 0 1,1 0 0,0-1 0,0 1-1,-1 0 1,1 0 0,0 0-1,-1 0 1,1 0 0,0 0-1,0-1 1,-1 1 0,1 0-1,0 0 1,0 0 0,0-1-1,-1 1 1,1 0 0,-4-7-3,1 1 1,0-1-1,0 1 1,1-1-1,-3-11 0,-6-26 0,10 38 4,5 10 2,3 9 11,-3 1 0,1 4-15,1-1 1,0 0-1,1 0 0,1-1 0,11 18 1,-17-31-2,0 0 1,0-1 0,0 1-1,0-1 1,0 1 0,1-1 0,-1 0-1,1 0 1,-1 0 0,1 0 0,0 0-1,0-1 1,0 1 0,0-1-1,0 0 1,0 0 0,0 0 0,0 0-1,1 0 1,-1-1 0,0 0 0,1 1-1,-1-1 1,0 0 0,0-1 0,1 1-1,-1-1 1,0 1 0,0-1-1,1 0 1,-1 0 0,0 0 0,0-1-1,0 1 1,3-2 0,8-6 5,0 0 0,-1-1 0,0 0 0,0-1 0,-1 0 0,-1-1 0,1-1 0,11-18 0,-1 0-5,-2-1 0,24-52 0,-33 57 9,0 0-1,-1-1 1,-2 0 0,-1 0-1,-1-1 1,-1 0-1,-2 0 1,-1 0 0,-1-1-1,-6-55 1,-1 64 51,5 21-58,1 0-1,0 0 1,0 0-1,0-1 0,0 1 1,0 0-1,0 0 1,-1 0-1,1 0 0,0 0 1,0 0-1,0 0 0,0 0 1,0 0-1,-1 0 1,1 0-1,0-1 0,0 1 1,0 0-1,0 0 1,-1 0-1,1 0 0,0 0 1,0 0-1,0 1 1,0-1-1,-1 0 0,1 0 1,0 0-1,0 0 1,0 0-1,0 0 0,-1 0 1,1 0-1,0 0 1,0 0-1,0 0 0,0 0 1,0 1-1,0-1 1,-1 0-1,1 0 0,0 0 1,0 0-1,0 0 1,0 1-1,0-1 0,0 0 1,0 0-1,-12 34 93,0 55-54,3 0 0,5 167 0,4-158-24,0-97-16,4 72-12,-4-68 23,1 1 0,0 0 0,0 0 0,0-1 0,1 1 0,0-1-1,0 1 1,1-1 0,-1 0 0,5 6 0,-5-9-4,-1-1-1,0 0 1,1 0 0,-1 0-1,1-1 1,-1 1 0,1 0 0,0 0-1,-1-1 1,1 1 0,0-1-1,-1 0 1,1 1 0,0-1 0,0 0-1,0 0 1,-1 0 0,1 0-1,0 0 1,0 0 0,-1-1 0,1 1-1,0-1 1,-1 1 0,1-1-1,0 0 1,-1 1 0,1-1-1,1-1 1,9-5 30,-1 0 0,20-15 1,-23 17-23,-4 1-9,34-23 27,63-62 0,-93 80-30,1 0 1,-1 0-1,-1-1 1,1 0-1,-2 0 1,1-1-1,-2 0 1,1 0-1,-2-1 1,1 1-1,-2-1 1,5-20-1,-7 30-2,-1 1 0,0-1-1,1 0 1,-1 1 0,0-1-1,0 1 1,0-1 0,0 0-1,0 1 1,0-1-1,-1 1 1,1-1 0,0 1-1,-1-1 1,1 1 0,-1-1-1,0 1 1,1-1 0,-1 1-1,0-1 1,0 1-1,0 0 1,0 0 0,0-1-1,0 1 1,0 0 0,-1 0-1,1 0 1,0 0 0,-1 0-1,1 1 1,0-1 0,-1 0-1,1 1 1,-1-1-1,-2 0 1,0 1 0,0 0-1,1 0 1,-1 0-1,0 0 1,1 1 0,-1-1-1,0 1 1,1 0-1,-1 0 1,1 1 0,0-1-1,-1 1 1,1 0 0,0-1-1,-3 4 1,-5 4 1,0 0 1,0 1 0,1 0-1,1 1 1,0 0-1,1 1 1,0-1-1,0 2 1,1-1 0,1 1-1,0 0 1,1 0-1,0 1 1,1-1 0,1 1-1,0 0 1,-2 27-1,5-38-1,0-1-1,0 1 0,1-1 0,-1 1 0,0-1 0,1 0 0,-1 1 0,1-1 0,0 0 1,0 0-1,0 1 0,0-1 0,0 0 0,1 0 0,-1 0 0,1 0 0,-1 0 0,1-1 1,2 4-1,-2-4 1,0 0 0,0-1 0,0 1 0,0 0 0,0-1 0,0 1 0,0-1 0,0 0 0,0 0 0,0 1 0,0-1 1,0-1-1,1 1 0,-1 0 0,0 0 0,0-1 0,0 1 0,0-1 0,0 0 0,0 0 0,-1 1 0,1-1 0,3-2 0,12-7 4,-1 0 0,-1-2 0,0 1 0,0-2 0,-1 0 0,21-25 0,-7 2 1,37-64 0,-64 98-7,1 0 1,-1 0-1,1 0 0,-1 0 1,1 0-1,0 0 1,0 1-1,3-4 0,4 5-8,-6 15-11,4 87-31,0-15 92,-8 27 15,3-131-53,2 0 1,0 0-1,1 1 0,1 0 1,10-22-1,-7 17 3,-2 5-5,-1-1 0,2 2 0,0-1-1,1 1 1,1 0 0,0 1 0,1 0-1,16-16 1,-26 28-4,1 1 0,-1 0 0,1-1 1,-1 1-1,1 0 0,0 0 0,0 0 0,-1 0 0,1 0 0,0 0 0,0 0 0,0 1 1,0-1-1,0 0 0,0 1 0,0 0 0,0 0 0,0-1 0,4 2 0,-4-1 2,-1 1-1,1 0 1,0-1 0,0 1-1,-1 0 1,1 0-1,0 0 1,-1 0-1,1 1 1,-1-1-1,0 0 1,1 1-1,-1-1 1,0 1-1,0-1 1,2 4-1,1 4 11,0-1-1,-1 1 0,1-1 0,-2 1 0,0 0 0,0 0 1,1 14-1,-3-13-6,-1 0 1,0 0-1,-1-1 0,0 1 1,-7 18-1,-13 30-49,21-55 32,114-197 105,-111 190-88,1-1-1,0 1 0,0 0 0,1 0 0,-1 0 0,1 1 0,0-1 1,0 1-1,8-6 0,-11 9 0,0-1 0,0 1 0,0-1 0,0 1 0,0-1 1,0 1-1,0 0 0,0 0 0,0-1 0,0 1 0,0 0 0,0 0 1,0 0-1,1 0 0,-1 0 0,0 1 0,0-1 0,0 0 0,0 0 0,2 1 1,-2 1-1,0-1 1,1 0 0,-1 0 0,0 0 0,0 1-1,0-1 1,0 1 0,0-1 0,0 1 0,0-1 0,-1 1-1,1-1 1,0 1 0,-1 0 0,1-1 0,-1 1 0,0 3-1,2 10 1,-1 0 0,0 0-1,-3 24 1,1-21-15,0 0 1,3 19 0,-1-25 15,1-1-1,0 1 1,1-1 0,0 1 0,1-1 0,6 14 0,-9-23-2,0 0 0,0-1 0,0 1 1,1 0-1,-1-1 0,1 1 0,-1 0 0,1-1 1,-1 0-1,1 1 0,0-1 0,-1 0 1,1 0-1,0 0 0,0 0 0,0 0 0,2 1 1,-1-2-2,-1 0 0,1 0 1,-1 0-1,1 0 1,-1-1-1,1 1 0,-1-1 1,1 1-1,-1-1 1,0 0-1,1 0 0,-1 0 1,0 0-1,0 0 1,0-1-1,0 1 0,0-1 1,3-2-1,11-12 9,-1-1-1,0-1 0,-2 0 1,0-1-1,20-41 1,-19 35 5,-3 5-22,0 0 0,-2-1 0,0 0 0,-2 0-1,10-41 1,-18 62 9,1 0 1,-1 0-1,1-1 0,-1 1 0,1 0 1,-1 0-1,0 0 0,1 0 0,-1 0 1,1 0-1,-1 0 0,1 0 0,-1 0 0,1 0 1,-1 0-1,0 0 0,1 0 0,-1 1 1,1-1-1,-1 0 0,1 0 0,-1 0 1,1 1-1,-1-1 0,1 0 0,-1 1 1,1-1-1,0 0 0,-1 1 0,1-1 1,-1 1-1,-24 16-37,11-4 31,0 1-1,-22 28 1,20-21 4,10-14 4,1 0 0,-1 0 1,2 1-1,-1 0 0,1-1 1,1 2-1,-5 11 0,7-18-2,0 0 0,1 0 0,-1 0 0,1 0 0,0 0 0,-1 1 0,1-1 0,0 0 0,0 0 0,0 0 0,0 1-1,1-1 1,-1 0 0,1 0 0,-1 0 0,1 0 0,0 0 0,0 0 0,0 0 0,0 0 0,0 0 0,0 0 0,0 0 0,0-1 0,1 1 0,-1 0 0,1-1 0,0 1 0,1 0-1,-1-1 1,-1-1-1,1 1 0,0-1 1,-1 1-1,1-1 0,-1 0 0,1 0 1,0 0-1,-1 0 0,1 0 0,0 0 1,-1 0-1,1-1 0,0 1 0,-1-1 1,1 1-1,-1-1 0,1 0 1,-1 1-1,1-1 0,-1 0 0,1 0 1,1-1-1,34-29-25,-34 28 22,8-9 4,1 0 0,-1-1 0,-1-1 0,-1 1 0,0-2 0,0 1 0,-1-2 0,-1 1-1,-1-1 1,0 1 0,-1-2 0,4-21 0,-16 85-8,3 1-1,4 82 0,0-127 9,0 1-1,0 0 0,1-1 0,0 1 0,0 0 0,0-1 0,0 1 0,0-1 0,1 0 0,0 1 0,-1-1 0,1 0 0,5 5 0,-7-7 1,1 0 1,0 0-1,0-1 0,0 1 0,0 0 0,0-1 0,0 1 0,0-1 1,0 0-1,0 1 0,0-1 0,0 0 0,0 1 0,1-1 0,-1 0 1,0 0-1,0 0 0,2 0 0,0-1 3,-1 1 0,0-1-1,0 0 1,1 0 0,-1 0 0,0 0 0,0 0-1,0 0 1,0-1 0,0 1 0,-1-1 0,4-2-1,14-18 4,0 0 0,-2-2-1,0 0 1,-2-1 0,-1-1-1,-1 0 1,15-42 0,-19 46-3,-1-1 1,-2 0-1,0 0 0,-1 0 1,-1-1-1,-1 0 1,-2 1-1,0-1 1,-1 0-1,-2 0 0,0 0 1,-9-36-1,11 60-3,0-1 0,0 0 0,-1 1-1,1-1 1,0 0 0,0 1 0,0-1 0,-1 0 0,1 1-1,0-1 1,-1 0 0,1 1 0,0-1 0,-1 1-1,1-1 1,-1 1 0,1-1 0,-1 1 0,1-1 0,-1 1-1,1 0 1,-1-1 0,0 1 0,0-1 0,0 1-1,0 0 1,1 1-1,-1-1 0,0 0 1,1 0-1,-1 1 0,0-1 1,1 0-1,-1 1 1,1-1-1,-1 0 0,1 1 1,-1-1-1,1 1 1,-1-1-1,1 1 0,-1-1 1,1 1-1,-1 0 1,-18 34 22,12-17-25,0 1 1,1 0-1,2 1 0,0-1 1,1 1-1,0 0 0,1 20 0,3-7 11,0-1-1,2-1 0,13 54 0,-12-69 8,1-1 0,1 0 0,0 0 0,1 0 1,0-1-1,2 0 0,-1-1 0,2 1 0,19 20 0,-28-34-15,0 1 0,0 0 0,0 0 1,0-1-1,0 1 0,1-1 0,-1 1 0,0-1 0,1 1 0,-1-1 0,0 0 0,1 0 0,-1 0 0,0 1 0,1-1 0,-1-1 1,0 1-1,1 0 0,-1 0 0,0 0 0,1-1 0,-1 1 0,0-1 0,1 1 0,-1-1 0,0 1 0,0-1 0,0 0 0,0 1 1,0-1-1,1 0 0,-1 0 0,1-2 0,40-37-21,-34 31 15,3-4 8,-1 1 0,-1-1 0,0-1 0,-1 0 0,0 0-1,-1-1 1,6-17 0,9-18 2,-10 35 12,-12 15-16,0 0 0,1 0 0,-1 0 0,0 0 0,0 0 0,1 0 0,-1 0 0,0 0 0,1 0 1,-1 0-1,0 0 0,0 0 0,1 1 0,-1-1 0,0 0 0,1 0 0,-1 0 0,0 0 0,0 0 1,1 1-1,-1-1 0,0 0 0,0 0 0,0 0 0,1 1 0,-1-1 0,0 0 0,0 0 0,0 1 0,0-1 1,0 0-1,1 1 0,-1-1 0,1 3 6,0 0-1,0 1 1,-1-1 0,1 0 0,-1 0 0,0 0-1,1 1 1,-1-1 0,-1 5 0,-6 35-6,2-14 2,-1 35 0,5-56-7,1 0-1,1 0 1,-1 0-1,1 0 1,1 0-1,0 0 1,0 0-1,0 0 1,5 9-1,-6-16 4,-1 1 0,1-1-1,0 1 1,0-1-1,0 1 1,0-1 0,0 0-1,0 1 1,0-1 0,0 0-1,0 0 1,1 0-1,-1 0 1,1 0 0,-1 0-1,1 0 1,-1 0 0,1-1-1,-1 1 1,1-1-1,-1 1 1,1-1 0,2 1-1,-1-1 5,0 0-1,0-1 1,0 1-1,0-1 0,0 0 1,0 0-1,-1 0 1,1 0-1,0 0 0,-1-1 1,1 1-1,3-3 1,6-5 15,0-1 1,-1-1 0,19-22 0,-30 33-19,62-86 9,-47 62 17,2 0 1,32-34 0,-49 57-26,1 0 0,0 0 0,0 0 0,0 0 0,0 0 0,0 0 0,0 0 1,0 0-1,1 1 0,-1-1 0,0 0 0,0 1 0,1-1 0,-1 1 0,0 0 0,0-1 0,1 1 0,-1 0 0,1 0 1,-1 0-1,0 0 0,1 0 0,-1 0 0,0 0 0,2 0 0,-3 1-11,0-1 11,0 0 0,0-1 0,0 1 0,0 0 0,0 0 0,0 0 0,0 0 0,0-1 0,-1 1 0,1 0 0,0 0 0,0 0 0,0 0 0,0 0 0,0-1 0,-1 1 0,1 0 0,0 0 0,0 0 0,0 0 0,0 0 0,-1 0 0,1 0 0,0 0 0,0 0 0,0 0 0,-1 0 0,1 0 0,0 0 0,0 0 0,0 0 0,-1 0 0,1 0 0,0 0 0,0 0 0,0 0 0,-1 0 0,1 0 0,0 0 0,0 0 0,0 0 0,0 0 0,-1 0 0,1 0 0,0 1 0,0-1 0,0 0 0,0 0 0,0 0 0,-1 0 0,1 0 0,0 1 0,0-1 0,0 0 0,-1-1-1,1-1 0,0 1 0,-1 0-1,0 0 1,1-1 0,-1 1 0,0 0-1,0 0 1,1 0 0,-1-1 0,0 1-1,0 0 1,0 0 0,-1 1 0,1-1 0,0 0-1,0 0 1,0 0 0,-1 1 0,-1-2-1,1 3 0,0-1-1,0 0 1,0 0-1,0 1 1,0 0 0,0-1-1,0 1 1,1 0-1,-1 0 1,0 0-1,0 0 1,0 0-1,1 0 1,-1 0-1,1 1 1,-1-1-1,1 0 1,-1 1-1,1-1 1,0 1-1,-2 2 1,-43 58-3,42-55 4,1 0 1,-1 0-1,1 1 1,0-1-1,1 1 1,0 0-1,0-1 1,1 1-1,0 0 0,0 0 1,1 0-1,0 0 1,0 0-1,3 14 1,-3-19-1,1-1 0,-1 1 1,1 0-1,0-1 1,0 1-1,0-1 1,0 0-1,0 1 0,1-1 1,-1 0-1,1 0 1,-1 0-1,1 0 1,0 0-1,0 0 0,0 0 1,0-1-1,3 3 1,0-1 0,0-1 1,0 1 0,1-1 0,-1 0 0,1-1 0,-1 1-1,1-1 1,6 1 0,10-1 1,0 0 0,1-2 0,28-4 1,-48 5-5,9-1-75,1-1 0,-1-1 0,0 0 0,0 0-1,0-1 1,0-1 0,-1 0 0,1-1 0,-1 0 0,12-9 0,-15 9-631,0-1-1,-1 0 0,0 0 1,0-1-1,0 0 1,-1 0-1,9-17 0,6-12-3046</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20:57:02.131"/>
    </inkml:context>
    <inkml:brush xml:id="br0">
      <inkml:brushProperty name="width" value="0.05" units="cm"/>
      <inkml:brushProperty name="height" value="0.05" units="cm"/>
    </inkml:brush>
  </inkml:definitions>
  <inkml:trace contextRef="#ctx0" brushRef="#br0">61 0 8554,'-7'4'2416,"0"1"681,2 2-2481,0-1-56,0 5-232,1-3-200,-1-3-216,0 0-528,0-1-840,0-4-1713,-2-4-135</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20:57:03.064"/>
    </inkml:context>
    <inkml:brush xml:id="br0">
      <inkml:brushProperty name="width" value="0.05" units="cm"/>
      <inkml:brushProperty name="height" value="0.05" units="cm"/>
    </inkml:brush>
  </inkml:definitions>
  <inkml:trace contextRef="#ctx0" brushRef="#br0">1 0 5681,'8'12'1649,"2"-7"527,8 6-1376,2-4 32,14-2 153,4-5-193,15-2-16,5-1-272,11-1-136,-8 6-256,3-2-328,-18 3-584,0 1-2161,-17-8 273</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20:57:03.593"/>
    </inkml:context>
    <inkml:brush xml:id="br0">
      <inkml:brushProperty name="width" value="0.05" units="cm"/>
      <inkml:brushProperty name="height" value="0.05" units="cm"/>
    </inkml:brush>
  </inkml:definitions>
  <inkml:trace contextRef="#ctx0" brushRef="#br0">1 60 7202,'3'4'1944,"5"-4"745,32-4-1993,63-18 248,-40 5-136,12 7-72,-8 1-240,5 7-184,-15 6-536,-11 4-1032,-14-1-1937,8-7 57</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20:57:06.146"/>
    </inkml:context>
    <inkml:brush xml:id="br0">
      <inkml:brushProperty name="width" value="0.05" units="cm"/>
      <inkml:brushProperty name="height" value="0.05" units="cm"/>
    </inkml:brush>
  </inkml:definitions>
  <inkml:trace contextRef="#ctx0" brushRef="#br0">1 211 6033,'3'-3'6474,"-3"3"-6368,8 13 544,10 14-557,-14-22-63,4 8 61,1-1 0,1 0 0,0-1-1,1 0 1,0 0 0,1-1 0,0-1-1,25 16 1,-34-24-63,-1 0 0,1 0 0,0-1 0,-1 1 0,1 0 0,0-1 0,0 0 0,0 0 0,-1 0 0,1 0 0,0 0 0,0 0 0,0-1 0,-1 1 0,1-1 1,0 0-1,3-1 0,-2 0 22,1-1 1,-1 1-1,0-1 1,0 0-1,0 0 1,0-1 0,0 1-1,6-9 1,-2 0 34,1 0 1,-2-1-1,0 0 1,0-1-1,6-20 0,-7 18-45,-2-1 0,0 1-1,-1-1 1,2-27-1,-5 34-24,0 1 0,0-1 0,-1 1 0,0 0 0,-1-1 0,0 1 0,0 0 0,-1 0 0,-6-15 0,9 23-12,-1 1-1,1-1 0,0 0 0,-1 0 1,1 0-1,0 1 0,-1-1 0,1 0 1,-1 0-1,1 1 0,-1-1 1,0 0-1,1 1 0,-1-1 0,0 1 1,1-1-1,-1 1 0,0-1 0,0 1 1,1-1-1,-1 1 0,0 0 0,0-1 1,0 1-1,0 0 0,1 0 0,-1 0 1,0 0-1,0-1 0,0 1 0,0 0 1,0 1-1,0-1 0,1 0 1,-1 0-1,0 0 0,0 0 0,0 1 1,0-1-1,1 0 0,-1 1 0,0-1 1,0 1-1,0-1 0,1 1 0,-1-1 1,0 1-1,1-1 0,-1 1 0,1 0 1,-2 1-1,-4 4 11,1 1 1,0 0-1,0 1 1,-5 9-1,7-11-6,-8 12-1,1 2 1,1 0-1,0 0 0,-8 33 0,15-43-2,0 0 1,0 0 0,1 0-1,1 0 1,0 0 0,0 0-1,1 1 1,0-1 0,1 0-1,0 0 1,0 0-1,6 13 1,1-2 19,1 1 0,24 39 0,-30-55-21,0 0 0,1 0 0,0 0 0,0 0 0,0-1 0,1 0 0,0 0 0,0-1 0,0 1 1,0-1-1,1-1 0,-1 1 0,11 3 0,-13-6-2,0-1 1,0 1 0,0-1-1,0 0 1,0 0-1,0 0 1,0 0-1,0-1 1,0 0 0,0 0-1,0 0 1,-1 0-1,1-1 1,0 1-1,-1-1 1,1 0 0,-1 0-1,0 0 1,1 0-1,-1-1 1,0 1-1,3-5 1,7-6 13,-2 1-1,0-2 1,15-23 0,-13 18-1,-2-2 1,0 1-1,-1-2 1,11-34-1,-17 43-10,0 0 0,-1-1-1,-1 1 1,-1-1 0,0 1-1,0-1 1,-1 1 0,-1-1-1,-3-18 1,4 30-3,-1 1-1,1-1 1,0 0-1,-1 0 1,1 0 0,-1 0-1,1 0 1,-1 1 0,0-1-1,0 0 1,0 0 0,0 1-1,0-1 1,0 1 0,-1-1-1,1 1 1,0 0-1,-1-1 1,1 1 0,-1 0-1,1 0 1,-1 0 0,0 0-1,-3-1 1,3 2-1,0 0 1,0 0-1,0 0 0,0 0 1,1 1-1,-1-1 0,0 1 1,0 0-1,0-1 0,0 1 1,1 0-1,-1 0 0,0 0 1,1 0-1,-1 0 0,1 1 1,-1-1-1,1 0 0,-1 1 1,1-1-1,0 1 0,0-1 1,-2 4-1,-1 2-1,-1 0 1,1 0-1,0 1 1,1 0-1,0 0 1,0 0-1,1 0 1,0 0-1,0 1 1,1-1-1,-1 13 1,2-19 0,0 0 0,0 1-1,0-1 1,1 0 0,-1 1 0,1-1 0,-1 0 0,1 0-1,0 0 1,0 0 0,0 1 0,0-1 0,0 0 0,0-1 0,1 1-1,-1 0 1,1 0 0,2 2 0,-1-2 0,0-1 0,-1 0 0,1 0 0,0 1 0,0-2 0,0 1 0,0 0 0,0-1 0,0 1 0,0-1 0,0 0 1,0 0-1,0 0 0,1-1 0,-1 1 0,0-1 0,0 1 0,3-2 0,28-8 7,-18 5 4,1 1-1,-1 0 1,1 1 0,22 0-1,-35 2-5,1 2-1,-1-1 0,1 0 1,-1 1-1,0 0 0,1 0 0,-1 0 1,0 0-1,0 1 0,0 0 1,0 0-1,0 0 0,0 0 0,0 1 1,-1-1-1,1 1 0,-1 0 0,0 0 1,1 0-1,-2 1 0,5 5 1,0 3-1,-1 0 1,-1 1-1,-1 0 1,1 0 0,-2 0-1,0 1 1,0-1-1,-2 1 1,1 25 0,4 22 18,-5-57-18,-1-1-1,1 1 1,0-1 0,0 1-1,1-1 1,-1 0 0,1 1 0,3 5-1,-4-8-3,0-1 0,-1 1 0,1 0-1,0 0 1,0 0 0,-1-1 0,1 1 0,0 0-1,0-1 1,0 1 0,0-1 0,0 1 0,0-1-1,0 0 1,0 1 0,0-1 0,0 0-1,0 0 1,0 1 0,1-1 0,-1 0 0,0 0-1,0 0 1,0 0 0,0-1 0,0 1 0,0 0-1,0 0 1,0-1 0,0 1 0,0-1-1,0 1 1,0-1 0,0 1 0,1-2 0,6-3 0,0-1 0,-1 0 0,0 0 0,0-1 0,-1 0 0,10-14 0,31-53 32,-34 48-25,0 0 0,-2-1 0,10-34 0,-19 53-5,1 1 0,-2-1 0,1 0 0,-1 0 0,0 0 0,-1 0 0,0 0 0,0 0 0,-1-1 0,0 1 0,0 0 0,-1 1 0,0-1 1,-1 0-1,1 0 0,-7-12 0,7 18-2,0 0 1,1-1 0,-1 1-1,0 0 1,0 0-1,0 0 1,-1 1 0,1-1-1,0 0 1,-1 1 0,1-1-1,-1 1 1,1 0-1,-1 0 1,0 0 0,1 0-1,-1 0 1,-3 0 0,4 1-2,0 0 1,0 0 0,1 0-1,-1 0 1,0 0 0,0 1 0,1-1-1,-1 1 1,0-1 0,1 1 0,-1-1-1,0 1 1,1 0 0,-1 0-1,1 0 1,-1 0 0,1 0 0,-1 0-1,1 0 1,0 0 0,0 1-1,-1-1 1,1 0 0,0 1 0,0-1-1,0 1 1,1-1 0,-1 1 0,0 0-1,0 1 1,-1 4-1,0 0 1,0 0-1,1 0 0,0 0 1,1 0-1,-1 0 0,1 0 0,1 0 1,-1 0-1,1 0 0,1 0 1,-1 0-1,1 0 0,4 9 1,-5-13-1,0 0 0,0-1 0,0 1 0,1-1 0,-1 1 0,1-1 0,0 1 0,0-1 0,0 0 0,0 0 0,0 0 0,0 0 0,0 0 0,1-1 0,-1 1 0,0-1 0,1 1 0,0-1 0,-1 0 0,1 0 0,0 0 0,0 0 0,-1-1 0,1 1 0,0-1 0,0 1 0,0-1 0,0 0 0,0 0 0,0-1 0,-1 1 0,1 0 0,0-1 0,0 0 0,0 0 0,5-2 0,4-2 7,1-2-1,18-11 0,-23 12-3,0 1 1,0 0-1,0 1 0,1 0 1,0 0-1,0 1 0,11-3 1,-19 6-4,0-1 0,1 1 0,-1 0 0,1 0 0,-1 0 0,0 0 0,1 0-1,-1 0 1,1 0 0,-1 1 0,0-1 0,1 1 0,-1-1 0,0 1 0,1-1 0,-1 1 0,0-1 0,0 1 0,0 0 0,0 0 0,1 0 0,-1 0 0,0 0 0,1 2 0,0 0 0,0 0 1,-1 0-1,1 0 1,-1 0-1,0 1 0,0-1 1,0 0-1,0 1 1,0 6-1,-1 6 2,0 1 0,0-1-1,-5 20 1,5-35-2,-1 9 1,-3 13 2,2 0 0,0 34 0,2-57-3,0 0 0,0 0 0,0 1 0,0-1 0,0 0 0,0 1 1,0-1-1,0 0 0,0 0 0,0 1 0,0-1 0,0 0 0,0 1 1,0-1-1,0 0 0,0 0 0,1 1 0,-1-1 0,0 0 0,0 0 0,0 1 1,0-1-1,1 0 0,-1 0 0,0 0 0,0 1 0,0-1 0,1 0 1,-1 0-1,0 0 0,0 0 0,1 0 0,-1 1 0,0-1 0,0 0 1,1 0-1,-1 0 0,11-7 3,9-18-6,164-257 35,-184 282-32,0 0 0,0 0 0,0 0 0,0 0 0,0 1 0,0-1 0,0 0 0,0 0 0,0 0 0,0 0 1,0 0-1,0 0 0,0 0 0,0 1 0,0-1 0,1 0 0,-1 0 0,0 0 0,0 0 0,0 0 0,0 0 0,0 0 0,0 0 0,0 0 0,0 0 0,0 0 0,1 0 0,-1 0 0,0 0 0,0 0 0,0 1 1,0-1-1,0 0 0,0 0 0,1 0 0,-1 0 0,0 0 0,0 0 0,0-1 0,0 1 0,0 0 0,0 0 0,0 0 0,1 0 0,-1 0 0,0 0 0,0 0 0,0 0 0,0 0 0,0 0 0,0 0 0,0 0 1,0 0-1,1 0 0,-1 0 0,0-1 0,0 1 0,0 0 0,0 0 0,0 0 0,0 20 3,-6 26-4,6-44 1,-7 37-4,-1 55 0,8-83 5,0-1 0,0 0 0,1 1 0,1-1 0,0 0-1,0 0 1,1 0 0,0 0 0,0 0 0,9 15 0,-11-23 1,0 0 1,1 0 0,-1 0-1,0 0 1,1 0 0,0 0 0,-1 0-1,1-1 1,0 1 0,0 0-1,0-1 1,0 0 0,0 1-1,0-1 1,0 0 0,0 0 0,1 0-1,-1 0 1,0-1 0,1 1-1,-1 0 1,1-1 0,-1 0 0,1 0-1,-1 0 1,0 0 0,1 0-1,-1 0 1,1 0 0,-1-1-1,1 1 1,-1-1 0,0 0 0,1 0-1,-1 0 1,0 0 0,0 0-1,3-2 1,3-2 24,-1 0 1,1-1-1,-1 0 1,-1 0-1,1-1 1,-1 0-1,0 0 0,8-13 1,-4 4 43,-1-1-1,-1-1 1,10-30 0,-15 39-51,0-1 1,-1 1-1,0-1 1,-1 1-1,0-1 1,0 0-1,-1 0 1,-1 1-1,-1-12 1,0 14-17,-1 1 1,0-1-1,-1 0 0,0 1 1,0 0-1,0 0 1,0 0-1,-1 0 0,0 1 1,-1 0-1,1 0 1,-1 0-1,0 1 0,0-1 1,0 1-1,0 1 0,-1-1 1,0 1-1,1 1 1,-1-1-1,0 1 0,-1 0 1,-6-1-1,12 3-5,-1 0 1,1 0-1,0 1 0,0-1 1,-1 0-1,1 1 0,0 0 0,0-1 1,0 1-1,0 0 0,0 0 1,0 0-1,0 0 0,0 0 0,0 1 1,0-1-1,1 1 0,-3 1 0,0 1-1,1 1 0,0-1-1,0 1 1,0-1 0,0 1 0,1 0-1,-4 9 1,4-8 5,0 0-1,0 1 1,0-1 0,1 0 0,0 1 0,0-1-1,1 1 1,0-1 0,0 1 0,0-1-1,1 0 1,0 1 0,1-1 0,1 7 0,-2-10-5,1-1 1,-1 1 0,0-1 0,1 0 0,0 0-1,-1 0 1,1 0 0,0 0 0,0 0 0,0-1-1,1 1 1,-1 0 0,0-1 0,0 0 0,1 0-1,-1 1 1,1-1 0,2 0 0,0 0 0,1 0 0,-1 0 0,0 0 0,1-1 0,-1 0 0,1 0 0,-1-1 0,9-1 0,2-2 6,-1 0 0,0-1 0,0-1 0,-1 0 0,20-13 0,-16 8 16,0-2 0,-1 0 0,0-1 0,26-29 0,-34 33 18,0-1 1,-1 1 0,0-2-1,-1 1 1,0-1 0,-1 0-1,0-1 1,6-21 0,-11 33-33,-1 0 1,0 0-1,1 0 1,-1 0 0,0 0-1,0 0 1,0 0-1,0 0 1,0 0-1,0 1 1,0-1 0,0 0-1,0 0 1,-1 0-1,1 0 1,0 0 0,0 0-1,-1-1 1,0 2-3,1-1 1,-1 1 0,1 0 0,0-1-1,-1 1 1,1 0 0,-1 0 0,1-1-1,-1 1 1,1 0 0,-1 0 0,1 0-1,-1 0 1,1 0 0,-1 0 0,1 0-1,-1 0 1,1 0 0,-1 0 0,1 0-1,-1 0 1,1 0 0,-1 0 0,0 1-1,-1-1 7,-1 1 0,1 0-1,0 0 1,0 1-1,0-1 1,0 0 0,0 1-1,0-1 1,0 1 0,0 0-1,0 0 1,-2 3-1,2-3-8,0 1-1,0 0 1,1 0-1,-1 0 1,1 0-1,0 1 0,0-1 1,0 0-1,0 1 1,0-1-1,0 0 0,1 1 1,0-1-1,0 1 1,0 5-1,1-6-2,0 0-1,0 0 1,1 0 0,-1 0-1,1-1 1,-1 1-1,1 0 1,0 0 0,0-1-1,0 0 1,1 1 0,-1-1-1,0 0 1,1 0 0,-1 0-1,1 0 1,3 1-1,6 6 78,0 0-1,0 0 1,-1 1-1,-1 0 1,1 1-1,-2 1 1,1-1-1,-2 1 1,0 1-1,0 0 1,-1 0-1,0 0 1,-2 1-1,1 0 1,-2 0-1,6 25 1,-9-32-59,2 5 11,0 0 0,1 0 0,0 0 0,7 13 0,-10-23-27,-1-1-1,1 0 1,-1 0 0,1 1 0,0-1-1,0 0 1,-1 0 0,1 0-1,0 0 1,0 0 0,0 0-1,0 0 1,0 0 0,0 0 0,1 0-1,-1 0 1,0-1 0,0 1-1,1 0 1,-1-1 0,0 1 0,1-1-1,-1 0 1,0 1 0,1-1-1,-1 0 1,0 0 0,1 0 0,-1 0-1,1 0 1,-1 0 0,0 0-1,1-1 1,-1 1 0,1 0 0,-1-1-1,0 1 1,1-1 0,-1 1-1,0-1 1,0 0 0,0 1 0,1-1-1,-1 0 1,0 0 0,0 0-1,1-2 1,3-1-191,-1-1 1,0 0-1,-1 0 0,1-1 0,-1 1 1,0-1-1,0 0 0,4-11 0,6-27-4191,-5 8 474</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20:57:20.393"/>
    </inkml:context>
    <inkml:brush xml:id="br0">
      <inkml:brushProperty name="width" value="0.05" units="cm"/>
      <inkml:brushProperty name="height" value="0.05" units="cm"/>
    </inkml:brush>
  </inkml:definitions>
  <inkml:trace contextRef="#ctx0" brushRef="#br0">1 882 6409,'53'15'5709,"-42"-11"-5407,-1 0 0,1-1 0,20 3 0,-27-6-239,1 0 1,-1 0-1,0 0 1,1 0-1,-1-1 1,0 0-1,0 0 0,0 0 1,1 0-1,-1-1 1,0 0-1,-1 0 1,1 0-1,4-2 1,2-5 52,0 0 0,0 0 0,0-1 0,-1 0 0,-1 0 1,0-1-1,0-1 0,-1 1 0,0-1 0,-1 0 0,8-26 1,0-3 27,-2 0 1,9-60 0,-7-8-93,-4-1 0,-5-141 0,-5 242-47,0 2 2,1 0 1,-2 1-1,1-1 1,-1 0-1,0 1 1,0-1-1,-1 0 1,-5-11-1,7 17-6,0 1-1,0-1 1,0 1 0,0-1-1,0 1 1,-1-1-1,1 1 1,0 0 0,-1-1-1,1 1 1,0-1-1,0 1 1,-1 0 0,1-1-1,-1 1 1,1 0-1,0-1 1,-1 1-1,1 0 1,-1 0 0,1-1-1,-1 1 1,1 0-1,0 0 1,-1 0 0,1 0-1,-1 0 1,1-1-1,-1 1 1,1 0 0,-1 0-1,1 0 1,-1 0-1,1 1 1,-1-1 0,1 0-1,-1 0 1,1 0-1,-1 0 1,1 0 0,-1 1-1,1-1 1,-1 0-1,1 0 1,0 1 0,-1-1-1,1 0 1,-1 1-1,1-1 1,0 0 0,-1 1-1,1-1 1,0 0-1,0 1 1,-1-1 0,1 1-1,0-1 1,0 1-1,-1 0 1,-13 31 38,8-6-30,1 1 1,1-1-1,1 1 0,2 36 1,-1-5 23,1 274 175,6-260-69,3 0 0,28 116 0,-11-112 57,-22-70-180,-1 0-1,2 0 1,-1 0 0,1 0-1,0-1 1,0 0-1,0 1 1,1-1 0,5 4-1,-10-9-14,1 1-1,-1-1 0,0 1 1,1-1-1,-1 0 0,1 1 1,0-1-1,-1 0 1,1 0-1,-1 1 0,1-1 1,-1 0-1,1 0 0,0 0 1,-1 0-1,1 0 0,-1 0 1,1 0-1,0 0 0,-1 0 1,1 0-1,-1 0 0,1 0 1,0 0-1,-1 0 0,1 0 1,-1-1-1,1 1 0,-1 0 1,1 0-1,-1-1 0,1 1 1,-1 0-1,2-1 1,-1-1 0,1 0 0,-1 0 0,0 0 0,0 0 0,1 0 0,-1 0 0,-1 0 0,1-1 0,1-2 0,7-49 20,-7 15-6,-1 1-1,-2 0 0,-2 0 0,-1 0 0,-2 0 0,-21-74 0,26 111-14,1 0 0,0 0 0,-1 0 0,1 0 0,-1 0 0,1 0 0,-1 0 0,1 0 0,-1 0 0,0 0 0,1 0 0,-1 1 0,0-1 0,0 0 0,0-1 0,0 2 0,1 0 0,0 0 0,-1 0 0,1 0 0,0 0 0,-1 1 0,1-1 0,0 0 0,-1 0 0,1 0 0,0 0 0,0 0 0,-1 0 0,1 0 0,0 1 0,-1-1-1,1 0 1,0 0 0,0 0 0,0 1 0,-1-1 0,1 0 0,0 0 0,0 0 0,0 1 0,-1-1 0,1 0 0,0 1 0,0-1 0,0 0 0,0 0 0,0 1 0,-1 0 0,0 3 0,0 0-1,0 0 1,0 0 0,1 0-1,-1 1 1,1-1 0,0 0-1,1 8 1,7 41-4,-7-52 4,-1 1 0,1 0 0,-1-1 1,1 1-1,0-1 0,-1 1 0,1-1 0,0 1 0,0-1 0,0 1 0,0-1 0,0 0 0,1 1 1,-1-1-1,0 0 0,1 0 0,-1 0 0,1 0 0,-1 0 0,1 0 0,-1-1 0,1 1 1,-1 0-1,1-1 0,0 1 0,-1-1 0,1 0 0,0 0 0,0 1 0,-1-1 0,1 0 0,0 0 1,-1 0-1,1-1 0,0 1 0,0 0 0,2-2 0,3 0 3,1 0 0,-1 0 0,0-1 0,0 0-1,0-1 1,8-5 0,3-3 6,0-1 0,-1-1 0,21-22-1,-34 31-7,1 1 0,0-2 0,-1 1 1,0 0-1,-1-1 0,1 0 0,-1 0 0,0 0 0,0 0 0,-1 0 0,0 0 0,0-1 0,0 1 0,-1-1 0,1-10 0,-2 16-1,0 0 1,1 0-1,-1 0 0,0 0 0,0 0 1,0 0-1,-1 0 0,1 0 0,0 0 0,0 0 1,0 0-1,-1 0 0,1 1 0,0-1 1,-1 0-1,1 0 0,-1 0 0,1 0 1,-1 0-1,0 1 0,1-1 0,-1 0 1,0 1-1,1-1 0,-1 0 0,0 1 1,0-1-1,0 1 0,1-1 0,-1 1 0,0-1 1,0 1-1,0 0 0,0-1 0,0 1 1,0 0-1,0 0 0,0 0 0,0 0 1,0 0-1,0 0 0,0 0 0,0 0 1,0 0-1,0 0 0,0 0 0,0 1 1,-1 0-1,-2 0 0,-1 1 1,1 0 0,-1 1-1,1-1 1,0 1 0,0 0-1,0 0 1,-7 6-1,3 0 1,-1 1 1,1 0-1,1 1 0,0-1 0,0 1 0,1 1 0,1-1 0,0 1 0,0 0 0,1 0 0,-4 22 0,7-26-1,0 1 1,0-1-1,1 1 1,0-1 0,1 1-1,0-1 1,0 1-1,1-1 1,0 0-1,0 0 1,1 1-1,0-2 1,0 1-1,1 0 1,0-1 0,0 1-1,1-1 1,9 10-1,-6-7 2,2-1-1,-1-1 1,2 1-1,-1-1 1,1-1 0,0 0-1,0-1 1,1 0-1,22 8 1,-28-12-1,0 0-1,1 0 1,-1-1 0,1 1-1,-1-2 1,1 1-1,-1-1 1,1 0 0,0 0-1,-1 0 1,1-1-1,-1 0 1,1-1 0,-1 1-1,0-1 1,0 0-1,1-1 1,-1 0 0,-1 0-1,1 0 1,7-5-1,-2-3 4,-1 1 0,1-1-1,-2-1 1,0 0-1,0 0 1,12-26-1,36-89-1,-37 68-4,-2-2 1,19-109-1,-3-129-12,-34 294 13,5-38-5,-2 12 1,-8 61 3,-20 156 130,-2 366 1,27-538-118,0-7-5,0 0-1,0 1 0,1-1 0,-1 0 1,2 0-1,-1 0 0,1 0 1,0 0-1,4 9 0,-6-16-5,0 1 1,1-1-1,-1 0 0,0 0 1,0 1-1,0-1 0,1 0 1,-1 0-1,0 0 0,0 1 0,1-1 1,-1 0-1,0 0 0,0 0 1,1 0-1,-1 0 0,0 1 0,1-1 1,-1 0-1,0 0 0,1 0 1,-1 0-1,0 0 0,0 0 0,1 0 1,-1 0-1,0 0 0,1 0 1,-1 0-1,0 0 0,1 0 0,-1-1 1,0 1-1,0 0 0,1 0 1,-1 0-1,1-1 0,10-11 18,6-19 15,28-95-17,-30 76-17,40-82 0,-54 131 2,-1 0 0,0 0-1,1 0 1,-1 0 0,0 1-1,1-1 1,-1 0 0,1 0 0,-1 1-1,1-1 1,0 0 0,-1 1-1,1-1 1,0 0 0,-1 1 0,1-1-1,0 1 1,1-1 0,2 12-6,-6 32-24,1-38 25,-9 82 14,-3 30-16,13-100 14,0 0 1,0-1 0,2 1-1,6 29 1,-7-40-2,1-1 0,0 0 1,0 0-1,0 0 0,1 0 0,4 7 1,-6-11-9,-1 0 1,1-1 0,-1 1 0,1 0 0,-1-1-1,1 1 1,-1-1 0,1 1 0,0-1 0,-1 1-1,1-1 1,0 1 0,0-1 0,-1 1 0,1-1-1,0 0 1,0 1 0,-1-1 0,1 0-1,0 0 1,0 0 0,0 0 0,0 0 0,-1 0-1,1 0 1,0 0 0,0 0 0,0 0 0,0 0-1,-1 0 1,1 0 0,0-1 0,0 1 0,0 0-1,-1-1 1,1 1 0,0-1 0,0 1-1,-1-1 1,1 1 0,-1-1 0,1 1 0,0-1-1,-1 0 1,1 1 0,-1-1 0,1 0 0,-1 1-1,1-1 1,0-1 0,9-17-8,-1 0 0,-1 0 0,0-1 1,-1 0-1,-1-1 0,5-32 0,-8 36 0,3-17 2,-6 25 5,1 0 1,1 0-1,0 1 1,0-1 0,0 1-1,6-13 1,-7 21 0,-1-1 0,0 1 0,0-1 0,1 1 0,-1 0 0,0-1 0,0 1 1,1 0-1,-1-1 0,0 1 0,1 0 0,-1 0 0,1-1 0,-1 1 0,0 0 0,1 0 0,-1 0 0,1 0 0,-1-1 0,0 1 1,1 0-1,-1 0 0,1 0 0,-1 0 0,1 0 0,-1 0 0,0 0 0,1 0 0,-1 0 0,1 0 0,-1 0 0,1 1 0,-1-1 1,0 0-1,1 0 0,-1 0 0,1 1 0,-1-1 0,0 0 0,1 0 0,-1 1 0,0-1 0,1 0 0,-1 0 0,0 1 0,1-1 1,-1 0-1,0 1 0,0-1 0,1 1 0,-1-1 0,0 0 0,0 1 0,0-1 0,0 1 0,14 26 3,-6-3 6,7 39 1,-13-47-4,2 0 1,0 0-1,0 0 0,1-1 0,1 0 0,1 0 1,11 19-1,-17-33-5,-1 0 0,0-1 0,0 1 0,1 0 0,-1-1 0,1 1 0,-1 0 0,0-1 0,1 1 0,0-1 0,-1 1 0,1 0 0,-1-1 0,1 1 0,-1-1 0,1 0 0,0 1 0,0-1 0,-1 0 0,1 1 0,0-1 0,-1 0 0,1 0 0,0 1 0,0-1 0,-1 0 0,1 0 0,0 0 0,0 0 0,0 0 0,-1 0 0,1 0 0,0 0 0,0 0 0,-1-1 0,1 1 0,0 0 0,0 0 0,-1-1 0,1 1 0,0-1 0,-1 1 0,1 0 0,0-1 0,-1 1 0,1-1 0,-1 1 0,1-1 0,-1 0 0,1 1 0,-1-1 0,1 0 0,-1 1 0,0-1 0,1 0 0,0-1 0,2-6 5,1 0 0,-1 0 0,4-17 0,-4 17-7,14-64 5,-14 51-15,2 0-1,1 1 0,0-1 0,13-25 0,-11 28 17,2-4 20,-10 22-24,0 0 0,0 0 1,0 0-1,0 0 1,0 0-1,1 1 0,-1-1 1,0 0-1,0 0 1,0 0-1,0 0 1,0 0-1,0 0 0,0 0 1,1 0-1,-1 0 1,0 1-1,0-1 1,0 0-1,0 0 0,0 0 1,1 0-1,-1 0 1,0 0-1,0 0 1,0 0-1,0 0 0,0 0 1,1 0-1,-1 0 1,0 0-1,0 0 1,0 0-1,0 0 0,0 0 1,1 0-1,-1-1 1,0 1-1,0 0 0,0 0 1,0 0-1,0 0 1,0 0-1,1 0 1,-1 0-1,0 0 0,0 0 1,0-1-1,0 1 1,0 0-1,0 0 1,0 0-1,0 0 0,0 0 1,0 0-1,0-1 1,0 1-1,1 0 1,-1 0-1,3 9-1,1 1-1,1-1 1,-1 0 0,2 0-1,-1-1 1,1 1-1,0-1 1,1-1 0,0 1-1,9 7 1,-14-13 0,1 1 0,0-1-1,0 1 1,0-1 0,0 0-1,0 0 1,0 0 0,1 0-1,-1-1 1,0 1 0,1-1-1,0 0 1,-1 0 0,1 0-1,0-1 1,-1 1 0,1-1-1,0 0 1,0 0 0,-1 0-1,1 0 1,0-1 0,0 0-1,-1 1 1,1-1 0,-1-1-1,1 1 1,-1 0 0,1-1-1,-1 0 1,7-4-1,-6 4 8,0-1-1,0 0 1,-1 0-1,1-1 0,0 1 1,-1-1-1,0 1 0,0-1 1,0 0-1,0 0 0,-1-1 1,0 1-1,0 0 0,0-1 1,0 0-1,-1 1 1,1-1-1,-1 0 0,0 0 1,-1 1-1,1-8 0,-1 9 5,-1-1 0,1 1 0,-1 0-1,0-1 1,0 1 0,0 0 0,0 0 0,-1 0 0,1 0-1,-1 0 1,0 0 0,0 0 0,0 1 0,0-1-1,-4-3 1,5 5-9,0 0 1,0 1-1,0-1 0,-1 0 0,1 1 0,0-1 1,-1 1-1,1 0 0,0-1 0,-1 1 0,1 0 1,0 0-1,-1 0 0,1 0 0,-1 0 0,1 0 1,0 0-1,-1 0 0,1 0 0,-1 1 0,1-1 1,0 1-1,0-1 0,-1 1 0,1-1 0,0 1 1,0 0-1,-1-1 0,1 1 0,0 0 0,0 0 1,0 0-1,0 0 0,0 0 0,0 0 0,1 0 1,-1 1-1,-1 0 0,-3 7 1,0 0-1,1 0 1,0 0-1,0 0 1,1 1-1,0-1 1,0 1-1,1 0 1,1 0-1,0 0 1,0 0-1,1 0 1,0 0-1,1 0 1,0 0-1,0 0 1,1-1-1,6 18 1,-7-23-2,1 0 0,0 0 0,1-1 0,-1 1 1,1-1-1,-1 1 0,1-1 0,0 0 0,0 0 0,1 0 0,-1 0 0,1-1 0,-1 1 0,1-1 1,0 0-1,0 0 0,0 0 0,0-1 0,0 1 0,0-1 0,0 0 0,0 0 0,1 0 0,-1-1 1,0 0-1,1 0 0,-1 0 0,1 0 0,-1 0 0,5-2 0,-1 0 7,0 1 0,0-1 0,0-1 0,0 0 0,-1 0 0,1-1 0,-1 1 0,0-1 0,0-1 1,0 0-1,-1 0 0,0 0 0,0-1 0,0 1 0,8-11 0,-3 0-6,-1-1 0,0 0 0,13-31 0,-21 43-4,0-1 0,0 1 0,-1 0-1,1 0 1,-1-1 0,0 1 0,-1-1 0,1 1-1,-1-1 1,0 1 0,-1-1 0,1 1 0,-1-1-1,0 1 1,0-1 0,-1 1 0,1 0 0,-4-6-1,5 10 5,0 1-1,-1-1 1,1 0-1,0 1 1,-1-1-1,1 1 0,-1-1 1,1 0-1,0 1 1,-1-1-1,1 1 1,-1 0-1,0-1 0,1 1 1,-1-1-1,1 1 1,-1 0-1,0-1 1,1 1-1,-1 0 1,1 0-1,-1-1 0,0 1 1,1 0-1,-1 0 1,0 0-1,0 0 1,0 0-1,-1 0 1,1 1-1,0 0 1,0-1-1,0 1 1,0 0 0,0-1-1,0 1 1,0 0-1,0 0 1,0 0 0,1 0-1,-1 0 1,0 0-1,0 2 1,-18 41 2,18-43-6,-9 32 25,-11 53-1,19-76-20,0 0 0,1 0 0,1 1 0,-1-1 0,2 0 0,0 0 0,0 0-1,0 0 1,7 20 0,-8-29-1,0 0 0,1 0 0,-1 0-1,1 0 1,-1 0 0,1-1-1,-1 1 1,1 0 0,0 0-1,0 0 1,-1 0 0,1-1 0,0 1-1,0 0 1,0-1 0,-1 1-1,1 0 1,0-1 0,0 1-1,0-1 1,0 0 0,0 1 0,0-1-1,0 0 1,1 0 0,-1 1-1,0-1 1,0 0 0,0 0 0,0 0-1,0 0 1,0 0 0,0-1-1,0 1 1,0 0 0,0 0-1,0-1 1,0 1 0,0-1 0,0 1-1,0-1 1,0 1 0,0-1-1,1-1 1,5-2 6,0-1 0,-1 0-1,0 0 1,10-12 0,118-148 1,-130 161-6,0 0 1,0 0-1,1 0 1,-1 1-1,1 0 1,0 0-1,0 0 1,1 0-1,5-1 1,-10 3-3,0 1 0,0-1 0,0 1 0,1 0 0,-1-1 0,0 1 0,1 0 0,-1 0 0,0 0 0,0 0 0,1 0 0,-1 0 0,0 0 0,1 0 0,-1 1 0,0-1 0,0 0 0,1 1 0,-1-1 0,0 1 0,0-1 0,0 1 1,0 0-1,0 0 0,1-1 0,-1 1 0,-1 0 0,1 0 0,0 0 0,0 0 0,0 0 0,0 0 0,-1 0 0,1 0 0,0 0 0,-1 1 0,1-1 0,-1 0 0,1 0 0,-1 1 0,0-1 0,0 0 0,1 0 0,-1 3 0,2 13 28,-1 1-1,-2 31 1,0-29-17,1-1-1,2 20 1,-1-29 21,0 0-1,0 0 1,-1-1-1,0 1 1,-1 10-1,24-75 120,-9 22-132,38-85 2,-49 113-17,0 0 0,0 0 0,0 1 0,1-1 0,-1 1 0,6-5 0,-8 8-3,0 1 0,-1-1 0,1 1 0,0-1 0,-1 1 1,1-1-1,0 1 0,0 0 0,-1-1 0,1 1 0,0 0 0,0-1 1,0 1-1,0 0 0,0 0 0,-1 0 0,1 0 0,0 0 0,0 0 1,0 0-1,0 0 0,0 0 0,-1 0 0,1 0 0,0 1 1,0-1-1,0 0 0,0 1 0,-1-1 0,1 1 0,0-1 0,0 1 1,-1-1-1,1 1 0,0-1 0,-1 1 0,1-1 0,-1 1 1,1 0-1,-1 0 0,1-1 0,-1 1 0,1 0 0,-1 0 0,1-1 1,-1 1-1,0 1 0,6 11 34,-1 0 0,-1 0 1,0 1-1,2 15 0,-4-19-17,-1-1-1,2 1 1,-1 0-1,1-1 0,1 0 1,0 1-1,0-1 1,1-1-1,0 1 1,6 8-1,-9-16-17,-1 1 0,0-1 0,0 1 0,0-1 0,1 0 0,-1 0 0,1 0 0,-1 0 0,1 0 0,-1 0 0,1 0 0,0 0 0,-1-1 0,1 1 0,0-1 0,-1 1 0,1-1 0,0 0 0,0 1 0,0-1 0,-1 0 0,1 0 0,2-1 0,-1 0-16,0 0 1,-1 0-1,0 0 0,1 0 0,-1-1 1,0 1-1,1-1 0,-1 0 0,0 0 0,0 0 1,0 0-1,-1 0 0,4-4 0,3-6-1027,-1-1 0,0 0 0,-1 0 0,7-22 0,1-6-2650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21:21:42.166"/>
    </inkml:context>
    <inkml:brush xml:id="br0">
      <inkml:brushProperty name="width" value="0.05" units="cm"/>
      <inkml:brushProperty name="height" value="0.05" units="cm"/>
    </inkml:brush>
  </inkml:definitions>
  <inkml:trace contextRef="#ctx0" brushRef="#br0">269 734 5529,'3'-37'2627,"13"-61"-1,-13 86-2334,-1-1-1,0 1 1,-1-1 0,-1 1-1,0-1 1,0 0-1,-1 1 1,-1-1-1,0 1 1,0-1-1,-1 1 1,-9-22-1,11 33-253,0-1 0,0 0-1,0 1 1,0-1-1,0 1 1,0 0-1,-1-1 1,1 1-1,0 0 1,-1 0-1,1-1 1,-1 1-1,1 0 1,-1 1-1,1-1 1,-1 0 0,0 0-1,1 1 1,-1-1-1,0 1 1,0-1-1,0 1 1,1 0-1,-1 0 1,0 0-1,0 0 1,0 0-1,1 0 1,-1 0-1,0 1 1,0-1 0,0 0-1,1 1 1,-1 0-1,0-1 1,1 1-1,-1 0 1,0 0-1,1 0 1,-2 2-1,-8 3 34,2 2 0,-1-1-1,1 1 1,-15 17 0,0 3 47,1 0-1,-23 37 1,38-53-87,1 1 0,1 0 1,0-1-1,1 2 0,0-1 1,1 1-1,0-1 0,-3 24 1,7-34-29,0 0 1,-1-1 0,1 1-1,0 0 1,0-1-1,0 1 1,1 0 0,-1-1-1,1 1 1,-1-1-1,1 1 1,0-1 0,0 1-1,0-1 1,0 1 0,1-1-1,-1 0 1,0 0-1,1 1 1,2 1 0,-2-3 1,0 1 1,0-1 0,0 0-1,1 0 1,-1 0 0,0-1-1,1 1 1,-1 0-1,1-1 1,-1 0 0,0 1-1,1-1 1,-1 0 0,1 0-1,-1 0 1,1-1 0,3 0-1,4-1 12,0-1 0,0-1 0,0 1 0,0-2 0,-1 1 0,0-1 0,0-1 0,12-9 0,-6 3-5,-1-2-1,0 0 0,-2 0 0,1-1 0,-2-1 1,0 0-1,-1-1 0,8-17 0,-5 5-1,-2 1 0,-1-1 1,-2-1-1,8-43 0,-6-13-136,-4-1 1,-7-131-1,0 217 96,0 10 25,-3 30 53,-1 58 139,3-7 474,4 0 0,4 1 0,32 160 1,-36-245-630,0 1 0,0-1 0,0 0 0,0 0 0,1 0-1,0 0 1,1 0 0,-1 0 0,5 5 0,-7-10-25,0 0 0,0 0 0,0-1 0,0 1-1,0 0 1,0 0 0,0-1 0,1 1 0,-1 0-1,0-1 1,0 1 0,1-1 0,-1 0 0,0 1-1,1-1 1,-1 0 0,0 0 0,1 0 0,1 0-1,-1 0 1,0-1-1,0 1 1,0-1-1,0 0 1,0 0-1,0 0 1,0 0-1,0 0 0,0-1 1,0 1-1,-1-1 1,1 1-1,0-1 1,-1 1-1,2-4 0,9-11 20,-1-1 0,-1 0-1,0-1 1,-2 0 0,0 0-1,-1-1 1,-1 0 0,8-36-1,-5 19-41,14-38-1,-23 74 15,0 0 0,0-1 0,0 1 0,0 0 0,0-1 0,0 1 0,1 0 0,-1-1 0,0 1 0,0 0 0,0-1 0,0 1 0,0 0 0,0-1 0,1 1 0,-1 0 0,0-1 0,0 1 0,0 0 0,1-1 0,-1 1 0,0 0 0,1 0 0,-1 0 0,0-1 0,0 1 0,1 0 0,-1 0 0,0 0 0,1 0 0,-1-1 0,0 1 0,1 0 0,-1 0 0,0 0 0,1 0 0,-1 0 0,1 0 0,-1 0 0,1 0 0,6 17-29,0 33 17,-7-46 7,1 7 7,1 0 0,0 0-1,0-1 1,1 1 0,1-1-1,7 18 1,-10-26 1,0 0 0,0 0-1,1-1 1,-1 1 0,0 0 0,1-1 0,-1 1 0,1-1 0,-1 0 0,1 1 0,0-1 0,-1 0-1,1 0 1,0 0 0,0 0 0,0 0 0,3 0 0,-3 0-3,1-1 0,-1 0 0,0-1 0,1 1-1,-1 0 1,1-1 0,-1 1 0,0-1 0,1 0 0,-1 0 0,0 0 0,0 0-1,1 0 1,-1 0 0,0-1 0,0 1 0,0-1 0,3-3 0,3-3-60,0 0-1,0-1 1,-1 0 0,0 0 0,0-1 0,-1 0 0,0 0-1,-1-1 1,0 1 0,-1-1 0,0 0 0,2-13 0,-7 30 2,0 0 1,1 1 0,-1-1 0,1 0-1,1 7 1,0 17 18,-4 298-21,-5 72 262,8-391-191,-5 30 17,5-38-18,0 0 0,0 1 0,0-1 0,-1 0 0,1 1 0,-1-1-1,1 0 1,-1 0 0,1 1 0,-1-1 0,0 0 0,1 0-1,-1 0 1,0 0 0,0 0 0,0 0 0,0 0 0,0 0 0,0 0-1,0-1 1,0 1 0,-3 1 0,3-2 2,-1-1 0,1 1 0,0-1-1,-1 0 1,1 1 0,0-1 0,-1 0 0,1 0 0,0 1 0,0-1 0,0 0 0,0 0 0,0-1-1,0 1 1,0 0 0,0 0 0,0 0 0,0-1 0,1 1 0,-1 0 0,0-1 0,0-1 0,0 1 3,-8-16 16,1-1-1,0 0 1,1-1-1,1 0 0,1 0 1,-3-33-1,4 20-95,2 0 0,2 0 0,4-44 0,0 51-42,1 1 0,1-1 0,2 1 1,0 0-1,2 1 0,0 0 0,2 0 0,1 1 1,0 1-1,2 0 0,0 1 0,2 1 0,0 0 0,31-27 1,-43 43 106,-1 0 0,1 1 0,0-1 0,0 1 0,0 1 0,1-1 0,-1 1 0,10-4 0,-13 6 2,0-1 0,0 1 1,0 0-1,0 0 0,0-1 0,0 2 0,0-1 0,1 0 0,-1 0 1,0 0-1,0 1 0,0-1 0,0 1 0,0 0 0,-1 0 0,1-1 1,0 1-1,0 0 0,0 1 0,-1-1 0,1 0 0,0 0 0,-1 1 1,1-1-1,-1 1 0,0-1 0,1 1 0,1 2 0,1 5 0,1-1-1,-1 1 0,0 0 0,-1 0 1,0 1-1,-1-1 0,0 0 1,2 13-1,-2 4 90,-2 49 0,0-63-38,4-12 154,7-20 114,-10 18-324,70-147 26,-68 144-23,-1 0-1,1 1 1,1-1-1,-1 0 1,1 1-1,-1 0 1,1 0-1,1 0 1,-1 0-1,5-3 1,-7 6 0,-1 0 0,0 0 0,1 1 0,-1-1 0,1 1 0,-1-1 0,0 1 0,1 0 0,-1-1 0,1 1 0,-1 0 0,1 0 0,-1 0 0,1 0 0,-1 0 0,1 0 1,2 1-1,-2 0-2,0 0 0,-1 0 0,1 0 0,0 1-1,0-1 1,-1 0 0,1 1 0,-1-1 0,1 1 0,-1-1 0,0 1 0,1 0 0,-1-1 0,0 1 0,0 0 0,1 2 0,19 51-11,-15-37 21,1 0 1,10 19-1,-15-32-4,0-1-1,1 0 0,0 0 0,0 0 1,0-1-1,0 1 0,0-1 0,1 0 1,0 1-1,0-2 0,-1 1 0,2 0 0,4 2 1,-6-4 1,0 0 0,-1-1 0,1 0 0,0 1 0,0-1 0,0 0 0,-1 0 0,1 0 0,0-1-1,0 1 1,-1-1 0,1 1 0,0-1 0,-1 0 0,1 0 0,-1 0 0,1-1 0,-1 1 0,1 0 0,-1-1 0,0 0 0,0 1 0,0-1 0,0 0 0,3-4 0,3-2 7,-1 0 1,-1 0-1,1-1 0,-1 0 0,5-12 0,-6 12-10,-1-1-1,0 0 0,-1 0 0,0 0 0,0 0 0,-2 0 0,1-1 1,-1 1-1,0-1 0,-1 1 0,0-1 0,-1 1 0,-2-12 0,3 21 1,0 0 0,0 0-1,-1 0 1,1 0 0,0 0-1,0 0 1,-1 0 0,1 0-1,0 0 1,-1 0 0,1 0-1,-1 0 1,1 1 0,-1-1-1,0 0 1,1 0 0,-1 0-1,0 1 1,0-1 0,1 0-1,-1 1 1,0-1 0,0 1-1,0-1 1,0 1 0,0-1-1,-1 0 1,0 2 0,1-1 1,0 0-1,-1 1 0,1-1 0,0 1 1,-1-1-1,1 1 0,0 0 1,0-1-1,-1 1 0,1 0 1,0 0-1,0 0 0,0 0 0,0 0 1,-1 3-1,-3 1-2,1 1 1,0 0-1,0 1 0,1-1 1,0 0-1,-5 15 0,7-15-4,0 1 0,1-1-1,0 1 1,0 0-1,0-1 1,1 1-1,0 0 1,0-1-1,3 9 1,-3-14 6,-1 1 0,1-1 0,-1 1 0,1-1 1,-1 1-1,1-1 0,0 1 0,0-1 0,0 1 0,0-1 0,0 0 0,0 0 0,0 0 0,0 1 1,0-1-1,0 0 0,1 0 0,-1-1 0,0 1 0,1 0 0,-1 0 0,1-1 0,-1 1 0,1-1 1,-1 1-1,1-1 0,0 1 0,-1-1 0,1 0 0,-1 0 0,1 0 0,0 0 0,-1 0 0,1 0 1,-1 0-1,1-1 0,0 1 0,-1-1 0,1 1 0,-1-1 0,1 1 0,1-3 0,3 1 6,-2-1 1,1 0-1,0-1 0,-1 1 0,1-1 0,-1 0 0,0 0 0,0 0 0,-1 0 0,5-7 0,1-3 14,-1-1-1,7-18 1,-10 25-38,-2 8-33,3 17-65,1 7 117,15 21-12,-22-44 13,1 0-1,-1 0 0,0 1 1,1-1-1,0 0 1,-1 0-1,1 0 1,0 0-1,-1 0 1,1 0-1,0-1 0,0 1 1,0 0-1,0 0 1,0 0-1,0-1 1,0 1-1,0-1 1,0 1-1,0-1 1,0 1-1,0-1 0,0 1 1,0-1-1,1 0 1,-1 0-1,0 0 1,0 1-1,0-1 1,1 0-1,-1-1 1,0 1-1,0 0 0,0 0 1,0 0-1,1-1 1,-1 1-1,0 0 1,0-1-1,0 0 1,0 1-1,0-1 1,0 1-1,1-2 0,3-2 13,0 0 0,-1-1 0,1 1 0,-1-1 0,6-10 0,-9 14-12,17-31 29,-15 26-29,0-1-1,0 1 0,1 0 1,0 0-1,0 1 1,0-1-1,1 1 0,0 0 1,0 0-1,0 0 0,6-3 1,-9 7-4,-1 1 0,0-1 0,0 1 0,0 0 0,1-1 0,-1 1 0,0 0 1,1 0-1,-1 0 0,0 0 0,0 0 0,1 0 0,-1 0 0,0 1 0,1-1 0,-1 0 0,0 1 1,0-1-1,0 1 0,1-1 0,-1 1 0,0-1 0,0 1 0,0 0 0,0 0 0,0 0 1,0-1-1,0 1 0,0 0 0,-1 0 0,1 0 0,0 0 0,0 1 0,-1-1 0,1 0 0,-1 0 1,1 0-1,-1 0 0,1 3 0,3 5-10,-1 0 0,0 1 0,2 16 0,-4-25 12,4 35-28,-3-18 32,1-1 0,10 32 0,24-92 140,-18 20-139,4-3 4,30-45 1,-53 71-11,0 0 0,0 0 0,0 0 0,0-1 0,0 1-1,0 0 1,0 0 0,0 0 0,0 0 0,1 0 0,-1 0 0,0 0 0,0-1 0,0 1 0,0 0 0,0 0 0,0 0 0,0 0 0,0 0 0,0 0 0,0 0 0,0 0 0,1 0 0,-1 0 0,0-1-1,0 1 1,0 0 0,0 0 0,0 0 0,0 0 0,0 0 0,1 0 0,-1 0 0,0 0 0,0 0 0,0 0 0,0 0 0,0 0 0,0 0 0,0 0 0,1 0 0,-1 0 0,0 0 0,0 0 0,0 0 0,0 0-1,0 0 1,0 0 0,0 1 0,1-1 0,-1 0 0,0 0 0,0 0 0,0 0 0,0 0 0,0 0 0,0 0 0,0 0 0,0 0 0,1 1 0,1 12-62,0 28 27,-2-35 52,0 10-15,-1-8 0,1 1 0,0 0 1,0 0-1,1 0 1,0-1-1,1 1 1,0 0-1,3 9 0,-5-17 3,1 0 0,-1 0 0,0-1-1,1 1 1,-1 0 0,0 0-1,1-1 1,-1 1 0,1 0 0,-1-1-1,1 1 1,-1-1 0,1 1 0,0 0-1,-1-1 1,1 1 0,0-1 0,-1 0-1,1 1 1,0-1 0,0 0-1,-1 1 1,1-1 0,0 0 0,0 0-1,0 1 1,-1-1 0,1 0 0,0 0-1,0 0 1,0 0 0,0 0-1,-1 0 1,1-1 0,0 1 0,0 0-1,0 0 1,-1 0 0,1-1 0,0 1-1,0 0 1,-1-1 0,1 1-1,0-1 1,-1 1 0,1-1 0,0 1-1,0-2 1,6-4 25,-2 0-1,1 0 1,0-1-1,4-7 1,-2 3-28,95-124 18,-103 135-20,0 0 0,0 0 0,0 0 0,0-1 0,1 1 0,-1 0 0,0 0 0,0 0 0,0 0 1,0 0-1,0 0 0,1 0 0,-1 0 0,0 0 0,0 0 0,0-1 0,0 1 0,0 0 0,1 0 0,-1 0 0,0 0 0,0 0 0,0 0 1,0 0-1,1 0 0,-1 0 0,0 1 0,0-1 0,0 0 0,0 0 0,1 0 0,-1 0 0,0 0 0,0 0 0,0 0 0,0 0 0,0 0 1,1 0-1,-1 0 0,0 1 0,0-1 0,0 0 0,0 0 0,0 0 0,0 0 0,0 0 0,0 1 0,0-1 0,1 0 0,-1 0 1,0 0-1,0 0 0,0 0 0,0 1 0,0-1 0,0 0 0,0 0 0,0 0 0,0 0 0,0 1 0,0-1 0,0 0 0,0 0 0,-1 1 1,4 14-35,-3-14 30,3 18 3,-2-6-3,1 0 1,0 0-1,1 0 1,1 0-1,0 0 1,6 13-1,-10-25 8,1 0-1,-1 1 0,1-1 0,0 0 1,-1 1-1,1-1 0,0 0 0,0 0 0,-1 0 1,1 0-1,0 0 0,0 0 0,0 0 0,0 0 1,1 0-1,-1-1 0,0 1 0,0 0 1,0-1-1,1 1 0,-1 0 0,0-1 0,1 0 1,2 1-1,-2-1 0,1 0 1,-1-1-1,0 1 1,1-1-1,-1 1 1,1-1-1,-1 0 1,0 0-1,0 0 1,1 0-1,-1 0 1,0-1-1,2-1 1,5-4-51,0-1 1,-1 0 0,0 0-1,13-18 1,-16 18-66,0 0 1,-1 0 0,0-1-1,4-14 1,13-24-659,-18 47 599,-1 9 97,0 22 92,-2-26-5,0 16 3,0 1 54,0 0-1,8 42 1,-7-60-70,0-1-1,0 1 0,0-1 1,1 1-1,-1-1 1,1 0-1,0 0 0,3 5 1,-4-7-172,0 0 1,0 0-1,0 0 0,0 0 1,0 0-1,0 0 0,0-1 1,1 1-1,-1 0 0,0-1 1,0 1-1,1-1 0,-1 1 1,0-1-1,1 0 0,-1 1 1,0-1-1,1 0 0,-1 0 1,1 0-1,-1 0 0,0 0 1,3-1-1,11-4-2884</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20:57:20.763"/>
    </inkml:context>
    <inkml:brush xml:id="br0">
      <inkml:brushProperty name="width" value="0.05" units="cm"/>
      <inkml:brushProperty name="height" value="0.05" units="cm"/>
    </inkml:brush>
  </inkml:definitions>
  <inkml:trace contextRef="#ctx0" brushRef="#br0">1 86 8178,'2'12'2120,"3"-9"865,12-3-2345,5-10 168,11 0-144,16-7-56,8 3-264,18-1-175,-3 3-450,10 1-3047,-15-1 823</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20:57:23.298"/>
    </inkml:context>
    <inkml:brush xml:id="br0">
      <inkml:brushProperty name="width" value="0.05" units="cm"/>
      <inkml:brushProperty name="height" value="0.05" units="cm"/>
    </inkml:brush>
  </inkml:definitions>
  <inkml:trace contextRef="#ctx0" brushRef="#br0">145 462 3913,'12'-17'6009,"-1"-5"-3411,5-13-1862,-5 17-512,-6 10-132,0 1-1,-1-1 1,0 0-1,0 0 1,-1-1-1,0 1 1,-1-1-1,0 1 1,2-13-1,-3 10 25,-1 0-1,0 0 1,0 0-1,-1 0 1,-1 0 0,-4-19-1,5 27-94,0-1 1,-1 1-1,1 0 0,-1 0 0,1 0 0,-1 0 1,0 0-1,0 0 0,-1 0 0,1 0 1,-3-2-1,3 4-11,0-1 0,0 1 0,0 0 0,0 0 0,0 0 0,0 1-1,0-1 1,0 0 0,0 1 0,0-1 0,0 1 0,-1 0 0,1-1 0,0 1 0,0 0 0,0 1 0,0-1 0,-1 0 0,-2 1 0,-4 2-3,0 0 0,1 1 0,-1 0 0,1 0 0,0 0 0,0 1 0,0 1 0,1-1 0,0 1-1,0 0 1,1 1 0,-1 0 0,1 0 0,1 0 0,-1 1 0,-7 15 0,9-18-4,1 1 0,1-1 0,-1 1 0,1 0 0,0 0 0,0 0 0,1 0 0,0 0 0,0 0 0,0 0 0,1 0 0,0 0 0,0 1 0,1-1 0,-1 0 0,1 0 0,1 0 0,-1 0 0,1 0 0,0 0 0,0 0 0,1-1 0,0 1 0,0-1 0,7 10 0,-9-13-1,1 0-1,-1-1 1,1 1-1,0 0 1,0-1-1,-1 0 1,1 1-1,0-1 1,0 0-1,1 0 1,-1 0-1,0 0 1,0 0-1,0-1 1,1 1-1,-1-1 1,0 1-1,0-1 1,1 0-1,-1 0 1,0 0-1,1 0 1,-1 0-1,0-1 1,1 1 0,-1-1-1,0 1 1,0-1-1,0 0 1,1 0-1,-1 0 1,0 0-1,0 0 1,0-1-1,0 1 1,-1 0-1,4-4 1,7-6 13,0 0 1,-2 0-1,1-1 1,11-18-1,-14 18 1,7-9 9,19-38 0,-23 38 31,27-39-1,-38 61-54,1-1 1,-1 0-1,0 1 0,1-1 1,-1 0-1,0 1 0,1-1 0,-1 1 1,0-1-1,0 1 0,1-1 1,-1 1-1,0-1 0,0 1 0,0-1 1,0 1-1,0-1 0,0 1 0,0-1 1,0 1-1,0-1 0,0 1 1,0-1-1,0 1 0,0-1 0,0 1 1,0-1-1,-1 1 0,1 0 1,-2 24 6,-2 8-18,-3 50 36,7-76-25,0 0-1,0 0 1,1 0-1,0 0 1,1 0-1,-1-1 1,1 1-1,0 0 1,4 7-1,-5-12 0,0 0-1,0 0 1,0 0 0,1-1-1,-1 1 1,0 0 0,0-1-1,1 1 1,-1-1-1,1 1 1,0-1 0,-1 0-1,1 0 1,0 1 0,0-1-1,0 0 1,0-1 0,0 1-1,0 0 1,0-1-1,0 1 1,0-1 0,0 1-1,4-1 1,-2 0 2,0-1 0,1 0 0,-1 0 0,0 0 1,0-1-1,0 1 0,0-1 0,0 0 0,0 0 0,0-1 0,4-3 1,6-5 17,0-1 0,-1-1 0,-1 0 0,19-24 0,-9 6 5,-1-1 0,18-38-1,-32 53-11,1 0-1,-2-1 0,0 0 0,-1 0 0,-1 0 0,2-25 0,-5 22 3,-3 23 9,-3 37 17,0 110 80,7-1-1,7 0 0,38 207 1,-39-309-113,2 15-12,-7-45 21,-2-15 0,-1-5 9,-38-367 101,23 254-121,11 87-7,1-1-1,1 1 1,1-1-1,2 0 1,2 0-1,0 1 1,10-38-1,-9 58 3,0 1-1,0-1 1,1 0-1,0 1 1,0 0-1,1 0 1,1 1-1,-1 0 1,11-10 0,-14 15-1,0 0 0,0 0 1,0 0-1,1 0 1,0 1-1,-1-1 1,1 1-1,0 0 1,0 0-1,0 1 1,0-1-1,1 1 1,-1 0-1,0 0 1,1 0-1,-1 0 1,0 1-1,1 0 1,-1 0-1,1 0 1,-1 0-1,0 1 1,8 1-1,-8 0 3,-1 0-1,1 0 0,-1 0 1,1 1-1,-1-1 1,0 1-1,0 0 0,-1 0 1,1 0-1,0 0 0,-1 0 1,0 0-1,0 1 0,0-1 1,0 1-1,0-1 0,-1 1 1,3 8-1,-1 0 4,0 0 1,-1 0-1,0 0 0,0 24 0,-2-24-2,-1 0-1,-1 0 1,0 0-1,0 0 0,-1 0 1,-1-1-1,0 1 1,-10 18-1,-1-2-4,-2-1 0,-20 26 0,33-48 1,1-2 1,1 0-1,0 0 1,0 0-1,0 1 1,0-1 0,0 1-1,1-1 1,-2 6 0,26-46-24,15-30 25,-17 28 5,27-37-1,-29 48-3,33-39-4,-47 61 0,0 0 0,0 1 0,1 0-1,0 1 1,0-1 0,0 1 0,1 0 0,10-5 0,-15 9 0,0-1 1,0 1 0,-1 0 0,1 0-1,0-1 1,0 1 0,0 0 0,-1 1-1,1-1 1,0 0 0,0 0 0,0 1-1,-1-1 1,1 1 0,0 0 0,-1-1-1,1 1 1,0 0 0,-1 0 0,1 0-1,-1 0 1,0 0 0,1 1 0,-1-1-1,0 0 1,1 1 0,-1-1 0,0 0-1,0 1 1,0 0 0,0-1 0,-1 1-1,1-1 1,1 4 0,1 4 4,1 0 0,-1 0 0,0 0 0,-1 0-1,2 11 1,-1 19 13,-2-1 0,-6 68 0,0-31 6,2 345 70,8-380-87,0-31 4,3-23-13,-4-5 7,-2-1 0,0 0 0,-1 0 0,0 0 0,-2-1 0,-1 1 0,-6-29-1,2 1 4,6 43-7,-16-227 9,16 208-6,2 0 1,0 0 0,2 0 0,0 0-1,1 0 1,2 1 0,15-38-1,-17 52-1,0 0 0,0 0 0,1 0 0,0 1 0,1 0 0,-1 1 0,9-8 0,-12 12-1,-1 1 0,1 0-1,0 0 1,-1 0 0,1 0 0,0 0 0,0 0-1,0 1 1,1 0 0,-1 0 0,0-1-1,0 2 1,1-1 0,-1 0 0,0 1 0,1-1-1,-1 1 1,1 0 0,-1 0 0,0 1 0,1-1-1,-1 1 1,0-1 0,1 1 0,2 2-1,-4-2 1,0 0-1,0 1 1,-1-1-1,1 1 1,-1-1-1,1 1 1,-1 0-1,1-1 1,-1 1-1,0 0 1,0 0-1,0 0 1,0 0-1,0 0 1,-1 0-1,1 0 1,0 0-1,-1 1 1,0-1-1,1 0 0,-1 0 1,0 0-1,0 1 1,0-1-1,-1 0 1,1 0-1,-1 4 1,-2 9 2,0-1-1,-9 26 1,10-36-1,-8 23 9,-29 49-1,25-49-13,-16 38 0,28-61 4,1 1 0,0-1-1,0 0 1,0 0 0,1 1-1,-1 7 1,1-11-1,0 0 1,0-1-1,0 1 0,1-1 1,-1 1-1,0 0 1,0-1-1,0 1 0,0-1 1,1 1-1,-1 0 0,0-1 1,1 1-1,-1-1 0,0 1 1,1-1-1,-1 1 1,1-1-1,-1 1 0,0-1 1,2 1-1,-1-1 0,0 0 0,-1 0 0,1 0 1,0 0-1,0 0 0,0 0 0,0 0 0,0 0 0,0 0 1,0 0-1,0 0 0,0-1 0,-1 1 0,1 0 0,0-1 0,0 1 1,0 0-1,-1-1 0,3 0 0,4-5 3,1 0 0,-1 0 0,0-1-1,0 0 1,0 0 0,9-14 0,33-56-8,-42 66 6,22-38 18,-2-1-1,-2-2 0,-3 0 1,19-65-1,-40 115-9,0 0-1,-1-1 1,0 1 0,1 0-1,-1 0 1,0 0-1,0-1 1,0 1 0,0 0-1,-1 0 1,1-1 0,0 1-1,-1 0 1,0 0-1,-1-4 1,2 5-5,-1 1 0,1 0 0,0-1 0,-1 1 0,1 0 0,0-1 1,-1 1-1,1 0 0,-1 0 0,1-1 0,0 1 0,-1 0 0,1 0 0,-1-1 0,1 1 0,-1 0 0,1 0 0,-1 0 0,1 0 0,-1 0 0,1 0 0,-1 0 1,1 0-1,0 0 0,-1 0 0,0 0 0,-1 1 1,1-1 0,-1 1 1,0 0-1,1 0 0,-1 0 0,1 0 1,0 0-1,-1 0 0,1 0 0,0 0 1,-2 2-1,-4 6-3,0 0-1,1 1 1,1 0 0,-1 0-1,1 0 1,1 1 0,0-1-1,1 1 1,0 0 0,0 0-1,1 0 1,1 0 0,0 1 0,0 12-1,1-23-2,0 0 0,0-1 0,1 1 0,-1 0 0,0 0 0,1 0 0,-1 0 0,0 0 0,1 0 0,-1-1 0,1 1 1,-1 0-1,1 0 0,0-1 0,-1 1 0,1 0 0,0-1 0,0 1 0,-1-1 0,1 1 0,0-1 0,0 1 0,0-1 0,-1 0 0,1 1 0,0-1 0,0 0 0,0 0 0,1 1 0,30-2 1,-13 0 17,-15 1-16,-1 0-1,0 0 0,0 0 1,1 1-1,-1 0 0,0 0 1,0 0-1,0 0 1,0 0-1,0 0 0,0 1 1,0 0-1,-1-1 0,1 1 1,0 0-1,-1 0 1,1 1-1,-1-1 0,0 0 1,0 1-1,0-1 0,0 1 1,0 0-1,-1 0 1,1-1-1,-1 1 0,0 0 1,1 1-1,-1-1 0,-1 0 1,1 0-1,0 0 1,-1 0-1,0 1 0,0-1 1,0 0-1,0 0 0,-1 5 1,0 6 1,-2 1 1,0 0-1,0-1 1,-1 1-1,-1-1 1,-1 0-1,-6 13 1,-11 14 10,18-33 1,16-29 14,119-200 41,-126 213-53,1 0 0,0 1 1,1 0-1,0 0 0,10-10 0,-16 17-13,0 0-1,1-1 0,-1 1 1,1 0-1,-1-1 1,0 1-1,1 0 0,-1-1 1,1 1-1,-1 0 1,1 0-1,-1 0 0,0-1 1,1 1-1,-1 0 0,1 0 1,-1 0-1,1 0 1,-1 0-1,1 0 0,-1 0 1,1 0-1,-1 0 1,1 0-1,-1 0 0,1 0 1,-1 0-1,1 1 1,-1-1-1,1 0 0,-1 0 1,1 0-1,-1 1 0,1-1 1,-1 0-1,0 1 1,1-1-1,-1 0 0,1 1 1,-1-1-1,0 0 1,0 1-1,1-1 0,-1 1 1,0-1-1,0 0 1,1 1-1,-1-1 0,0 1 1,0-1-1,0 1 0,0-1 1,1 1-1,-1-1 1,0 1-1,0-1 0,0 2 1,3 35 14,-3-32-9,1 38-12,-2-34 10,0 0 0,1 0 0,0 0 0,1-1 0,0 1 0,0 0 0,1 0 0,0-1 0,0 1 0,1-1 0,0 1 0,1-1 0,5 8 0,-9-15-5,1 0 0,-1 0 0,1 0 0,-1-1-1,1 1 1,0 0 0,0-1 0,-1 1 0,1-1-1,0 1 1,0-1 0,0 1 0,-1-1 0,1 1-1,0-1 1,0 0 0,0 1 0,0-1 0,0 0-1,0 0 1,0 0 0,0 0 0,0 0 0,0 0-1,0 0 1,1 0 0,0 0 3,0-1 0,-1 0 0,1 0 0,0 0 0,0 0 0,0 0 1,-1 0-1,1-1 0,-1 1 0,1 0 0,2-4 0,1-2 18,1 0 1,-2 0-1,1-1 1,6-14-1,-2-1-11,0-1 0,-2 0 0,-1 0 0,3-28 0,-7 42-9,-1 0 0,0 0-1,-1 0 1,0 0 0,-1 0 0,0 0 0,0 0-1,-1 1 1,0-1 0,-1 0 0,0 1-1,-1 0 1,-4-10 0,7 18-3,1 1-1,-1-1 1,1 0-1,-1 0 1,1 0-1,-1 1 1,0-1 0,0 0-1,1 1 1,-1-1-1,0 1 1,0-1-1,0 1 1,1-1 0,-1 1-1,0-1 1,0 1-1,0 0 1,0-1-1,0 1 1,0 0 0,0 0-1,0 0 1,0 0-1,0 0 1,-2 0-1,1 1-1,-1-1 0,1 1 0,0 0 0,-1 0 0,1 0 0,0 1 0,-1-1 0,1 0 0,0 1 0,-2 1 0,-4 5 9,0 0-1,0 0 0,-10 16 0,16-21-4,0 1-1,0-1 0,0 1 0,0 0 1,1 0-1,0 0 0,0-1 1,0 1-1,0 0 0,1 1 0,-1-1 1,1 0-1,0 0 0,0 0 0,0 0 1,1 0-1,0 0 0,0 0 0,0 0 1,0 0-1,0 0 0,1 0 1,-1-1-1,1 1 0,0 0 0,1-1 1,-1 0-1,0 1 0,1-1 0,0 0 1,0 0-1,0 0 0,0-1 0,0 1 1,0-1-1,1 0 0,-1 0 1,1 0-1,0 0 0,-1 0 0,1-1 1,0 0-1,0 0 0,0 0 0,0 0 1,0 0-1,0-1 0,0 0 0,7 0 1,0-2 10,0 0 1,1-1 0,-1 0-1,0-1 1,0 0-1,18-11 1,7-2-40,-34 17 35,0-1 0,0 0 0,0 0 0,0 1-1,0-1 1,0 1 0,0 0 0,0-1 0,0 1 0,0 0 0,0 0 0,0 0 0,0 1-1,0-1 1,0 0 0,0 1 0,0-1 0,0 1 0,0 0 0,0 0 0,3 2 0,0 0 27,-1 1 1,1 1 0,-1-1 0,0 0-1,0 1 1,5 9 0,105 178 390,-112-188-512,0 0 0,1-1 0,-1 1 0,1-1 0,0 0 0,0 0 0,0 0 0,0 0 0,0 0 0,1-1 0,5 4 0,-9-6 8,1 0 1,-1 0-1,0 0 1,0 0-1,0 0 1,1 0-1,-1 0 1,0 0-1,0 0 1,0 0-1,1 0 1,-1 0-1,0 0 0,0 0 1,0 0-1,0-1 1,1 1-1,-1 0 1,0 0-1,0 0 1,0 0-1,0 0 1,1-1-1,-1 1 1,0 0-1,0 0 1,0 0-1,0 0 0,0-1 1,0 1-1,0 0 1,1 0-1,-1 0 1,0-1-1,0 1 1,0 0-1,0 0 1,0 0-1,0-1 1,0 1-1,0 0 0,0 0 1,0 0-1,0-1 1,0 1-1,0 0 1,0 0-1,-1 0 1,1-1-1,0 1 1,0 0-1,0 0 1,0 0-1,0 0 0,0-1 1,0 1-1,-1 0 1,1 0-1,0 0 1,0 0-1,0 0 1,0-1-1,-1 1 1,-6-8-3698</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20:57:23.714"/>
    </inkml:context>
    <inkml:brush xml:id="br0">
      <inkml:brushProperty name="width" value="0.05" units="cm"/>
      <inkml:brushProperty name="height" value="0.05" units="cm"/>
    </inkml:brush>
  </inkml:definitions>
  <inkml:trace contextRef="#ctx0" brushRef="#br0">280 20 7114,'3'-9'3008,"-3"-1"249,-7 11-1401,6-1-960,-3 2-31,-1 2-385,-2 2-96,-17 29-224,-41 66-80,38-50-72,-7 14 32,3 2-72,2-4-136,6-6-240,5-9-672,11-21-2561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20:57:24.068"/>
    </inkml:context>
    <inkml:brush xml:id="br0">
      <inkml:brushProperty name="width" value="0.05" units="cm"/>
      <inkml:brushProperty name="height" value="0.05" units="cm"/>
    </inkml:brush>
  </inkml:definitions>
  <inkml:trace contextRef="#ctx0" brushRef="#br0">45 235 9106,'5'13'2368,"-4"6"873,3 5-2633,-2 9 32,-1-2-191,-2 4-33,1-2-208,1 3-40,-1-7-128,2-3-56,-2-14-216,-2-14-649,4-15-2583,-5-10 431</inkml:trace>
  <inkml:trace contextRef="#ctx0" brushRef="#br0" timeOffset="1">75 0 8426,'4'22'2728,"-8"-6"497,4-1-2249,-8-5-480,-2-4-536,-4-5-728,-5-9-2448,-5-9 223</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20:57:25.771"/>
    </inkml:context>
    <inkml:brush xml:id="br0">
      <inkml:brushProperty name="width" value="0.05" units="cm"/>
      <inkml:brushProperty name="height" value="0.05" units="cm"/>
    </inkml:brush>
  </inkml:definitions>
  <inkml:trace contextRef="#ctx0" brushRef="#br0">28 425 7386,'-6'-26'4200,"3"20"-2289,2 21-159,7 66-1342,-2-52-339,-2 0 1,-2 1 0,0-1-1,-5 35 1,3-49-19,-4 28 48,6-41-83,-1 0-1,1 0 1,0 0 0,-1-1-1,0 1 1,1 0 0,-1 0-1,0-1 1,0 1 0,0 0-1,0-1 1,0 1 0,0-1-1,-1 1 1,1-1 0,-2 2 0,4-6 18,0 0 0,0 0 0,0 0 0,0-1 0,-1 1 0,1 0 0,-1 0 0,0-5 0,1-1 8,37-181 101,-31 163-130,-4 12-8,2-7 11,13-34 0,-17 52-12,1-1 0,0 1 0,0 1 0,0-1 0,0 0 0,0 0 0,1 1 0,0 0 0,-1-1 0,1 1 0,1 0 0,-1 0 0,0 0 0,8-3 0,-10 5-4,0 1 0,0-1 0,0 1-1,0 0 1,1 0 0,-1 0 0,0 0 0,0 0 0,0 0 0,1 0-1,-1 0 1,0 0 0,0 1 0,0-1 0,0 0 0,1 1 0,-1-1-1,0 1 1,0 0 0,0-1 0,0 1 0,0 0 0,0-1 0,0 1-1,0 0 1,-1 0 0,1 0 0,0 0 0,1 2 0,17 29 25,-13-16-18,-1-1 1,-1 1 0,0 0 0,-1 0 0,-1 0-1,0 1 1,-1 21 0,-3-1 11,0 0 1,-10 41-1,2-33-9,18-68 10,15-32 1,-11 28-15,13-43 1,-8 12-4,16-52 60,-33 109-64,1 0 0,-1 0 1,1 0-1,-1 0 0,1-1 0,-1 1 0,1 0 0,0 0 0,-1 0 0,1 0 0,0 1 0,0-1 0,0 0 0,0 0 0,1-1 0,-1 2 0,-1 0 1,1 0-1,-1 0 1,0 0-1,1 0 1,-1 0-1,1 0 1,-1 0-1,1 0 1,-1 0-1,1 0 1,-1 0-1,0 0 1,1 0-1,-1 1 0,1-1 1,-1 0-1,0 0 1,1 1-1,-1-1 1,1 0-1,-1 0 1,0 1-1,1-1 1,-1 0-1,0 1 1,1 0-1,1 2 5,0 1 0,0-1-1,0 1 1,-1 0 0,1-1 0,-1 1-1,0 0 1,1 5 0,3 26 19,-2 0 1,-2 49-1,-2-45-8,8 58-1,-7-96-15,0 1 0,0-1 0,0 1 0,0-1 0,1 1 0,-1-1 0,0 0 0,1 1 0,-1-1 0,1 1 0,0-1 0,0 0 0,-1 1 0,1-1 0,0 0 0,0 0 0,0 0 0,0 0 0,0 0 0,0 0 0,0 0 0,1 0 0,1 1 0,-1-2 0,0 1-1,-1-1 1,1 0 0,0 0-1,0 0 1,-1 0-1,1-1 1,0 1-1,0 0 1,-1-1-1,1 1 1,0-1-1,-1 0 1,1 1 0,0-1-1,2-2 1,7-5 1,1-1 1,-1 0-1,17-20 1,-21 22 2,9-8 17,-1-1 0,-1-1 0,0 0 0,-1-1 0,-1-1 1,0 0-1,-2 0 0,0-1 0,12-39 0,-21 57-20,0 0 1,-1 0-1,1 0 1,-1 0-1,0 0 1,1 0-1,-1 0 1,0 0-1,0 0 1,0 0-1,-1 0 1,1 0-1,0 1 1,-1-1-1,1 0 1,-1 0-1,0 0 1,0 0-1,0 0 1,1 0-1,-3-2 1,2 4-1,1-1 0,-1 1 0,1 0 0,-1-1 1,0 1-1,1 0 0,-1 0 0,0-1 0,1 1 0,-1 0 1,0 0-1,1 0 0,-1 0 0,0 0 0,1 0 1,-1 0-1,0 0 0,1 0 0,-1 0 0,0 0 0,1 0 1,-2 1-1,0 0 1,0-1 1,0 2 0,0-1 0,0 0-1,0 0 1,1 1 0,-1-1 0,0 0-1,-2 4 1,-9 11-3,2 1-1,-1-1 0,2 2 1,1-1-1,0 1 1,1 1-1,0 0 0,2 0 1,-8 38-1,13-19 17,1-38-16,0 1-1,0 0 1,0-1 0,0 1-1,0 0 1,1-1 0,-1 1 0,0 0-1,0-1 1,1 1 0,-1 0-1,0-1 1,1 1 0,-1-1-1,1 1 1,-1-1 0,1 1 0,-1-1-1,1 1 1,0 0-1,0-1 1,0 0-1,-1 0 0,1 0 0,0 0 1,0 0-1,-1 0 0,1-1 0,0 1 1,0 0-1,-1 0 0,1 0 1,0-1-1,-1 1 0,1 0 0,0-1 1,-1 1-1,1-1 0,-1 1 0,1 0 1,0-1-1,-1 1 0,1-2 1,9-9-3,-1 0 0,0 0 1,0-1-1,-2 0 0,1-1 1,6-15-1,0 1 2,1-3 7,-4 9 8,0 0 0,25-33 0,-35 96-30,-3-17 18,0-3 2,1 1 1,0 0 0,2-1 0,1 1 0,0-1 0,7 23 0,-9-43-6,0-1 0,0 0 0,1 0-1,-1 1 1,0-1 0,1 0 0,0 0 0,-1 0 0,1 0 0,-1 0 0,1 0-1,0 0 1,0 0 0,0 0 0,0 0 0,0 0 0,0 0 0,0-1-1,0 1 1,0 0 0,0-1 0,0 1 0,0-1 0,3 2 0,-3-3-1,1 1 1,0 0-1,-1 0 1,1-1 0,-1 1-1,1 0 1,0-1-1,-1 0 1,1 1 0,-1-1-1,1 0 1,-1 0-1,0 0 1,1 0-1,-1 0 1,2-1 0,4-5-2,-1-1-1,1 1 1,-1-1 0,0 0 0,5-11 0,3-8 14,-1-2 0,-1 0 0,-2 0 0,11-47-1,-10 21 86,4-96 1,-11 89-4,14-80 0,-4 112-6,-7 24 58,-6 18 90,-28 108 210,0 1-381,18-62-41,-3 88 1,11-129-18,2-1 1,0 1 0,0 0 0,2 0 0,0-1 0,2 1-1,-1-1 1,2 0 0,13 27 0,-17-39-5,1 0 0,0-1 0,0 0 0,1 1 0,-1-1 0,1 0 0,0-1 0,0 1 1,0-1-1,0 1 0,1-1 0,7 3 0,-10-5 1,1 0 0,-1 0 0,1 0 0,0-1 0,0 1 0,0-1 0,-1 0-1,1 0 1,0 0 0,0 0 0,0 0 0,-1-1 0,1 1 0,0-1 0,0 1 0,-1-1 0,1 0 0,0 0 0,-1-1 0,1 1 0,-1 0 0,0-1 0,1 0 0,-1 1 0,4-5 0,1-2 9,1 0 1,-1-1-1,-1 0 1,1 0 0,-2-1-1,1 0 1,-1 0-1,-1 0 1,0 0 0,4-16-1,2-13 11,6-56-1,-15 92-22,0-7 5,1 5-1,-1-1-1,-1 1 1,1 0-1,-1-1 1,1 1-1,-2 0 1,1-1-1,-1 1 1,1-1-1,-4-7 1,4 13-4,0-1-1,0 1 1,0 0-1,0 0 1,0 0-1,-1 0 1,1-1-1,0 1 1,0 0-1,0 0 1,-1 0-1,1 0 1,0 0-1,0 0 1,0 0-1,-1 0 1,1 0-1,0 0 1,0 0 0,0-1-1,-1 1 1,1 0-1,0 0 1,0 0-1,-1 1 1,1-1-1,0 0 1,0 0-1,0 0 1,-1 0-1,1 0 1,0 0-1,0 0 1,0 0-1,-1 0 1,1 0-1,0 1 1,0-1 0,0 0-1,0 0 1,-1 0-1,1 0 1,0 0-1,0 1 1,0-1-1,0 0 1,0 0-1,0 0 1,-1 1-1,-7 10-1,-1 6 0,1 1 0,0-1 0,1 1 0,1 1 0,1-1 0,1 1 0,0 0 0,1 1 0,0 33 0,3-48 3,0-1 0,1 1 0,-1-1 0,1 0 0,0 0 0,0 1 0,1-1 1,-1 0-1,1 0 0,0 0 0,0 0 0,0 0 0,1-1 0,-1 1 0,1-1 0,0 1 1,0-1-1,0 0 0,1 0 0,5 4 0,-3-4 3,0 0 0,0-1-1,0 1 1,0-1 0,0-1 0,0 1 0,1-1 0,-1 0 0,0 0-1,1-1 1,-1 0 0,1 0 0,11-2 0,-3 0-22,0-1 1,-1-1 0,1 0-1,-1-1 1,0 0 0,0-1-1,17-10 1,-26 12-185,1 0 0,0 0 0,-1 0 0,0-1 0,0 1 0,0-1 0,-1-1 0,5-6 0,-7 8-210,1 0 0,-1 0 0,0 0-1,-1-1 1,1 1 0,-1 0 0,0-1 0,0 0-1,0 1 1,-1-1 0,1 0 0,-1 1 0,-1-6-1,-8-38-3903</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20:57:26.188"/>
    </inkml:context>
    <inkml:brush xml:id="br0">
      <inkml:brushProperty name="width" value="0.05" units="cm"/>
      <inkml:brushProperty name="height" value="0.05" units="cm"/>
    </inkml:brush>
  </inkml:definitions>
  <inkml:trace contextRef="#ctx0" brushRef="#br0">1 299 9666,'55'-19'3017,"13"-22"463,-10-12-2431,13 2-1065,-10 11-232,-6 4-216,-14 17-209,0 4-1935,-13 1-761,-4 4-368</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20:57:28.170"/>
    </inkml:context>
    <inkml:brush xml:id="br0">
      <inkml:brushProperty name="width" value="0.05" units="cm"/>
      <inkml:brushProperty name="height" value="0.05" units="cm"/>
    </inkml:brush>
  </inkml:definitions>
  <inkml:trace contextRef="#ctx0" brushRef="#br0">29 783 5441,'-7'17'1425,"6"-12"-861,-1 1-1,-1-1 1,1 1 0,-1-1 0,-3 6 0,5-11-532,1 0-1,0 0 1,0 0 0,0 0-1,0 0 1,0 0 0,0 0-1,-1 0 1,1 0 0,0 0-1,0 0 1,0 0 0,0 0-1,0 0 1,0 0 0,-1 0 0,1 0-1,0 0 1,0 0 0,0-1-1,0 1 1,0 0 0,0 0-1,0 0 1,0 0 0,-1 0-1,1 0 1,0 0 0,0 0-1,0 0 1,0-1 0,0 1 0,0 0-1,0 0 1,0 0 0,0 0-1,0 0 1,0 0 0,0-1-1,0 1 1,0 0 0,0 0-1,0 0 1,0 0 0,0 0-1,0 0 1,0-1 0,0 1-1,0 0 1,0 0 0,0 0 0,0 0-1,0 0 1,0 0 0,0 0-1,0-1 1,0 1 0,0 0-1,0 0 1,1 0 0,-1 0-1,0 0 1,0 0 0,0 0-1,4-17 602,7-7-433,0 1-1,2 0 0,19-25 0,9-13 150,-9 10-154,-3-2 0,-2-1 0,-2 0 0,21-69 0,-34 64-108,-11 56-83,-1 0 1,0 0 0,0 1-1,0-1 1,0 0-1,0 0 1,-1 0 0,1 1-1,-1-1 1,0 0-1,0 0 1,0 1-1,0-1 1,0 1 0,-1-1-1,1 1 1,-4-5-1,4 7-3,0-1 0,1 0-1,-1 1 1,0-1 0,0 0-1,0 1 1,0 0 0,-1-1-1,1 1 1,0-1 0,0 1-1,0 0 1,0 0 0,0 0-1,0 0 1,0 0 0,-1 0 0,1 0-1,0 0 1,0 0 0,0 0-1,0 1 1,0-1 0,0 0-1,0 1 1,0-1 0,0 1-1,0-1 1,0 1 0,0 0-1,0-1 1,0 1 0,0 0-1,0 0 1,1-1 0,-2 2 0,-3 3-1,1 0 1,0 0-1,0 0 1,-6 11-1,6-9 4,0 0 0,0-1-1,1 2 1,0-1-1,1 0 1,0 0 0,0 1-1,0 0 1,1-1 0,0 1-1,1 0 1,0-1-1,0 1 1,0 0 0,1-1-1,0 1 1,1 0 0,0-1-1,0 0 1,0 1-1,1-1 1,0 0 0,1 0-1,-1 0 1,1-1 0,1 1-1,-1-1 1,1 0-1,0 0 1,1-1 0,9 10-1,5-2 1,0 0 0,1-1 0,0-1-1,36 13 1,-30-12 15,1 0 0,28 19 0,-54-30-13,1 1 0,-1-1 0,1 1 0,-1 0 0,0 0 0,0 0-1,0 1 1,0-1 0,0 0 0,0 1 0,-1-1 0,1 1 0,1 3 0,-3-5-3,0 1 0,0-1 1,0 1-1,0-1 1,0 0-1,0 1 1,0-1-1,0 0 0,-1 1 1,1-1-1,-1 0 1,1 0-1,-1 1 1,1-1-1,-1 0 0,0 0 1,0 0-1,1 0 1,-1 0-1,0 0 1,0 0-1,0 0 0,0 0 1,0 0-1,0 0 1,-1-1-1,1 1 0,0 0 1,0-1-1,0 1 1,-1-1-1,1 1 1,-2-1-1,-22 10 2,-1-2 1,0-1-1,-34 6 1,3-2-63,57-11 56,0 1 1,0-1-1,-1 0 0,1 0 0,0 0 0,0 0 0,-1 1 1,1-1-1,0 0 0,0 0 0,-1 0 0,1 0 0,0 0 0,-1 0 1,1 0-1,0 0 0,-1 0 0,1 0 0,0 0 0,0 0 0,-1 0 1,1 0-1,0 0 0,-1 0 0,1 0 0,0 0 0,0 0 0,-1 0 1,1-1-1,0 1 0,0 0 0,-1 0 0,1 0 0,0 0 0,0-1 1,-1 1-1,1 0 0,0 0 0,0-1 0,0 1 0,0 0 0,-1 0 1,1-1-1,0 1 0,0 0 0,0 0 0,0-1 0,0 1 0,0 0 1,0-1-1,0 1 0,0 0 0,0-1 0,0 1 0,0 0 0,0 0 1,0-1-1,0 1 0,0 0 0,0-1 0,0 1 0,0 0 1,0-1-1,13-22-3,-7 13 8,261-578 337,-263 578-304,2-5 87,0 1-1,12-20 1,-10 27 108,-3 13-81,-2 22-2,-3-23-126,4 173 211,2 37-147,-3-179-68,2-1 0,1 0-1,20 63 1,-25-94-19,0 0 0,0 0 1,1 0-1,0-1 0,-1 1 0,1-1 0,1 1 0,-1-1 1,0 0-1,1 0 0,0 0 0,0 0 0,0 0 0,0-1 1,0 1-1,0-1 0,5 3 0,-5-4 2,0-1 0,1 1 0,-1 0-1,0-1 1,1 0 0,-1 0 0,0 0 0,1 0 0,-1 0-1,0-1 1,1 0 0,-1 1 0,0-1 0,1 0-1,-1-1 1,0 1 0,0-1 0,0 1 0,0-1 0,2-2-1,2-1 5,-1 1-1,0-2 0,0 1 0,-1-1 1,1 1-1,-1-1 0,-1-1 0,1 1 1,-1-1-1,0 0 0,5-12 1,2-9 18,13-51 1,-14 42-12,3-2-4,-8 27-7,0-1 1,-1 0-1,0 0 0,-2-1 0,1 1 0,0-21 0,-3 33-1,0 0 0,0 0-1,0 0 1,0 1 0,0-1 0,0 0 0,0 0 0,0 0 0,0 0 0,-1 1 0,1-1 0,0 0-1,0 0 1,-1 0 0,1 1 0,-1-1 0,1 0 0,-1 0 0,1 1 0,-1-1 0,1 1 0,-2-2 0,2 2 0,-1 0 0,1 0 1,-1 1-1,0-1 1,1 0-1,-1 0 0,1 0 1,-1 0-1,0 1 1,1-1-1,-1 0 1,1 1-1,-1-1 0,1 0 1,-1 1-1,1-1 1,-1 1-1,1-1 1,0 0-1,-1 1 0,1-1 1,-1 2-1,-21 35 16,17-24-19,0 1 0,1-1 0,0 2 0,1-1 0,0 0 0,1 0 0,1 1 0,1-1-1,0 1 1,0-1 0,4 20 0,-3-32 3,-1-1 1,0 1-1,1 0 0,-1-1 0,1 1 1,0-1-1,0 1 0,0-1 1,-1 1-1,1-1 0,0 0 0,1 1 1,-1-1-1,1 1 0,-1-1 0,0-1-1,-1 0 0,1 1 0,0-1 1,-1 0-1,1 0 0,0 1 1,0-1-1,-1 0 0,1 0 1,0 0-1,-1 0 0,1 0 0,0 0 1,0 0-1,-1 0 0,1 0 1,0-1-1,-1 1 0,1 0 0,0 0 1,1-1-1,0-1 0,1 0 1,0 0-1,-1 0 0,0 0 0,1 0 1,-1-1-1,0 1 0,0-1 0,0 1 1,-1-1-1,1 0 0,2-4 0,6-16-2,16-36 10,-24 54-6,0-1 1,-1 1 0,0 0-1,0 0 1,0-1 0,0 1-1,-1-1 1,0-10 0,2 62-19,1-29 16,1 9 2,1-1 0,1 0 0,12 28 0,-18-51-2,1 0 0,0 0 0,0 0 0,0 0 0,0 0 0,0 0 0,0-1 0,0 1 0,1 0 0,-1-1 0,1 1 0,-1-1 1,1 1-1,0-1 0,0 1 0,-1-1 0,1 0 0,0 0 0,0 0 0,0 0 0,4 0 0,-4-1 0,0 0 0,1 0 0,-1-1 0,0 1 0,0-1 0,1 1 1,-1-1-1,0 0 0,0 0 0,0 0 0,0 0 0,0 0 0,0-1 0,0 1 0,0-1 0,-1 1 0,1-1 0,0 0 0,-1 1 0,0-1 0,2-3 0,7-8 0,-1-1 0,0 0 0,-1 0 0,-1-1 0,-1 0 0,8-26 0,18-100 1,-21 85 1,-7 39 2,0 1 0,0 1 0,-1-1 0,-1 1 0,-1-1 1,0 0-1,-1 0 0,0 0 0,-4-23 0,-7 96 103,7-16-81,-2 15 14,3 89-1,4-128-39,1 1 0,0 0 0,1 0-1,2-1 1,-1 1 0,2-1 0,0-1-1,1 1 1,11 18 0,-16-32-2,-1 0 1,1-1-1,0 1 1,0-1-1,-1 0 0,2 1 1,-1-1-1,0 0 1,0 0-1,1 0 1,-1 0-1,1-1 1,-1 1-1,1-1 0,0 1 1,5 1-1,-6-3 3,0 0 0,1 0-1,-1 0 1,0 0 0,0-1-1,0 1 1,0-1 0,0 1-1,0-1 1,0 0 0,0 0 0,0 1-1,0-1 1,0-1 0,-1 1-1,1 0 1,0 0 0,-1-1-1,1 1 1,-1-1 0,1 1-1,-1-1 1,0 0 0,3-3-1,7-11 2,-1-1 0,0-1-1,-1 0 1,0 0-1,-2 0 1,0-1 0,-2 0-1,0-1 1,3-21-1,-8 38 0,0 0 0,0 1 0,0-1 0,0 1-1,0-1 1,-1 0 0,1 1 0,-1-1-1,0 1 1,0 0 0,0-1 0,0 1 0,0-1-1,0 1 1,-1 0 0,1 0 0,-1 0-1,1 0 1,-1 0 0,-3-2 0,5 3-1,-1 0 0,0 1 0,0-1 0,0 1 0,0-1-1,0 1 1,0 0 0,0-1 0,0 1 0,0 0 0,0 0 0,0-1 0,0 1 0,0 0 0,0 0 0,0 0 0,0 0 0,0 1 0,0-1 0,0 0 0,-1 0 0,1 1 1,-1 0 0,1 0 0,-1 0 0,1 0 0,-1 0 0,1 1 0,-1-1 0,1 0-1,0 1 1,0-1 0,0 1 0,0-1 0,0 1 0,0-1 0,-1 4 0,-2 4 2,1 0 0,1 1-1,-1-1 1,2 1 0,-1 0-1,1-1 1,1 1 0,0 0-1,0 0 1,1-1 0,0 1-1,1 0 1,0-1 0,0 1-1,7 16 1,-7-21-6,0 1 0,1 0 0,-1-1-1,1 1 1,0-1 0,0 0 0,1 0 0,0 0 0,0 0-1,0-1 1,0 1 0,1-1 0,0 0 0,-1-1-1,1 1 1,1-1 0,-1 0 0,0 0 0,1-1 0,0 1-1,-1-1 1,1 0 0,0-1 0,0 0 0,0 1 0,7-1-1,-10-1-68,1-1 0,-1 1-1,0-1 1,1 0-1,-1 0 1,0 0-1,1 0 1,-1 0-1,0-1 1,0 0 0,0 1-1,0-1 1,-1 0-1,1-1 1,0 1-1,3-4 1,-2 1-576,0 1 1,-1-1 0,1 0-1,-1 0 1,3-6 0,3-15-2554</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20:57:28.611"/>
    </inkml:context>
    <inkml:brush xml:id="br0">
      <inkml:brushProperty name="width" value="0.05" units="cm"/>
      <inkml:brushProperty name="height" value="0.05" units="cm"/>
    </inkml:brush>
  </inkml:definitions>
  <inkml:trace contextRef="#ctx0" brushRef="#br0">0 112 8554,'40'-28'1904,"-9"-1"817,15 2-2481,-2 6-128,6 14-16,-10 9-168,-3 7-344,-8-2-2049,-3 5-271,-7-9-897</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20:57:29.011"/>
    </inkml:context>
    <inkml:brush xml:id="br0">
      <inkml:brushProperty name="width" value="0.05" units="cm"/>
      <inkml:brushProperty name="height" value="0.05" units="cm"/>
    </inkml:brush>
  </inkml:definitions>
  <inkml:trace contextRef="#ctx0" brushRef="#br0">1 1 7282,'24'5'2256,"6"5"521,8 2-1865,7 5-336,4-8-64,-2-4-280,-3-3-184,-6-4-488,1 5-2513,-10 1 569</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20:57:30.832"/>
    </inkml:context>
    <inkml:brush xml:id="br0">
      <inkml:brushProperty name="width" value="0.05" units="cm"/>
      <inkml:brushProperty name="height" value="0.05" units="cm"/>
    </inkml:brush>
  </inkml:definitions>
  <inkml:trace contextRef="#ctx0" brushRef="#br0">1 402 5369,'1'0'4562,"4"-8"-3257,66-157 679,-57 127-1720,-2-1 0,11-59 0,-22 95-247,-1-1-1,1 1 0,-1-1 0,0 1 1,0-1-1,0 0 0,0 1 1,-1-1-1,0 1 0,0-4 1,0 6-15,1 1 0,0-1 0,-1 0 0,1 1 0,0-1 0,-1 0 0,1 1 0,-1-1 0,1 1 0,-1-1 0,1 1 0,-1-1 0,0 1 1,1-1-1,-1 1 0,0 0 0,1-1 0,-1 1 0,0 0 0,1 0 0,-1-1 0,0 1 0,1 0 0,-1 0 0,0 0 0,0 0 1,1 0-1,-1 0 0,0 0 0,0 0 0,1 0 0,-1 0 0,0 1 0,0-1 0,1 0 0,-1 0 0,0 1 0,1-1 0,-1 0 0,0 1 1,1-1-1,-1 1 0,1-1 0,-1 1 0,1-1 0,-1 1 0,0 0 0,-7 5 3,1 0 0,0 1 0,1-1 0,-1 1 0,1 0-1,1 1 1,0 0 0,0-1 0,0 2 0,1-1 0,0 0 0,0 1 0,1 0 0,0 0-1,1 0 1,0 0 0,0 0 0,0 14 0,2-16-2,0-1 1,0 1-1,0 0 1,1 0-1,0-1 0,0 1 1,1 0-1,-1-1 1,2 1-1,-1-1 0,1 0 1,0 0-1,0 0 1,0 0-1,1 0 0,0-1 1,0 0-1,1 1 1,-1-2-1,1 1 0,0 0 1,0-1-1,1 0 1,-1 0-1,12 5 0,-8-5 27,1-1-1,-1 0 1,1-1-1,16 2 0,-17-3 30,0 0 0,0 1 1,0 1-1,0-1 0,13 7 0,-21-9-54,0 1 1,0-1-1,0 1 1,0 0-1,0-1 1,0 1-1,0 0 1,0 0-1,-1-1 1,1 1-1,0 0 1,-1 0-1,1 0 1,0 0-1,-1 0 1,1 0-1,-1 0 1,0 0-1,1 0 1,-1 1-1,0-1 1,0 0-1,1 0 1,-1 0-1,0 0 1,0 0-1,0 0 1,0 1-1,-1-1 1,1 0-1,0 0 0,0 0 1,-1 0-1,1 0 1,-1 0-1,1 0 1,-1 0-1,1 0 1,-1 0-1,1 0 1,-1 0-1,0 0 1,0 0-1,-1 1 1,-6 7 6,0 0 0,-1-1 1,-14 11-1,11-9 8,2-1-17,-1 2-11,-1-1-1,0 0 0,-1 0 1,-25 13-1,38-23 7,-1 1 0,1-1 0,-1 1 1,1-1-1,-1 0 0,1 1 0,-1-1 0,1 0 1,-1 0-1,0 1 0,1-1 0,-1 0 0,1 0 0,-1 0 1,0 0-1,1 0 0,-1 0 0,1 0 0,-1 0 1,0 0-1,1 0 0,-1 0 0,1 0 0,-1 0 1,0-1-1,1 1 0,-1 0 0,1 0 0,-1-1 0,1 1 1,-1 0-1,1-1 0,-1 1 0,1 0 0,-1-1 1,1 1-1,-1-1 0,1 1 0,0-1 0,-1 1 0,1-1 1,0 1-1,-1-1 0,1 1 0,0-1 0,0 0 1,0 1-1,-1-1 0,1 1 0,0-1 0,0 0 0,0 1 1,0-1-1,0 1 0,0-1 0,0 0 0,0 1 1,0-1-1,0 1 0,1-2 0,0-4-5,0 0 0,1 0 0,-1 0 0,1 0 0,4-7 0,47-90 100,66-97 0,-87 149 38,-32 51-131,7-11 114,0 0 1,0 1-1,1 0 0,16-15 0,-23 23-91,0 1 1,0 0-1,0 0 0,1 0 0,-1 0 1,0 0-1,1 0 0,-1 0 0,1 1 1,-1-1-1,1 0 0,-1 1 0,1-1 1,-1 1-1,1-1 0,-1 1 1,1 0-1,0 0 0,-1 0 0,1 0 1,0 0-1,-1 0 0,1 0 0,0 1 1,-1-1-1,1 0 0,-1 1 0,1-1 1,-1 1-1,1 0 0,-1 0 0,1-1 1,-1 1-1,0 0 0,1 0 1,-1 0-1,0 0 0,0 1 0,0-1 1,0 0-1,0 0 0,0 1 0,0-1 1,0 1-1,0-1 0,-1 0 0,1 1 1,0 2-1,3 5 23,0 0 0,0 0 1,-1 1-1,-1-1 0,0 1 0,0 0 0,1 17 1,-6 77 39,1-29-34,12 165-21,-4-177-35,26 114 0,-19-143-4,-6-28 13,-3-21 18,-4-32-1,-2 0 0,-2 0 0,-18-83 0,18 109-20,-6-26-8,-19-136 30,27 158-18,0 1 0,2 0 0,1 0 0,1-1 0,8-35 0,-9 53-5,1 1 0,0 0 0,0-1 0,1 1 0,0 0 0,0 0 1,1 1-1,-1-1 0,1 1 0,0-1 0,1 1 0,-1 0 0,1 1 0,6-6 0,-8 8 0,0 0-1,1 1 0,-1-1 0,0 0 0,1 1 1,0 0-1,-1 0 0,1 0 0,0 0 0,-1 0 0,1 1 1,0 0-1,0 0 0,-1 0 0,1 0 0,0 0 0,0 1 1,-1 0-1,1 0 0,0 0 0,-1 0 0,1 0 0,-1 1 1,1-1-1,-1 1 0,5 3 0,-2-1 2,-1 0-1,1 1 1,-1-1-1,0 1 1,-1 0 0,1 0-1,-1 1 1,0-1-1,0 1 1,-1 0-1,1 0 1,-1 0 0,-1 1-1,1-1 1,-1 1-1,0-1 1,-1 1-1,1 0 1,-1-1 0,0 13-1,-1-9 1,0 0 0,-1 0 0,0-1-1,-1 1 1,0 0 0,0-1 0,-1 1 0,0-1-1,-1 0 1,0 0 0,-1 0 0,1 0 0,-2-1-1,-6 9 1,8-12-4,-1 0 1,1-1-1,-1 1 0,0-1 0,0 0 0,-9 4 1,13-7 1,0 0 0,-1 0 0,1-1 1,0 1-1,-1 0 0,1-1 0,0 1 0,-1-1 1,1 1-1,-1-1 0,1 0 0,-1 0 0,1 0 1,0 0-1,-1 0 0,1 0 0,-1 0 1,1 0-1,-1 0 0,1-1 0,-1 1 0,1 0 1,0-1-1,-1 1 0,1-1 0,0 0 0,-1 0 1,1 1-1,0-1 0,0 0 0,0 0 1,-2-2-1,2 3 0,1-1 0,-1 0 1,1 1-1,-1-1 0,1 0 0,-1 1 1,1-1-1,0 0 0,-1 0 0,1 1 1,0-1-1,0 0 0,-1 0 0,1 0 1,0 1-1,0-1 0,0 0 0,0 0 1,0 0-1,0 0 0,0 1 0,0-1 1,1 0-1,-1 0 0,0 0 0,1-1 1,0 1-1,0 0 1,0 0-1,0 0 1,0 0-1,1 0 1,-1 0-1,0 0 1,0 0 0,1 0-1,-1 0 1,1 1-1,-1-1 1,3 0-1,2-1 1,0 1 1,0 0-1,0 0 0,1 0 0,-1 1 0,10 0 0,2 4 1,1 0 0,0 1 0,31 14 0,-32-12 1,1 0 0,0-1-1,28 5 1,-43-11 1,1 0 1,-1 0-1,0 0 0,0 0 0,0-1 0,1 1 0,-1-1 1,0 0-1,0-1 0,0 1 0,0-1 0,0 0 1,-1 0-1,1 0 0,0 0 0,-1 0 0,1-1 1,-1 0-1,0 0 0,0 0 0,0 0 0,0 0 0,-1 0 1,1-1-1,-1 1 0,0-1 0,2-4 0,4-10 19,0 0-1,-1 0 0,-1-1 0,6-26 0,-10 34-7,0 0 0,-1 0 0,0 0 0,-1 0 1,-1-17-1,0 24-9,1 1 0,-1 0 0,0 0 0,0 0 1,0 0-1,0 0 0,0 0 0,-1 0 1,1 0-1,-4-4 0,4 6-1,0 0-1,0 0 1,-1 0 0,1 0-1,0 0 1,-1 0 0,1 0-1,-1 0 1,1 0 0,-1 1-1,1-1 1,-1 1 0,1-1-1,-1 1 1,0-1 0,1 1-1,-1 0 1,0 0 0,1 0-1,-1 0 1,-2 1 0,1-1-3,0 1 0,1 0 0,-1 0 1,0 0-1,1 0 0,-1 1 0,1-1 1,0 1-1,-1-1 0,1 1 1,0 0-1,0 0 0,0 0 0,0 0 1,0 0-1,1 0 0,-1 1 0,1-1 1,-1 1-1,1-1 0,0 1 0,0-1 1,0 1-1,-1 3 0,-2 9 7,0 0 0,1 0 0,-1 15 0,4-29-9,-2 10-3,1 1 1,1-1-1,-1 1 1,2-1-1,0 1 1,0-1 0,1 0-1,0 0 1,1 1-1,5 13 1,-7-25 3,-1 1-1,0 0 1,1 0-1,-1 0 1,0-1-1,1 1 1,-1 0-1,1-1 1,-1 1-1,1 0 1,-1-1 0,1 1-1,0 0 1,-1-1-1,1 1 1,0-1-1,-1 1 1,1-1-1,0 0 1,0 1 0,-1-1-1,1 0 1,0 1-1,0-1 1,0 0-1,0 0 1,-1 0-1,1 0 1,0 0-1,1 0 1,-1 0 0,1-1 0,0 0 1,-1 0-1,0 0 0,1 0 0,-1 0 1,0 0-1,1 0 0,-1 0 0,0-1 0,0 1 1,0 0-1,2-3 0,3-7-4,-1 1 0,9-23 0,2-19-6,-11 34 23,0 0-1,1 0 1,13-23 0,-19 40-14,0 0 1,1 0 0,-1 1 0,0-1-1,1 0 1,-1 1 0,0-1 0,1 0-1,-1 1 1,1-1 0,-1 1 0,1-1 0,-1 0-1,1 1 1,0-1 0,-1 1 0,1 0-1,0-1 1,-1 1 0,1-1 0,0 1-1,0 0 1,-1 0 0,1-1 0,0 1-1,0 0 1,-1 0 0,1 0 0,0 0-1,0 0 1,-1 0 0,2 0 0,0 1-1,-1 0 0,0 0 0,1 0 0,-1 0 0,0 1 0,0-1 0,0 0 0,0 1 0,0-1 0,0 1 0,0-1 0,0 1 0,1 2 0,2 8-4,0 0-1,5 22 1,-7-16-4,-1-1 1,-1 29 0,-1-35 3,1 1 0,0 0 0,1 0 0,0 0 0,1-1 0,0 1 0,6 19 0,-7-30 5,-1-1-1,0 1 1,0 0-1,0-1 1,1 1-1,-1 0 1,0-1-1,1 1 1,-1-1-1,0 1 1,1 0-1,-1-1 1,1 1-1,-1-1 1,1 1-1,-1-1 1,1 1-1,0-1 1,-1 0-1,1 1 1,-1-1-1,1 0 1,0 1-1,-1-1 1,1 0-1,0 0 1,-1 0-1,1 1 1,0-1-1,0 0 0,-1 0 1,1 0-1,0 0 1,-1 0-1,1-1 1,0 1-1,0 0 1,-1 0-1,1 0 1,0 0-1,-1-1 1,1 1-1,-1 0 1,1-1-1,0 1 1,-1-1-1,1 1 1,-1 0-1,1-1 1,-1 1-1,1-1 1,-1 1-1,1-1 1,0-1-1,26-35 30,-25 33-29,39-70-4,-30 49 7,2 2-1,1-1 0,1 2 1,25-31-1,-4 28 40,-36 21-50,1 0 1,0 0-1,-1 0 0,0 0 0,0-1 1,-1-6-1,1 10 7,0 1 0,0-1 0,0 1 0,0 0 0,0-1 1,0 1-1,0-1 0,-1 1 0,1 0 0,0-1 0,0 1 0,0 0 0,0-1 1,-1 1-1,1 0 0,0-1 0,0 1 0,-1 0 0,1-1 0,0 1 0,0 0 1,-1 0-1,1-1 0,0 1 0,-1 0 0,1 0 0,0-1 0,-1 1 0,0 1 1,0-1 0,0 1 0,0-1 0,0 1 0,0 0-1,0-1 1,0 1 0,1 0 0,-1 0 0,0 0 0,0-1-1,1 1 1,-1 0 0,1 0 0,-1 0 0,0 2 0,-5 9 1,0-1 1,1 1-1,1 0 1,0 1 0,-3 13-1,3-12-3,3-6 2,-1 0 0,1-1 0,0 1 1,1 0-1,0 0 0,0 0 0,1 0 0,0 0 0,0 0 0,0-1 0,1 1 0,1 0 0,-1-1 0,6 11 0,-6-15-1,-1-1 0,0 1 0,1-1 0,0 1 1,-1-1-1,1 0 0,0 0 0,0 0 0,0 0 0,1 0 0,-1 0 0,0-1 0,1 1 0,-1-1 0,1 1 0,0-1 0,-1 0 1,1 0-1,0 0 0,0-1 0,-1 1 0,1-1 0,0 1 0,0-1 0,0 0 0,0 0 0,0 0 0,-1 0 0,1-1 0,0 1 0,0-1 1,0 0-1,-1 0 0,1 0 0,0 0 0,-1 0 0,5-3 0,7-4 4,-2-1 0,1 0 0,-1 0 0,-1-2 0,0 1 0,0-1 0,10-14 0,-3 0 30,-1 0-1,22-41 0,-38 63-24,19-41 157,-19 42-147,0 0 0,-1 0 0,1 0 0,-1-1 0,1 1 0,-1 0 0,0 0 0,1-1 0,-1 1 0,-1 0 0,1 0 0,0-1 0,0 1 0,-1 0 0,1 0-1,-2-3 1,2 5-13,-1 0-1,1-1 0,-1 1 1,0 0-1,1 0 0,-1 0 1,1 0-1,-1-1 0,1 1 0,-1 0 1,1 0-1,-1 0 0,0 0 1,1 0-1,-1 0 0,1 1 0,-1-1 1,1 0-1,-1 0 0,1 0 1,-1 0-1,1 1 0,-1-1 0,1 0 1,-1 0-1,1 1 0,-1-1 1,1 1-1,-1-1 0,1 0 1,0 1-1,-1 0 0,-16 13 31,17-14-36,-6 7 2,1 0 0,0 0-1,0 0 1,0 1 0,1-1-1,1 1 1,-1 0 0,1 0-1,1 1 1,-1-1 0,1 1 0,1-1-1,0 1 1,-1 14 0,2-2-3,0 0 1,1-1 0,1 1 0,1 0-1,6 20 1,-9-38 3,2 1 0,-1 0-1,0-1 1,1 1 0,-1 0-1,1-1 1,0 0 0,0 1-1,1-1 1,-1 0 0,1 0 0,-1 0-1,1-1 1,0 1 0,0-1-1,0 1 1,1-1 0,-1 0-1,0 0 1,1 0 0,-1-1 0,1 1-1,0-1 1,-1 0 0,1 0-1,0 0 1,0-1 0,0 1-1,4-1 1,-1 0-169,0 0-1,0 0 0,0-1 1,0 0-1,-1-1 0,1 1 1,6-4-1,-6 3-517,0-1-1,0-1 1,0 1-1,0-1 0,-1-1 1,7-5-1,17-19-3261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A9B9AC-74BD-FB4C-AFBA-62BCA9B7E18A}" type="datetimeFigureOut">
              <a:rPr lang="en-US" smtClean="0"/>
              <a:t>5/4/2023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4265DF-0513-614A-BADE-6DDBD71229A8}" type="slidenum">
              <a:rPr lang="en-US" smtClean="0"/>
              <a:t>‹#›</a:t>
            </a:fld>
            <a:endParaRPr lang="en-US"/>
          </a:p>
        </p:txBody>
      </p:sp>
    </p:spTree>
    <p:extLst>
      <p:ext uri="{BB962C8B-B14F-4D97-AF65-F5344CB8AC3E}">
        <p14:creationId xmlns:p14="http://schemas.microsoft.com/office/powerpoint/2010/main" val="4172177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4265DF-0513-614A-BADE-6DDBD71229A8}" type="slidenum">
              <a:rPr lang="en-US" smtClean="0"/>
              <a:t>1</a:t>
            </a:fld>
            <a:endParaRPr lang="en-US"/>
          </a:p>
        </p:txBody>
      </p:sp>
    </p:spTree>
    <p:extLst>
      <p:ext uri="{BB962C8B-B14F-4D97-AF65-F5344CB8AC3E}">
        <p14:creationId xmlns:p14="http://schemas.microsoft.com/office/powerpoint/2010/main" val="777449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RANS: Reynolds Averaged Navier Stokes (RANS) Simulation </a:t>
            </a:r>
          </a:p>
        </p:txBody>
      </p:sp>
      <p:sp>
        <p:nvSpPr>
          <p:cNvPr id="4" name="Slide Number Placeholder 3"/>
          <p:cNvSpPr>
            <a:spLocks noGrp="1"/>
          </p:cNvSpPr>
          <p:nvPr>
            <p:ph type="sldNum" sz="quarter" idx="5"/>
          </p:nvPr>
        </p:nvSpPr>
        <p:spPr/>
        <p:txBody>
          <a:bodyPr/>
          <a:lstStyle/>
          <a:p>
            <a:fld id="{AE4265DF-0513-614A-BADE-6DDBD71229A8}" type="slidenum">
              <a:rPr lang="en-US" smtClean="0"/>
              <a:t>9</a:t>
            </a:fld>
            <a:endParaRPr lang="en-US"/>
          </a:p>
        </p:txBody>
      </p:sp>
    </p:spTree>
    <p:extLst>
      <p:ext uri="{BB962C8B-B14F-4D97-AF65-F5344CB8AC3E}">
        <p14:creationId xmlns:p14="http://schemas.microsoft.com/office/powerpoint/2010/main" val="3873597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EFFF0A-E8F7-A14B-BE09-7982F46F897E}"/>
              </a:ext>
            </a:extLst>
          </p:cNvPr>
          <p:cNvPicPr>
            <a:picLocks noChangeAspect="1"/>
          </p:cNvPicPr>
          <p:nvPr userDrawn="1"/>
        </p:nvPicPr>
        <p:blipFill>
          <a:blip r:embed="rId2"/>
          <a:stretch>
            <a:fillRect/>
          </a:stretch>
        </p:blipFill>
        <p:spPr>
          <a:xfrm>
            <a:off x="417774" y="418333"/>
            <a:ext cx="3183720" cy="636744"/>
          </a:xfrm>
          <a:prstGeom prst="rect">
            <a:avLst/>
          </a:prstGeom>
        </p:spPr>
      </p:pic>
    </p:spTree>
    <p:extLst>
      <p:ext uri="{BB962C8B-B14F-4D97-AF65-F5344CB8AC3E}">
        <p14:creationId xmlns:p14="http://schemas.microsoft.com/office/powerpoint/2010/main" val="367899215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2CCD2-7E39-8608-C1DE-48961CC30D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A7C7FD-6984-61A3-9302-CBB6A5F7B9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876D0A-B9B0-BD38-77CA-3E0BDC34EB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6AEEBB-35C0-4619-7FC3-58C7E91DD2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0C9DEB-442E-76E7-0190-2046888317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1D24E3-EA05-8275-C7A4-568BC64425E5}"/>
              </a:ext>
            </a:extLst>
          </p:cNvPr>
          <p:cNvSpPr>
            <a:spLocks noGrp="1"/>
          </p:cNvSpPr>
          <p:nvPr>
            <p:ph type="dt" sz="half" idx="10"/>
          </p:nvPr>
        </p:nvSpPr>
        <p:spPr/>
        <p:txBody>
          <a:bodyPr/>
          <a:lstStyle/>
          <a:p>
            <a:fld id="{F432E3CF-4E48-48CC-9CCD-56B141DFC4A3}" type="datetimeFigureOut">
              <a:rPr lang="en-US" smtClean="0"/>
              <a:t>5/4/2023</a:t>
            </a:fld>
            <a:endParaRPr lang="en-US"/>
          </a:p>
        </p:txBody>
      </p:sp>
      <p:sp>
        <p:nvSpPr>
          <p:cNvPr id="8" name="Footer Placeholder 7">
            <a:extLst>
              <a:ext uri="{FF2B5EF4-FFF2-40B4-BE49-F238E27FC236}">
                <a16:creationId xmlns:a16="http://schemas.microsoft.com/office/drawing/2014/main" id="{442E0140-3B92-F672-7B6E-3599957356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9F502E-AE98-CD5B-6F84-0DF35EE8B880}"/>
              </a:ext>
            </a:extLst>
          </p:cNvPr>
          <p:cNvSpPr>
            <a:spLocks noGrp="1"/>
          </p:cNvSpPr>
          <p:nvPr>
            <p:ph type="sldNum" sz="quarter" idx="12"/>
          </p:nvPr>
        </p:nvSpPr>
        <p:spPr/>
        <p:txBody>
          <a:bodyPr/>
          <a:lstStyle/>
          <a:p>
            <a:fld id="{6E00C985-F6CC-4AD4-A279-B0F74A6F3370}" type="slidenum">
              <a:rPr lang="en-US" smtClean="0"/>
              <a:t>‹#›</a:t>
            </a:fld>
            <a:endParaRPr lang="en-US"/>
          </a:p>
        </p:txBody>
      </p:sp>
    </p:spTree>
    <p:extLst>
      <p:ext uri="{BB962C8B-B14F-4D97-AF65-F5344CB8AC3E}">
        <p14:creationId xmlns:p14="http://schemas.microsoft.com/office/powerpoint/2010/main" val="1428832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F6EE7-B013-6C42-30C3-B5165A03CC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715155-D7F2-CB7B-9C61-1A1253704FB8}"/>
              </a:ext>
            </a:extLst>
          </p:cNvPr>
          <p:cNvSpPr>
            <a:spLocks noGrp="1"/>
          </p:cNvSpPr>
          <p:nvPr>
            <p:ph type="dt" sz="half" idx="10"/>
          </p:nvPr>
        </p:nvSpPr>
        <p:spPr/>
        <p:txBody>
          <a:bodyPr/>
          <a:lstStyle/>
          <a:p>
            <a:fld id="{F432E3CF-4E48-48CC-9CCD-56B141DFC4A3}" type="datetimeFigureOut">
              <a:rPr lang="en-US" smtClean="0"/>
              <a:t>5/4/2023</a:t>
            </a:fld>
            <a:endParaRPr lang="en-US"/>
          </a:p>
        </p:txBody>
      </p:sp>
      <p:sp>
        <p:nvSpPr>
          <p:cNvPr id="4" name="Footer Placeholder 3">
            <a:extLst>
              <a:ext uri="{FF2B5EF4-FFF2-40B4-BE49-F238E27FC236}">
                <a16:creationId xmlns:a16="http://schemas.microsoft.com/office/drawing/2014/main" id="{9A24F6FF-4CD5-4D71-9AFF-87ABD2CB79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BB7F94-8A2B-B2DC-24C2-B89B92E8B3AE}"/>
              </a:ext>
            </a:extLst>
          </p:cNvPr>
          <p:cNvSpPr>
            <a:spLocks noGrp="1"/>
          </p:cNvSpPr>
          <p:nvPr>
            <p:ph type="sldNum" sz="quarter" idx="12"/>
          </p:nvPr>
        </p:nvSpPr>
        <p:spPr/>
        <p:txBody>
          <a:bodyPr/>
          <a:lstStyle/>
          <a:p>
            <a:fld id="{6E00C985-F6CC-4AD4-A279-B0F74A6F3370}" type="slidenum">
              <a:rPr lang="en-US" smtClean="0"/>
              <a:t>‹#›</a:t>
            </a:fld>
            <a:endParaRPr lang="en-US"/>
          </a:p>
        </p:txBody>
      </p:sp>
    </p:spTree>
    <p:extLst>
      <p:ext uri="{BB962C8B-B14F-4D97-AF65-F5344CB8AC3E}">
        <p14:creationId xmlns:p14="http://schemas.microsoft.com/office/powerpoint/2010/main" val="4062937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CBF358-51A9-21F3-E037-8BBC79C57B6F}"/>
              </a:ext>
            </a:extLst>
          </p:cNvPr>
          <p:cNvSpPr>
            <a:spLocks noGrp="1"/>
          </p:cNvSpPr>
          <p:nvPr>
            <p:ph type="dt" sz="half" idx="10"/>
          </p:nvPr>
        </p:nvSpPr>
        <p:spPr/>
        <p:txBody>
          <a:bodyPr/>
          <a:lstStyle/>
          <a:p>
            <a:fld id="{F432E3CF-4E48-48CC-9CCD-56B141DFC4A3}" type="datetimeFigureOut">
              <a:rPr lang="en-US" smtClean="0"/>
              <a:t>5/4/2023</a:t>
            </a:fld>
            <a:endParaRPr lang="en-US"/>
          </a:p>
        </p:txBody>
      </p:sp>
      <p:sp>
        <p:nvSpPr>
          <p:cNvPr id="3" name="Footer Placeholder 2">
            <a:extLst>
              <a:ext uri="{FF2B5EF4-FFF2-40B4-BE49-F238E27FC236}">
                <a16:creationId xmlns:a16="http://schemas.microsoft.com/office/drawing/2014/main" id="{AE13E389-D0ED-58C6-B046-92A3631E51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5C5AF7-50CB-B301-EF9C-1C3CA15B7EAF}"/>
              </a:ext>
            </a:extLst>
          </p:cNvPr>
          <p:cNvSpPr>
            <a:spLocks noGrp="1"/>
          </p:cNvSpPr>
          <p:nvPr>
            <p:ph type="sldNum" sz="quarter" idx="12"/>
          </p:nvPr>
        </p:nvSpPr>
        <p:spPr/>
        <p:txBody>
          <a:bodyPr/>
          <a:lstStyle/>
          <a:p>
            <a:fld id="{6E00C985-F6CC-4AD4-A279-B0F74A6F3370}" type="slidenum">
              <a:rPr lang="en-US" smtClean="0"/>
              <a:t>‹#›</a:t>
            </a:fld>
            <a:endParaRPr lang="en-US"/>
          </a:p>
        </p:txBody>
      </p:sp>
    </p:spTree>
    <p:extLst>
      <p:ext uri="{BB962C8B-B14F-4D97-AF65-F5344CB8AC3E}">
        <p14:creationId xmlns:p14="http://schemas.microsoft.com/office/powerpoint/2010/main" val="4217272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1552B-9D17-B80F-BD76-60428D1250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BEB801-D032-A651-F58C-6B08A01072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AAA443-7BE5-8BDC-8979-A88925C76D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9CB17B-5CB6-D088-0468-D1AAF51EA614}"/>
              </a:ext>
            </a:extLst>
          </p:cNvPr>
          <p:cNvSpPr>
            <a:spLocks noGrp="1"/>
          </p:cNvSpPr>
          <p:nvPr>
            <p:ph type="dt" sz="half" idx="10"/>
          </p:nvPr>
        </p:nvSpPr>
        <p:spPr/>
        <p:txBody>
          <a:bodyPr/>
          <a:lstStyle/>
          <a:p>
            <a:fld id="{F432E3CF-4E48-48CC-9CCD-56B141DFC4A3}" type="datetimeFigureOut">
              <a:rPr lang="en-US" smtClean="0"/>
              <a:t>5/4/2023</a:t>
            </a:fld>
            <a:endParaRPr lang="en-US"/>
          </a:p>
        </p:txBody>
      </p:sp>
      <p:sp>
        <p:nvSpPr>
          <p:cNvPr id="6" name="Footer Placeholder 5">
            <a:extLst>
              <a:ext uri="{FF2B5EF4-FFF2-40B4-BE49-F238E27FC236}">
                <a16:creationId xmlns:a16="http://schemas.microsoft.com/office/drawing/2014/main" id="{B0BA90A3-DBD3-505F-6B05-700632E028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5C79DA-2CA2-D450-A692-A4E5500793B0}"/>
              </a:ext>
            </a:extLst>
          </p:cNvPr>
          <p:cNvSpPr>
            <a:spLocks noGrp="1"/>
          </p:cNvSpPr>
          <p:nvPr>
            <p:ph type="sldNum" sz="quarter" idx="12"/>
          </p:nvPr>
        </p:nvSpPr>
        <p:spPr/>
        <p:txBody>
          <a:bodyPr/>
          <a:lstStyle/>
          <a:p>
            <a:fld id="{6E00C985-F6CC-4AD4-A279-B0F74A6F3370}" type="slidenum">
              <a:rPr lang="en-US" smtClean="0"/>
              <a:t>‹#›</a:t>
            </a:fld>
            <a:endParaRPr lang="en-US"/>
          </a:p>
        </p:txBody>
      </p:sp>
    </p:spTree>
    <p:extLst>
      <p:ext uri="{BB962C8B-B14F-4D97-AF65-F5344CB8AC3E}">
        <p14:creationId xmlns:p14="http://schemas.microsoft.com/office/powerpoint/2010/main" val="871441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F3BC1-7E4A-F88C-04A4-441F06334E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100FAD-1543-9D79-8F8D-D6681E8C0F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50A5D9-B0C8-45AA-65D8-736C48124B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0C47E3-6903-DCB7-9EF9-6529A78EE804}"/>
              </a:ext>
            </a:extLst>
          </p:cNvPr>
          <p:cNvSpPr>
            <a:spLocks noGrp="1"/>
          </p:cNvSpPr>
          <p:nvPr>
            <p:ph type="dt" sz="half" idx="10"/>
          </p:nvPr>
        </p:nvSpPr>
        <p:spPr/>
        <p:txBody>
          <a:bodyPr/>
          <a:lstStyle/>
          <a:p>
            <a:fld id="{F432E3CF-4E48-48CC-9CCD-56B141DFC4A3}" type="datetimeFigureOut">
              <a:rPr lang="en-US" smtClean="0"/>
              <a:t>5/4/2023</a:t>
            </a:fld>
            <a:endParaRPr lang="en-US"/>
          </a:p>
        </p:txBody>
      </p:sp>
      <p:sp>
        <p:nvSpPr>
          <p:cNvPr id="6" name="Footer Placeholder 5">
            <a:extLst>
              <a:ext uri="{FF2B5EF4-FFF2-40B4-BE49-F238E27FC236}">
                <a16:creationId xmlns:a16="http://schemas.microsoft.com/office/drawing/2014/main" id="{03FBDE80-3CDC-0B09-F184-E680936E28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AC3EAB-2050-2D49-F564-3D4954D97983}"/>
              </a:ext>
            </a:extLst>
          </p:cNvPr>
          <p:cNvSpPr>
            <a:spLocks noGrp="1"/>
          </p:cNvSpPr>
          <p:nvPr>
            <p:ph type="sldNum" sz="quarter" idx="12"/>
          </p:nvPr>
        </p:nvSpPr>
        <p:spPr/>
        <p:txBody>
          <a:bodyPr/>
          <a:lstStyle/>
          <a:p>
            <a:fld id="{6E00C985-F6CC-4AD4-A279-B0F74A6F3370}" type="slidenum">
              <a:rPr lang="en-US" smtClean="0"/>
              <a:t>‹#›</a:t>
            </a:fld>
            <a:endParaRPr lang="en-US"/>
          </a:p>
        </p:txBody>
      </p:sp>
    </p:spTree>
    <p:extLst>
      <p:ext uri="{BB962C8B-B14F-4D97-AF65-F5344CB8AC3E}">
        <p14:creationId xmlns:p14="http://schemas.microsoft.com/office/powerpoint/2010/main" val="22758929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AFDF-2656-B473-9D17-A7838EC595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638505-2909-4C8B-64F0-F34C86D329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802BD8-DCF2-7E32-9BB0-E22B0AEC680B}"/>
              </a:ext>
            </a:extLst>
          </p:cNvPr>
          <p:cNvSpPr>
            <a:spLocks noGrp="1"/>
          </p:cNvSpPr>
          <p:nvPr>
            <p:ph type="dt" sz="half" idx="10"/>
          </p:nvPr>
        </p:nvSpPr>
        <p:spPr/>
        <p:txBody>
          <a:bodyPr/>
          <a:lstStyle/>
          <a:p>
            <a:fld id="{F432E3CF-4E48-48CC-9CCD-56B141DFC4A3}" type="datetimeFigureOut">
              <a:rPr lang="en-US" smtClean="0"/>
              <a:t>5/4/2023</a:t>
            </a:fld>
            <a:endParaRPr lang="en-US"/>
          </a:p>
        </p:txBody>
      </p:sp>
      <p:sp>
        <p:nvSpPr>
          <p:cNvPr id="5" name="Footer Placeholder 4">
            <a:extLst>
              <a:ext uri="{FF2B5EF4-FFF2-40B4-BE49-F238E27FC236}">
                <a16:creationId xmlns:a16="http://schemas.microsoft.com/office/drawing/2014/main" id="{34FC8FCE-E31A-F617-ED0F-7A1923340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48CD3-AC0F-ED44-B3F1-84563BA59D68}"/>
              </a:ext>
            </a:extLst>
          </p:cNvPr>
          <p:cNvSpPr>
            <a:spLocks noGrp="1"/>
          </p:cNvSpPr>
          <p:nvPr>
            <p:ph type="sldNum" sz="quarter" idx="12"/>
          </p:nvPr>
        </p:nvSpPr>
        <p:spPr/>
        <p:txBody>
          <a:bodyPr/>
          <a:lstStyle/>
          <a:p>
            <a:fld id="{6E00C985-F6CC-4AD4-A279-B0F74A6F3370}" type="slidenum">
              <a:rPr lang="en-US" smtClean="0"/>
              <a:t>‹#›</a:t>
            </a:fld>
            <a:endParaRPr lang="en-US"/>
          </a:p>
        </p:txBody>
      </p:sp>
    </p:spTree>
    <p:extLst>
      <p:ext uri="{BB962C8B-B14F-4D97-AF65-F5344CB8AC3E}">
        <p14:creationId xmlns:p14="http://schemas.microsoft.com/office/powerpoint/2010/main" val="3880771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990DED-B6BD-6AD4-3E23-93FFCB8A0E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4D7396-9C2D-8837-0200-56D9A2A387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E548A0-27CE-AC02-D48D-3E8E87A2FD0A}"/>
              </a:ext>
            </a:extLst>
          </p:cNvPr>
          <p:cNvSpPr>
            <a:spLocks noGrp="1"/>
          </p:cNvSpPr>
          <p:nvPr>
            <p:ph type="dt" sz="half" idx="10"/>
          </p:nvPr>
        </p:nvSpPr>
        <p:spPr/>
        <p:txBody>
          <a:bodyPr/>
          <a:lstStyle/>
          <a:p>
            <a:fld id="{F432E3CF-4E48-48CC-9CCD-56B141DFC4A3}" type="datetimeFigureOut">
              <a:rPr lang="en-US" smtClean="0"/>
              <a:t>5/4/2023</a:t>
            </a:fld>
            <a:endParaRPr lang="en-US"/>
          </a:p>
        </p:txBody>
      </p:sp>
      <p:sp>
        <p:nvSpPr>
          <p:cNvPr id="5" name="Footer Placeholder 4">
            <a:extLst>
              <a:ext uri="{FF2B5EF4-FFF2-40B4-BE49-F238E27FC236}">
                <a16:creationId xmlns:a16="http://schemas.microsoft.com/office/drawing/2014/main" id="{FA0B8F4F-4B07-CBA5-5DFA-802A83A696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5040FF-FC27-CF19-B799-075A40C05B29}"/>
              </a:ext>
            </a:extLst>
          </p:cNvPr>
          <p:cNvSpPr>
            <a:spLocks noGrp="1"/>
          </p:cNvSpPr>
          <p:nvPr>
            <p:ph type="sldNum" sz="quarter" idx="12"/>
          </p:nvPr>
        </p:nvSpPr>
        <p:spPr/>
        <p:txBody>
          <a:bodyPr/>
          <a:lstStyle/>
          <a:p>
            <a:fld id="{6E00C985-F6CC-4AD4-A279-B0F74A6F3370}" type="slidenum">
              <a:rPr lang="en-US" smtClean="0"/>
              <a:t>‹#›</a:t>
            </a:fld>
            <a:endParaRPr lang="en-US"/>
          </a:p>
        </p:txBody>
      </p:sp>
    </p:spTree>
    <p:extLst>
      <p:ext uri="{BB962C8B-B14F-4D97-AF65-F5344CB8AC3E}">
        <p14:creationId xmlns:p14="http://schemas.microsoft.com/office/powerpoint/2010/main" val="3683751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179E39-29FB-D943-9EFE-61625B90F1A4}"/>
              </a:ext>
            </a:extLst>
          </p:cNvPr>
          <p:cNvPicPr>
            <a:picLocks noChangeAspect="1"/>
          </p:cNvPicPr>
          <p:nvPr userDrawn="1"/>
        </p:nvPicPr>
        <p:blipFill>
          <a:blip r:embed="rId2"/>
          <a:stretch>
            <a:fillRect/>
          </a:stretch>
        </p:blipFill>
        <p:spPr>
          <a:xfrm>
            <a:off x="417774" y="418333"/>
            <a:ext cx="3183720" cy="636744"/>
          </a:xfrm>
          <a:prstGeom prst="rect">
            <a:avLst/>
          </a:prstGeom>
        </p:spPr>
      </p:pic>
    </p:spTree>
    <p:extLst>
      <p:ext uri="{BB962C8B-B14F-4D97-AF65-F5344CB8AC3E}">
        <p14:creationId xmlns:p14="http://schemas.microsoft.com/office/powerpoint/2010/main" val="2931771857"/>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8B0C462-1823-114A-938D-79EA00E2435F}"/>
              </a:ext>
            </a:extLst>
          </p:cNvPr>
          <p:cNvSpPr/>
          <p:nvPr userDrawn="1"/>
        </p:nvSpPr>
        <p:spPr>
          <a:xfrm rot="16200000">
            <a:off x="5308600" y="1244600"/>
            <a:ext cx="304800" cy="10922000"/>
          </a:xfrm>
          <a:prstGeom prst="rect">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9061D01-BC36-FA47-9B17-E65FD757A7DC}"/>
              </a:ext>
            </a:extLst>
          </p:cNvPr>
          <p:cNvSpPr/>
          <p:nvPr userDrawn="1"/>
        </p:nvSpPr>
        <p:spPr>
          <a:xfrm rot="16200000">
            <a:off x="11404600" y="6070600"/>
            <a:ext cx="304800" cy="1270000"/>
          </a:xfrm>
          <a:prstGeom prst="rect">
            <a:avLst/>
          </a:prstGeom>
          <a:solidFill>
            <a:srgbClr val="EB8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B66CF7E1-1585-364A-8B48-834017F4DEAC}"/>
              </a:ext>
            </a:extLst>
          </p:cNvPr>
          <p:cNvPicPr>
            <a:picLocks noChangeAspect="1"/>
          </p:cNvPicPr>
          <p:nvPr userDrawn="1"/>
        </p:nvPicPr>
        <p:blipFill>
          <a:blip r:embed="rId2"/>
          <a:stretch>
            <a:fillRect/>
          </a:stretch>
        </p:blipFill>
        <p:spPr>
          <a:xfrm>
            <a:off x="417775" y="428381"/>
            <a:ext cx="3531228" cy="706246"/>
          </a:xfrm>
          <a:prstGeom prst="rect">
            <a:avLst/>
          </a:prstGeom>
        </p:spPr>
      </p:pic>
    </p:spTree>
    <p:extLst>
      <p:ext uri="{BB962C8B-B14F-4D97-AF65-F5344CB8AC3E}">
        <p14:creationId xmlns:p14="http://schemas.microsoft.com/office/powerpoint/2010/main" val="3440409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F7CF33C-C99A-8B48-BCB0-43E7D38D7CEA}"/>
              </a:ext>
            </a:extLst>
          </p:cNvPr>
          <p:cNvSpPr/>
          <p:nvPr userDrawn="1"/>
        </p:nvSpPr>
        <p:spPr>
          <a:xfrm>
            <a:off x="0" y="0"/>
            <a:ext cx="397803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FE66B2B-FC36-934B-A098-DF6A56B8DB35}"/>
              </a:ext>
            </a:extLst>
          </p:cNvPr>
          <p:cNvPicPr>
            <a:picLocks noChangeAspect="1"/>
          </p:cNvPicPr>
          <p:nvPr userDrawn="1"/>
        </p:nvPicPr>
        <p:blipFill>
          <a:blip r:embed="rId2"/>
          <a:stretch>
            <a:fillRect/>
          </a:stretch>
        </p:blipFill>
        <p:spPr>
          <a:xfrm>
            <a:off x="397677" y="6134672"/>
            <a:ext cx="2134507" cy="426901"/>
          </a:xfrm>
          <a:prstGeom prst="rect">
            <a:avLst/>
          </a:prstGeom>
        </p:spPr>
      </p:pic>
    </p:spTree>
    <p:extLst>
      <p:ext uri="{BB962C8B-B14F-4D97-AF65-F5344CB8AC3E}">
        <p14:creationId xmlns:p14="http://schemas.microsoft.com/office/powerpoint/2010/main" val="3732982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B5BD928-5463-4D46-AE34-E4466C5CFDBB}"/>
              </a:ext>
            </a:extLst>
          </p:cNvPr>
          <p:cNvSpPr/>
          <p:nvPr userDrawn="1"/>
        </p:nvSpPr>
        <p:spPr>
          <a:xfrm>
            <a:off x="0" y="0"/>
            <a:ext cx="397803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C97712C-07C8-804B-8441-3981CD1048D6}"/>
              </a:ext>
            </a:extLst>
          </p:cNvPr>
          <p:cNvPicPr>
            <a:picLocks noChangeAspect="1"/>
          </p:cNvPicPr>
          <p:nvPr userDrawn="1"/>
        </p:nvPicPr>
        <p:blipFill>
          <a:blip r:embed="rId2"/>
          <a:stretch>
            <a:fillRect/>
          </a:stretch>
        </p:blipFill>
        <p:spPr>
          <a:xfrm>
            <a:off x="397677" y="6134672"/>
            <a:ext cx="2134507" cy="426901"/>
          </a:xfrm>
          <a:prstGeom prst="rect">
            <a:avLst/>
          </a:prstGeom>
        </p:spPr>
      </p:pic>
    </p:spTree>
    <p:extLst>
      <p:ext uri="{BB962C8B-B14F-4D97-AF65-F5344CB8AC3E}">
        <p14:creationId xmlns:p14="http://schemas.microsoft.com/office/powerpoint/2010/main" val="531811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3533-D1C7-4BDB-CC1C-2A0BAE1FFD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83051D-0C1C-FC71-E281-FE8815108D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AA6F64-991E-1047-FCCE-DDFF2FE83B72}"/>
              </a:ext>
            </a:extLst>
          </p:cNvPr>
          <p:cNvSpPr>
            <a:spLocks noGrp="1"/>
          </p:cNvSpPr>
          <p:nvPr>
            <p:ph type="dt" sz="half" idx="10"/>
          </p:nvPr>
        </p:nvSpPr>
        <p:spPr/>
        <p:txBody>
          <a:bodyPr/>
          <a:lstStyle/>
          <a:p>
            <a:fld id="{F432E3CF-4E48-48CC-9CCD-56B141DFC4A3}" type="datetimeFigureOut">
              <a:rPr lang="en-US" smtClean="0"/>
              <a:t>5/4/2023</a:t>
            </a:fld>
            <a:endParaRPr lang="en-US"/>
          </a:p>
        </p:txBody>
      </p:sp>
      <p:sp>
        <p:nvSpPr>
          <p:cNvPr id="5" name="Footer Placeholder 4">
            <a:extLst>
              <a:ext uri="{FF2B5EF4-FFF2-40B4-BE49-F238E27FC236}">
                <a16:creationId xmlns:a16="http://schemas.microsoft.com/office/drawing/2014/main" id="{BEF23F67-8861-59CA-FA49-1621FB685F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13B50-C0A3-5B8C-D2FC-C1F9D269FEF1}"/>
              </a:ext>
            </a:extLst>
          </p:cNvPr>
          <p:cNvSpPr>
            <a:spLocks noGrp="1"/>
          </p:cNvSpPr>
          <p:nvPr>
            <p:ph type="sldNum" sz="quarter" idx="12"/>
          </p:nvPr>
        </p:nvSpPr>
        <p:spPr/>
        <p:txBody>
          <a:bodyPr/>
          <a:lstStyle/>
          <a:p>
            <a:fld id="{6E00C985-F6CC-4AD4-A279-B0F74A6F3370}" type="slidenum">
              <a:rPr lang="en-US" smtClean="0"/>
              <a:t>‹#›</a:t>
            </a:fld>
            <a:endParaRPr lang="en-US"/>
          </a:p>
        </p:txBody>
      </p:sp>
    </p:spTree>
    <p:extLst>
      <p:ext uri="{BB962C8B-B14F-4D97-AF65-F5344CB8AC3E}">
        <p14:creationId xmlns:p14="http://schemas.microsoft.com/office/powerpoint/2010/main" val="4031074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838CD-CE49-CFB0-0D6E-FCA86B7DC2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3A3E46-C4DF-502A-84C4-049AA0DABA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2B713A-CED2-EF96-E13A-6BFBD8926433}"/>
              </a:ext>
            </a:extLst>
          </p:cNvPr>
          <p:cNvSpPr>
            <a:spLocks noGrp="1"/>
          </p:cNvSpPr>
          <p:nvPr>
            <p:ph type="dt" sz="half" idx="10"/>
          </p:nvPr>
        </p:nvSpPr>
        <p:spPr/>
        <p:txBody>
          <a:bodyPr/>
          <a:lstStyle/>
          <a:p>
            <a:fld id="{F432E3CF-4E48-48CC-9CCD-56B141DFC4A3}" type="datetimeFigureOut">
              <a:rPr lang="en-US" smtClean="0"/>
              <a:t>5/4/2023</a:t>
            </a:fld>
            <a:endParaRPr lang="en-US"/>
          </a:p>
        </p:txBody>
      </p:sp>
      <p:sp>
        <p:nvSpPr>
          <p:cNvPr id="5" name="Footer Placeholder 4">
            <a:extLst>
              <a:ext uri="{FF2B5EF4-FFF2-40B4-BE49-F238E27FC236}">
                <a16:creationId xmlns:a16="http://schemas.microsoft.com/office/drawing/2014/main" id="{4880810F-23A0-39F7-E2A6-05B95C3549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D912C8-430C-413D-C481-2F71434A4A1F}"/>
              </a:ext>
            </a:extLst>
          </p:cNvPr>
          <p:cNvSpPr>
            <a:spLocks noGrp="1"/>
          </p:cNvSpPr>
          <p:nvPr>
            <p:ph type="sldNum" sz="quarter" idx="12"/>
          </p:nvPr>
        </p:nvSpPr>
        <p:spPr/>
        <p:txBody>
          <a:bodyPr/>
          <a:lstStyle/>
          <a:p>
            <a:fld id="{6E00C985-F6CC-4AD4-A279-B0F74A6F3370}" type="slidenum">
              <a:rPr lang="en-US" smtClean="0"/>
              <a:t>‹#›</a:t>
            </a:fld>
            <a:endParaRPr lang="en-US"/>
          </a:p>
        </p:txBody>
      </p:sp>
    </p:spTree>
    <p:extLst>
      <p:ext uri="{BB962C8B-B14F-4D97-AF65-F5344CB8AC3E}">
        <p14:creationId xmlns:p14="http://schemas.microsoft.com/office/powerpoint/2010/main" val="3103365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B8A15-BCB4-028F-8B0B-C874583FC7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A8F304-5423-270B-01DD-8C3BF4CF51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14A2F1-04DE-CCFF-30F2-BBEFC6264939}"/>
              </a:ext>
            </a:extLst>
          </p:cNvPr>
          <p:cNvSpPr>
            <a:spLocks noGrp="1"/>
          </p:cNvSpPr>
          <p:nvPr>
            <p:ph type="dt" sz="half" idx="10"/>
          </p:nvPr>
        </p:nvSpPr>
        <p:spPr/>
        <p:txBody>
          <a:bodyPr/>
          <a:lstStyle/>
          <a:p>
            <a:fld id="{F432E3CF-4E48-48CC-9CCD-56B141DFC4A3}" type="datetimeFigureOut">
              <a:rPr lang="en-US" smtClean="0"/>
              <a:t>5/4/2023</a:t>
            </a:fld>
            <a:endParaRPr lang="en-US"/>
          </a:p>
        </p:txBody>
      </p:sp>
      <p:sp>
        <p:nvSpPr>
          <p:cNvPr id="5" name="Footer Placeholder 4">
            <a:extLst>
              <a:ext uri="{FF2B5EF4-FFF2-40B4-BE49-F238E27FC236}">
                <a16:creationId xmlns:a16="http://schemas.microsoft.com/office/drawing/2014/main" id="{6BB73EBE-4B8E-63D4-D705-B72DB42ABE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1F6000-D29B-732D-2564-1922F262EC9F}"/>
              </a:ext>
            </a:extLst>
          </p:cNvPr>
          <p:cNvSpPr>
            <a:spLocks noGrp="1"/>
          </p:cNvSpPr>
          <p:nvPr>
            <p:ph type="sldNum" sz="quarter" idx="12"/>
          </p:nvPr>
        </p:nvSpPr>
        <p:spPr/>
        <p:txBody>
          <a:bodyPr/>
          <a:lstStyle/>
          <a:p>
            <a:fld id="{6E00C985-F6CC-4AD4-A279-B0F74A6F3370}" type="slidenum">
              <a:rPr lang="en-US" smtClean="0"/>
              <a:t>‹#›</a:t>
            </a:fld>
            <a:endParaRPr lang="en-US"/>
          </a:p>
        </p:txBody>
      </p:sp>
    </p:spTree>
    <p:extLst>
      <p:ext uri="{BB962C8B-B14F-4D97-AF65-F5344CB8AC3E}">
        <p14:creationId xmlns:p14="http://schemas.microsoft.com/office/powerpoint/2010/main" val="1519567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79023-7411-5C8E-E8D2-C19E275D5E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94695-37A1-3D9D-EEA6-DFB37334B9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B0DC2E-1198-7A0F-9198-CB1ECF6AF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554073-FE57-AF8B-9D5B-52CF18985ACD}"/>
              </a:ext>
            </a:extLst>
          </p:cNvPr>
          <p:cNvSpPr>
            <a:spLocks noGrp="1"/>
          </p:cNvSpPr>
          <p:nvPr>
            <p:ph type="dt" sz="half" idx="10"/>
          </p:nvPr>
        </p:nvSpPr>
        <p:spPr/>
        <p:txBody>
          <a:bodyPr/>
          <a:lstStyle/>
          <a:p>
            <a:fld id="{F432E3CF-4E48-48CC-9CCD-56B141DFC4A3}" type="datetimeFigureOut">
              <a:rPr lang="en-US" smtClean="0"/>
              <a:t>5/4/2023</a:t>
            </a:fld>
            <a:endParaRPr lang="en-US"/>
          </a:p>
        </p:txBody>
      </p:sp>
      <p:sp>
        <p:nvSpPr>
          <p:cNvPr id="6" name="Footer Placeholder 5">
            <a:extLst>
              <a:ext uri="{FF2B5EF4-FFF2-40B4-BE49-F238E27FC236}">
                <a16:creationId xmlns:a16="http://schemas.microsoft.com/office/drawing/2014/main" id="{81926E2A-6A42-A5C9-2C53-5C49F8EACC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EBDCF-F42A-E579-E9F7-E7B0BA3EFD12}"/>
              </a:ext>
            </a:extLst>
          </p:cNvPr>
          <p:cNvSpPr>
            <a:spLocks noGrp="1"/>
          </p:cNvSpPr>
          <p:nvPr>
            <p:ph type="sldNum" sz="quarter" idx="12"/>
          </p:nvPr>
        </p:nvSpPr>
        <p:spPr/>
        <p:txBody>
          <a:bodyPr/>
          <a:lstStyle/>
          <a:p>
            <a:fld id="{6E00C985-F6CC-4AD4-A279-B0F74A6F3370}" type="slidenum">
              <a:rPr lang="en-US" smtClean="0"/>
              <a:t>‹#›</a:t>
            </a:fld>
            <a:endParaRPr lang="en-US"/>
          </a:p>
        </p:txBody>
      </p:sp>
    </p:spTree>
    <p:extLst>
      <p:ext uri="{BB962C8B-B14F-4D97-AF65-F5344CB8AC3E}">
        <p14:creationId xmlns:p14="http://schemas.microsoft.com/office/powerpoint/2010/main" val="28405089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936924"/>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5" r:id="rId4"/>
    <p:sldLayoutId id="2147483656"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D541A0-A16C-1F2F-0F35-307D77074F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37D080-4A80-43F3-6B16-3017CE2B17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039ED0-1574-8F83-9733-757FBE342F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32E3CF-4E48-48CC-9CCD-56B141DFC4A3}" type="datetimeFigureOut">
              <a:rPr lang="en-US" smtClean="0"/>
              <a:t>5/4/2023</a:t>
            </a:fld>
            <a:endParaRPr lang="en-US"/>
          </a:p>
        </p:txBody>
      </p:sp>
      <p:sp>
        <p:nvSpPr>
          <p:cNvPr id="5" name="Footer Placeholder 4">
            <a:extLst>
              <a:ext uri="{FF2B5EF4-FFF2-40B4-BE49-F238E27FC236}">
                <a16:creationId xmlns:a16="http://schemas.microsoft.com/office/drawing/2014/main" id="{A6B63938-DEE5-D8C9-E80C-519E830E9A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691DDA-ADB9-F813-9445-59FD222DA9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00C985-F6CC-4AD4-A279-B0F74A6F3370}" type="slidenum">
              <a:rPr lang="en-US" smtClean="0"/>
              <a:t>‹#›</a:t>
            </a:fld>
            <a:endParaRPr lang="en-US"/>
          </a:p>
        </p:txBody>
      </p:sp>
    </p:spTree>
    <p:extLst>
      <p:ext uri="{BB962C8B-B14F-4D97-AF65-F5344CB8AC3E}">
        <p14:creationId xmlns:p14="http://schemas.microsoft.com/office/powerpoint/2010/main" val="3188764450"/>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62.png"/><Relationship Id="rId1" Type="http://schemas.openxmlformats.org/officeDocument/2006/relationships/slideLayout" Target="../slideLayouts/slideLayout3.xml"/><Relationship Id="rId5" Type="http://schemas.openxmlformats.org/officeDocument/2006/relationships/image" Target="../media/image177.png"/><Relationship Id="rId4" Type="http://schemas.openxmlformats.org/officeDocument/2006/relationships/image" Target="../media/image174.png"/></Relationships>
</file>

<file path=ppt/slides/_rels/slide11.xml.rels><?xml version="1.0" encoding="UTF-8" standalone="yes"?>
<Relationships xmlns="http://schemas.openxmlformats.org/package/2006/relationships"><Relationship Id="rId3" Type="http://schemas.openxmlformats.org/officeDocument/2006/relationships/image" Target="../media/image179.png"/><Relationship Id="rId2" Type="http://schemas.openxmlformats.org/officeDocument/2006/relationships/image" Target="../media/image178.png"/><Relationship Id="rId1" Type="http://schemas.openxmlformats.org/officeDocument/2006/relationships/slideLayout" Target="../slideLayouts/slideLayout3.xml"/><Relationship Id="rId4" Type="http://schemas.openxmlformats.org/officeDocument/2006/relationships/image" Target="../media/image180.png"/></Relationships>
</file>

<file path=ppt/slides/_rels/slide12.xml.rels><?xml version="1.0" encoding="UTF-8" standalone="yes"?>
<Relationships xmlns="http://schemas.openxmlformats.org/package/2006/relationships"><Relationship Id="rId3" Type="http://schemas.openxmlformats.org/officeDocument/2006/relationships/image" Target="../media/image182.gif"/><Relationship Id="rId2" Type="http://schemas.openxmlformats.org/officeDocument/2006/relationships/image" Target="../media/image181.png"/><Relationship Id="rId1" Type="http://schemas.openxmlformats.org/officeDocument/2006/relationships/slideLayout" Target="../slideLayouts/slideLayout3.xml"/><Relationship Id="rId4" Type="http://schemas.openxmlformats.org/officeDocument/2006/relationships/image" Target="../media/image18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17" Type="http://schemas.openxmlformats.org/officeDocument/2006/relationships/image" Target="../media/image73.png"/><Relationship Id="rId21" Type="http://schemas.openxmlformats.org/officeDocument/2006/relationships/image" Target="../media/image26.png"/><Relationship Id="rId42" Type="http://schemas.openxmlformats.org/officeDocument/2006/relationships/customXml" Target="../ink/ink21.xml"/><Relationship Id="rId63" Type="http://schemas.openxmlformats.org/officeDocument/2006/relationships/customXml" Target="../ink/ink32.xml"/><Relationship Id="rId84" Type="http://schemas.openxmlformats.org/officeDocument/2006/relationships/image" Target="../media/image57.png"/><Relationship Id="rId138" Type="http://schemas.openxmlformats.org/officeDocument/2006/relationships/customXml" Target="../ink/ink70.xml"/><Relationship Id="rId159" Type="http://schemas.openxmlformats.org/officeDocument/2006/relationships/customXml" Target="../ink/ink81.xml"/><Relationship Id="rId170" Type="http://schemas.openxmlformats.org/officeDocument/2006/relationships/image" Target="../media/image99.png"/><Relationship Id="rId191" Type="http://schemas.openxmlformats.org/officeDocument/2006/relationships/customXml" Target="../ink/ink97.xml"/><Relationship Id="rId205" Type="http://schemas.openxmlformats.org/officeDocument/2006/relationships/customXml" Target="../ink/ink104.xml"/><Relationship Id="rId107" Type="http://schemas.openxmlformats.org/officeDocument/2006/relationships/image" Target="../media/image68.png"/><Relationship Id="rId11" Type="http://schemas.openxmlformats.org/officeDocument/2006/relationships/image" Target="../media/image21.png"/><Relationship Id="rId32" Type="http://schemas.openxmlformats.org/officeDocument/2006/relationships/customXml" Target="../ink/ink16.xml"/><Relationship Id="rId53" Type="http://schemas.openxmlformats.org/officeDocument/2006/relationships/customXml" Target="../ink/ink27.xml"/><Relationship Id="rId74" Type="http://schemas.openxmlformats.org/officeDocument/2006/relationships/image" Target="../media/image52.png"/><Relationship Id="rId128" Type="http://schemas.openxmlformats.org/officeDocument/2006/relationships/customXml" Target="../ink/ink65.xml"/><Relationship Id="rId149" Type="http://schemas.openxmlformats.org/officeDocument/2006/relationships/customXml" Target="../ink/ink76.xml"/><Relationship Id="rId5" Type="http://schemas.openxmlformats.org/officeDocument/2006/relationships/image" Target="../media/image18.png"/><Relationship Id="rId95" Type="http://schemas.openxmlformats.org/officeDocument/2006/relationships/image" Target="../media/image62.png"/><Relationship Id="rId160" Type="http://schemas.openxmlformats.org/officeDocument/2006/relationships/image" Target="../media/image94.png"/><Relationship Id="rId181" Type="http://schemas.openxmlformats.org/officeDocument/2006/relationships/customXml" Target="../ink/ink92.xml"/><Relationship Id="rId216" Type="http://schemas.openxmlformats.org/officeDocument/2006/relationships/image" Target="../media/image122.png"/><Relationship Id="rId22" Type="http://schemas.openxmlformats.org/officeDocument/2006/relationships/customXml" Target="../ink/ink11.xml"/><Relationship Id="rId43" Type="http://schemas.openxmlformats.org/officeDocument/2006/relationships/image" Target="../media/image37.png"/><Relationship Id="rId64" Type="http://schemas.openxmlformats.org/officeDocument/2006/relationships/image" Target="../media/image47.png"/><Relationship Id="rId118" Type="http://schemas.openxmlformats.org/officeDocument/2006/relationships/customXml" Target="../ink/ink60.xml"/><Relationship Id="rId139" Type="http://schemas.openxmlformats.org/officeDocument/2006/relationships/image" Target="../media/image84.png"/><Relationship Id="rId85" Type="http://schemas.openxmlformats.org/officeDocument/2006/relationships/customXml" Target="../ink/ink43.xml"/><Relationship Id="rId150" Type="http://schemas.openxmlformats.org/officeDocument/2006/relationships/image" Target="../media/image89.png"/><Relationship Id="rId171" Type="http://schemas.openxmlformats.org/officeDocument/2006/relationships/customXml" Target="../ink/ink87.xml"/><Relationship Id="rId192" Type="http://schemas.openxmlformats.org/officeDocument/2006/relationships/image" Target="../media/image110.png"/><Relationship Id="rId206" Type="http://schemas.openxmlformats.org/officeDocument/2006/relationships/image" Target="../media/image117.png"/><Relationship Id="rId12" Type="http://schemas.openxmlformats.org/officeDocument/2006/relationships/customXml" Target="../ink/ink6.xml"/><Relationship Id="rId33" Type="http://schemas.openxmlformats.org/officeDocument/2006/relationships/image" Target="../media/image32.png"/><Relationship Id="rId108" Type="http://schemas.openxmlformats.org/officeDocument/2006/relationships/customXml" Target="../ink/ink55.xml"/><Relationship Id="rId129" Type="http://schemas.openxmlformats.org/officeDocument/2006/relationships/image" Target="../media/image79.png"/><Relationship Id="rId54" Type="http://schemas.openxmlformats.org/officeDocument/2006/relationships/image" Target="../media/image42.png"/><Relationship Id="rId75" Type="http://schemas.openxmlformats.org/officeDocument/2006/relationships/customXml" Target="../ink/ink38.xml"/><Relationship Id="rId96" Type="http://schemas.openxmlformats.org/officeDocument/2006/relationships/customXml" Target="../ink/ink49.xml"/><Relationship Id="rId140" Type="http://schemas.openxmlformats.org/officeDocument/2006/relationships/customXml" Target="../ink/ink71.xml"/><Relationship Id="rId161" Type="http://schemas.openxmlformats.org/officeDocument/2006/relationships/customXml" Target="../ink/ink82.xml"/><Relationship Id="rId182" Type="http://schemas.openxmlformats.org/officeDocument/2006/relationships/image" Target="../media/image105.png"/><Relationship Id="rId217" Type="http://schemas.openxmlformats.org/officeDocument/2006/relationships/customXml" Target="../ink/ink110.xml"/><Relationship Id="rId6" Type="http://schemas.openxmlformats.org/officeDocument/2006/relationships/customXml" Target="../ink/ink3.xml"/><Relationship Id="rId23" Type="http://schemas.openxmlformats.org/officeDocument/2006/relationships/image" Target="../media/image27.png"/><Relationship Id="rId119" Type="http://schemas.openxmlformats.org/officeDocument/2006/relationships/image" Target="../media/image74.png"/><Relationship Id="rId44" Type="http://schemas.openxmlformats.org/officeDocument/2006/relationships/customXml" Target="../ink/ink22.xml"/><Relationship Id="rId65" Type="http://schemas.openxmlformats.org/officeDocument/2006/relationships/customXml" Target="../ink/ink33.xml"/><Relationship Id="rId86" Type="http://schemas.openxmlformats.org/officeDocument/2006/relationships/customXml" Target="../ink/ink44.xml"/><Relationship Id="rId130" Type="http://schemas.openxmlformats.org/officeDocument/2006/relationships/customXml" Target="../ink/ink66.xml"/><Relationship Id="rId151" Type="http://schemas.openxmlformats.org/officeDocument/2006/relationships/customXml" Target="../ink/ink77.xml"/><Relationship Id="rId172" Type="http://schemas.openxmlformats.org/officeDocument/2006/relationships/image" Target="../media/image100.png"/><Relationship Id="rId193" Type="http://schemas.openxmlformats.org/officeDocument/2006/relationships/customXml" Target="../ink/ink98.xml"/><Relationship Id="rId207" Type="http://schemas.openxmlformats.org/officeDocument/2006/relationships/customXml" Target="../ink/ink105.xml"/><Relationship Id="rId13" Type="http://schemas.openxmlformats.org/officeDocument/2006/relationships/image" Target="../media/image22.png"/><Relationship Id="rId109" Type="http://schemas.openxmlformats.org/officeDocument/2006/relationships/image" Target="../media/image69.png"/><Relationship Id="rId34" Type="http://schemas.openxmlformats.org/officeDocument/2006/relationships/customXml" Target="../ink/ink17.xml"/><Relationship Id="rId55" Type="http://schemas.openxmlformats.org/officeDocument/2006/relationships/customXml" Target="../ink/ink28.xml"/><Relationship Id="rId76" Type="http://schemas.openxmlformats.org/officeDocument/2006/relationships/image" Target="../media/image53.png"/><Relationship Id="rId97" Type="http://schemas.openxmlformats.org/officeDocument/2006/relationships/image" Target="../media/image63.png"/><Relationship Id="rId120" Type="http://schemas.openxmlformats.org/officeDocument/2006/relationships/customXml" Target="../ink/ink61.xml"/><Relationship Id="rId141" Type="http://schemas.openxmlformats.org/officeDocument/2006/relationships/image" Target="../media/image85.png"/><Relationship Id="rId7" Type="http://schemas.openxmlformats.org/officeDocument/2006/relationships/image" Target="../media/image19.png"/><Relationship Id="rId162" Type="http://schemas.openxmlformats.org/officeDocument/2006/relationships/image" Target="../media/image95.png"/><Relationship Id="rId183" Type="http://schemas.openxmlformats.org/officeDocument/2006/relationships/customXml" Target="../ink/ink93.xml"/><Relationship Id="rId218" Type="http://schemas.openxmlformats.org/officeDocument/2006/relationships/image" Target="../media/image123.png"/><Relationship Id="rId24" Type="http://schemas.openxmlformats.org/officeDocument/2006/relationships/customXml" Target="../ink/ink12.xml"/><Relationship Id="rId45" Type="http://schemas.openxmlformats.org/officeDocument/2006/relationships/image" Target="../media/image38.png"/><Relationship Id="rId66" Type="http://schemas.openxmlformats.org/officeDocument/2006/relationships/image" Target="../media/image48.png"/><Relationship Id="rId87" Type="http://schemas.openxmlformats.org/officeDocument/2006/relationships/image" Target="../media/image58.png"/><Relationship Id="rId110" Type="http://schemas.openxmlformats.org/officeDocument/2006/relationships/customXml" Target="../ink/ink56.xml"/><Relationship Id="rId131" Type="http://schemas.openxmlformats.org/officeDocument/2006/relationships/image" Target="../media/image80.png"/><Relationship Id="rId152" Type="http://schemas.openxmlformats.org/officeDocument/2006/relationships/image" Target="../media/image90.png"/><Relationship Id="rId173" Type="http://schemas.openxmlformats.org/officeDocument/2006/relationships/customXml" Target="../ink/ink88.xml"/><Relationship Id="rId194" Type="http://schemas.openxmlformats.org/officeDocument/2006/relationships/image" Target="../media/image111.png"/><Relationship Id="rId208" Type="http://schemas.openxmlformats.org/officeDocument/2006/relationships/image" Target="../media/image118.png"/><Relationship Id="rId14" Type="http://schemas.openxmlformats.org/officeDocument/2006/relationships/customXml" Target="../ink/ink7.xml"/><Relationship Id="rId35" Type="http://schemas.openxmlformats.org/officeDocument/2006/relationships/image" Target="../media/image33.png"/><Relationship Id="rId56" Type="http://schemas.openxmlformats.org/officeDocument/2006/relationships/image" Target="../media/image43.png"/><Relationship Id="rId77" Type="http://schemas.openxmlformats.org/officeDocument/2006/relationships/customXml" Target="../ink/ink39.xml"/><Relationship Id="rId100" Type="http://schemas.openxmlformats.org/officeDocument/2006/relationships/customXml" Target="../ink/ink51.xml"/><Relationship Id="rId8" Type="http://schemas.openxmlformats.org/officeDocument/2006/relationships/customXml" Target="../ink/ink4.xml"/><Relationship Id="rId51" Type="http://schemas.openxmlformats.org/officeDocument/2006/relationships/customXml" Target="../ink/ink26.xml"/><Relationship Id="rId72" Type="http://schemas.openxmlformats.org/officeDocument/2006/relationships/image" Target="../media/image51.png"/><Relationship Id="rId93" Type="http://schemas.openxmlformats.org/officeDocument/2006/relationships/image" Target="../media/image61.png"/><Relationship Id="rId98" Type="http://schemas.openxmlformats.org/officeDocument/2006/relationships/customXml" Target="../ink/ink50.xml"/><Relationship Id="rId121" Type="http://schemas.openxmlformats.org/officeDocument/2006/relationships/image" Target="../media/image75.png"/><Relationship Id="rId142" Type="http://schemas.openxmlformats.org/officeDocument/2006/relationships/customXml" Target="../ink/ink72.xml"/><Relationship Id="rId163" Type="http://schemas.openxmlformats.org/officeDocument/2006/relationships/customXml" Target="../ink/ink83.xml"/><Relationship Id="rId184" Type="http://schemas.openxmlformats.org/officeDocument/2006/relationships/image" Target="../media/image106.png"/><Relationship Id="rId189" Type="http://schemas.openxmlformats.org/officeDocument/2006/relationships/customXml" Target="../ink/ink96.xml"/><Relationship Id="rId219" Type="http://schemas.openxmlformats.org/officeDocument/2006/relationships/customXml" Target="../ink/ink111.xml"/><Relationship Id="rId3" Type="http://schemas.openxmlformats.org/officeDocument/2006/relationships/image" Target="../media/image9.png"/><Relationship Id="rId214" Type="http://schemas.openxmlformats.org/officeDocument/2006/relationships/image" Target="../media/image121.png"/><Relationship Id="rId25" Type="http://schemas.openxmlformats.org/officeDocument/2006/relationships/image" Target="../media/image28.png"/><Relationship Id="rId46" Type="http://schemas.openxmlformats.org/officeDocument/2006/relationships/customXml" Target="../ink/ink23.xml"/><Relationship Id="rId67" Type="http://schemas.openxmlformats.org/officeDocument/2006/relationships/customXml" Target="../ink/ink34.xml"/><Relationship Id="rId116" Type="http://schemas.openxmlformats.org/officeDocument/2006/relationships/customXml" Target="../ink/ink59.xml"/><Relationship Id="rId137" Type="http://schemas.openxmlformats.org/officeDocument/2006/relationships/image" Target="../media/image83.png"/><Relationship Id="rId158" Type="http://schemas.openxmlformats.org/officeDocument/2006/relationships/image" Target="../media/image93.png"/><Relationship Id="rId20" Type="http://schemas.openxmlformats.org/officeDocument/2006/relationships/customXml" Target="../ink/ink10.xml"/><Relationship Id="rId41" Type="http://schemas.openxmlformats.org/officeDocument/2006/relationships/image" Target="../media/image36.png"/><Relationship Id="rId62" Type="http://schemas.openxmlformats.org/officeDocument/2006/relationships/image" Target="../media/image46.png"/><Relationship Id="rId83" Type="http://schemas.openxmlformats.org/officeDocument/2006/relationships/customXml" Target="../ink/ink42.xml"/><Relationship Id="rId88" Type="http://schemas.openxmlformats.org/officeDocument/2006/relationships/customXml" Target="../ink/ink45.xml"/><Relationship Id="rId111" Type="http://schemas.openxmlformats.org/officeDocument/2006/relationships/image" Target="../media/image70.png"/><Relationship Id="rId132" Type="http://schemas.openxmlformats.org/officeDocument/2006/relationships/customXml" Target="../ink/ink67.xml"/><Relationship Id="rId153" Type="http://schemas.openxmlformats.org/officeDocument/2006/relationships/customXml" Target="../ink/ink78.xml"/><Relationship Id="rId174" Type="http://schemas.openxmlformats.org/officeDocument/2006/relationships/image" Target="../media/image101.png"/><Relationship Id="rId179" Type="http://schemas.openxmlformats.org/officeDocument/2006/relationships/customXml" Target="../ink/ink91.xml"/><Relationship Id="rId195" Type="http://schemas.openxmlformats.org/officeDocument/2006/relationships/customXml" Target="../ink/ink99.xml"/><Relationship Id="rId209" Type="http://schemas.openxmlformats.org/officeDocument/2006/relationships/customXml" Target="../ink/ink106.xml"/><Relationship Id="rId190" Type="http://schemas.openxmlformats.org/officeDocument/2006/relationships/image" Target="../media/image109.png"/><Relationship Id="rId204" Type="http://schemas.openxmlformats.org/officeDocument/2006/relationships/image" Target="../media/image116.png"/><Relationship Id="rId220" Type="http://schemas.openxmlformats.org/officeDocument/2006/relationships/image" Target="../media/image124.png"/><Relationship Id="rId15" Type="http://schemas.openxmlformats.org/officeDocument/2006/relationships/image" Target="../media/image23.png"/><Relationship Id="rId36" Type="http://schemas.openxmlformats.org/officeDocument/2006/relationships/customXml" Target="../ink/ink18.xml"/><Relationship Id="rId57" Type="http://schemas.openxmlformats.org/officeDocument/2006/relationships/customXml" Target="../ink/ink29.xml"/><Relationship Id="rId106" Type="http://schemas.openxmlformats.org/officeDocument/2006/relationships/customXml" Target="../ink/ink54.xml"/><Relationship Id="rId127" Type="http://schemas.openxmlformats.org/officeDocument/2006/relationships/image" Target="../media/image78.png"/><Relationship Id="rId10" Type="http://schemas.openxmlformats.org/officeDocument/2006/relationships/customXml" Target="../ink/ink5.xml"/><Relationship Id="rId31" Type="http://schemas.openxmlformats.org/officeDocument/2006/relationships/image" Target="../media/image31.png"/><Relationship Id="rId52" Type="http://schemas.openxmlformats.org/officeDocument/2006/relationships/image" Target="../media/image41.png"/><Relationship Id="rId73" Type="http://schemas.openxmlformats.org/officeDocument/2006/relationships/customXml" Target="../ink/ink37.xml"/><Relationship Id="rId78" Type="http://schemas.openxmlformats.org/officeDocument/2006/relationships/image" Target="../media/image54.png"/><Relationship Id="rId94" Type="http://schemas.openxmlformats.org/officeDocument/2006/relationships/customXml" Target="../ink/ink48.xml"/><Relationship Id="rId99" Type="http://schemas.openxmlformats.org/officeDocument/2006/relationships/image" Target="../media/image64.png"/><Relationship Id="rId101" Type="http://schemas.openxmlformats.org/officeDocument/2006/relationships/image" Target="../media/image65.png"/><Relationship Id="rId122" Type="http://schemas.openxmlformats.org/officeDocument/2006/relationships/customXml" Target="../ink/ink62.xml"/><Relationship Id="rId143" Type="http://schemas.openxmlformats.org/officeDocument/2006/relationships/customXml" Target="../ink/ink73.xml"/><Relationship Id="rId148" Type="http://schemas.openxmlformats.org/officeDocument/2006/relationships/image" Target="../media/image88.png"/><Relationship Id="rId164" Type="http://schemas.openxmlformats.org/officeDocument/2006/relationships/image" Target="../media/image96.png"/><Relationship Id="rId169" Type="http://schemas.openxmlformats.org/officeDocument/2006/relationships/customXml" Target="../ink/ink86.xml"/><Relationship Id="rId185" Type="http://schemas.openxmlformats.org/officeDocument/2006/relationships/customXml" Target="../ink/ink94.xml"/><Relationship Id="rId4" Type="http://schemas.openxmlformats.org/officeDocument/2006/relationships/customXml" Target="../ink/ink2.xml"/><Relationship Id="rId9" Type="http://schemas.openxmlformats.org/officeDocument/2006/relationships/image" Target="../media/image20.png"/><Relationship Id="rId180" Type="http://schemas.openxmlformats.org/officeDocument/2006/relationships/image" Target="../media/image104.png"/><Relationship Id="rId210" Type="http://schemas.openxmlformats.org/officeDocument/2006/relationships/image" Target="../media/image119.png"/><Relationship Id="rId215" Type="http://schemas.openxmlformats.org/officeDocument/2006/relationships/customXml" Target="../ink/ink109.xml"/><Relationship Id="rId26" Type="http://schemas.openxmlformats.org/officeDocument/2006/relationships/customXml" Target="../ink/ink13.xml"/><Relationship Id="rId47" Type="http://schemas.openxmlformats.org/officeDocument/2006/relationships/image" Target="../media/image39.png"/><Relationship Id="rId68" Type="http://schemas.openxmlformats.org/officeDocument/2006/relationships/image" Target="../media/image49.png"/><Relationship Id="rId89" Type="http://schemas.openxmlformats.org/officeDocument/2006/relationships/image" Target="../media/image59.png"/><Relationship Id="rId112" Type="http://schemas.openxmlformats.org/officeDocument/2006/relationships/customXml" Target="../ink/ink57.xml"/><Relationship Id="rId133" Type="http://schemas.openxmlformats.org/officeDocument/2006/relationships/image" Target="../media/image81.png"/><Relationship Id="rId154" Type="http://schemas.openxmlformats.org/officeDocument/2006/relationships/image" Target="../media/image91.png"/><Relationship Id="rId175" Type="http://schemas.openxmlformats.org/officeDocument/2006/relationships/customXml" Target="../ink/ink89.xml"/><Relationship Id="rId196" Type="http://schemas.openxmlformats.org/officeDocument/2006/relationships/image" Target="../media/image112.png"/><Relationship Id="rId200" Type="http://schemas.openxmlformats.org/officeDocument/2006/relationships/image" Target="../media/image114.png"/><Relationship Id="rId16" Type="http://schemas.openxmlformats.org/officeDocument/2006/relationships/customXml" Target="../ink/ink8.xml"/><Relationship Id="rId221" Type="http://schemas.openxmlformats.org/officeDocument/2006/relationships/customXml" Target="../ink/ink112.xml"/><Relationship Id="rId37" Type="http://schemas.openxmlformats.org/officeDocument/2006/relationships/image" Target="../media/image34.png"/><Relationship Id="rId58" Type="http://schemas.openxmlformats.org/officeDocument/2006/relationships/image" Target="../media/image44.png"/><Relationship Id="rId79" Type="http://schemas.openxmlformats.org/officeDocument/2006/relationships/customXml" Target="../ink/ink40.xml"/><Relationship Id="rId102" Type="http://schemas.openxmlformats.org/officeDocument/2006/relationships/customXml" Target="../ink/ink52.xml"/><Relationship Id="rId123" Type="http://schemas.openxmlformats.org/officeDocument/2006/relationships/image" Target="../media/image76.png"/><Relationship Id="rId144" Type="http://schemas.openxmlformats.org/officeDocument/2006/relationships/image" Target="../media/image86.png"/><Relationship Id="rId90" Type="http://schemas.openxmlformats.org/officeDocument/2006/relationships/customXml" Target="../ink/ink46.xml"/><Relationship Id="rId165" Type="http://schemas.openxmlformats.org/officeDocument/2006/relationships/customXml" Target="../ink/ink84.xml"/><Relationship Id="rId186" Type="http://schemas.openxmlformats.org/officeDocument/2006/relationships/image" Target="../media/image107.png"/><Relationship Id="rId211" Type="http://schemas.openxmlformats.org/officeDocument/2006/relationships/customXml" Target="../ink/ink107.xml"/><Relationship Id="rId27" Type="http://schemas.openxmlformats.org/officeDocument/2006/relationships/image" Target="../media/image29.png"/><Relationship Id="rId48" Type="http://schemas.openxmlformats.org/officeDocument/2006/relationships/customXml" Target="../ink/ink24.xml"/><Relationship Id="rId69" Type="http://schemas.openxmlformats.org/officeDocument/2006/relationships/customXml" Target="../ink/ink35.xml"/><Relationship Id="rId113" Type="http://schemas.openxmlformats.org/officeDocument/2006/relationships/image" Target="../media/image71.png"/><Relationship Id="rId134" Type="http://schemas.openxmlformats.org/officeDocument/2006/relationships/customXml" Target="../ink/ink68.xml"/><Relationship Id="rId80" Type="http://schemas.openxmlformats.org/officeDocument/2006/relationships/image" Target="../media/image55.png"/><Relationship Id="rId155" Type="http://schemas.openxmlformats.org/officeDocument/2006/relationships/customXml" Target="../ink/ink79.xml"/><Relationship Id="rId176" Type="http://schemas.openxmlformats.org/officeDocument/2006/relationships/image" Target="../media/image102.png"/><Relationship Id="rId197" Type="http://schemas.openxmlformats.org/officeDocument/2006/relationships/customXml" Target="../ink/ink100.xml"/><Relationship Id="rId201" Type="http://schemas.openxmlformats.org/officeDocument/2006/relationships/customXml" Target="../ink/ink102.xml"/><Relationship Id="rId222" Type="http://schemas.openxmlformats.org/officeDocument/2006/relationships/image" Target="../media/image125.png"/><Relationship Id="rId17" Type="http://schemas.openxmlformats.org/officeDocument/2006/relationships/image" Target="../media/image24.png"/><Relationship Id="rId38" Type="http://schemas.openxmlformats.org/officeDocument/2006/relationships/customXml" Target="../ink/ink19.xml"/><Relationship Id="rId59" Type="http://schemas.openxmlformats.org/officeDocument/2006/relationships/customXml" Target="../ink/ink30.xml"/><Relationship Id="rId103" Type="http://schemas.openxmlformats.org/officeDocument/2006/relationships/image" Target="../media/image66.png"/><Relationship Id="rId124" Type="http://schemas.openxmlformats.org/officeDocument/2006/relationships/customXml" Target="../ink/ink63.xml"/><Relationship Id="rId70" Type="http://schemas.openxmlformats.org/officeDocument/2006/relationships/image" Target="../media/image50.png"/><Relationship Id="rId91" Type="http://schemas.openxmlformats.org/officeDocument/2006/relationships/image" Target="../media/image60.png"/><Relationship Id="rId145" Type="http://schemas.openxmlformats.org/officeDocument/2006/relationships/customXml" Target="../ink/ink74.xml"/><Relationship Id="rId166" Type="http://schemas.openxmlformats.org/officeDocument/2006/relationships/image" Target="../media/image97.png"/><Relationship Id="rId187" Type="http://schemas.openxmlformats.org/officeDocument/2006/relationships/customXml" Target="../ink/ink95.xml"/><Relationship Id="rId1" Type="http://schemas.openxmlformats.org/officeDocument/2006/relationships/slideLayout" Target="../slideLayouts/slideLayout12.xml"/><Relationship Id="rId212" Type="http://schemas.openxmlformats.org/officeDocument/2006/relationships/image" Target="../media/image120.png"/><Relationship Id="rId28" Type="http://schemas.openxmlformats.org/officeDocument/2006/relationships/customXml" Target="../ink/ink14.xml"/><Relationship Id="rId49" Type="http://schemas.openxmlformats.org/officeDocument/2006/relationships/image" Target="../media/image40.png"/><Relationship Id="rId114" Type="http://schemas.openxmlformats.org/officeDocument/2006/relationships/customXml" Target="../ink/ink58.xml"/><Relationship Id="rId60" Type="http://schemas.openxmlformats.org/officeDocument/2006/relationships/image" Target="../media/image45.png"/><Relationship Id="rId81" Type="http://schemas.openxmlformats.org/officeDocument/2006/relationships/customXml" Target="../ink/ink41.xml"/><Relationship Id="rId135" Type="http://schemas.openxmlformats.org/officeDocument/2006/relationships/image" Target="../media/image82.png"/><Relationship Id="rId156" Type="http://schemas.openxmlformats.org/officeDocument/2006/relationships/image" Target="../media/image92.png"/><Relationship Id="rId177" Type="http://schemas.openxmlformats.org/officeDocument/2006/relationships/customXml" Target="../ink/ink90.xml"/><Relationship Id="rId198" Type="http://schemas.openxmlformats.org/officeDocument/2006/relationships/image" Target="../media/image113.png"/><Relationship Id="rId202" Type="http://schemas.openxmlformats.org/officeDocument/2006/relationships/image" Target="../media/image115.png"/><Relationship Id="rId18" Type="http://schemas.openxmlformats.org/officeDocument/2006/relationships/customXml" Target="../ink/ink9.xml"/><Relationship Id="rId39" Type="http://schemas.openxmlformats.org/officeDocument/2006/relationships/image" Target="../media/image35.png"/><Relationship Id="rId50" Type="http://schemas.openxmlformats.org/officeDocument/2006/relationships/customXml" Target="../ink/ink25.xml"/><Relationship Id="rId104" Type="http://schemas.openxmlformats.org/officeDocument/2006/relationships/customXml" Target="../ink/ink53.xml"/><Relationship Id="rId125" Type="http://schemas.openxmlformats.org/officeDocument/2006/relationships/image" Target="../media/image77.png"/><Relationship Id="rId146" Type="http://schemas.openxmlformats.org/officeDocument/2006/relationships/image" Target="../media/image87.png"/><Relationship Id="rId167" Type="http://schemas.openxmlformats.org/officeDocument/2006/relationships/customXml" Target="../ink/ink85.xml"/><Relationship Id="rId188" Type="http://schemas.openxmlformats.org/officeDocument/2006/relationships/image" Target="../media/image108.png"/><Relationship Id="rId71" Type="http://schemas.openxmlformats.org/officeDocument/2006/relationships/customXml" Target="../ink/ink36.xml"/><Relationship Id="rId92" Type="http://schemas.openxmlformats.org/officeDocument/2006/relationships/customXml" Target="../ink/ink47.xml"/><Relationship Id="rId213" Type="http://schemas.openxmlformats.org/officeDocument/2006/relationships/customXml" Target="../ink/ink108.xml"/><Relationship Id="rId2" Type="http://schemas.openxmlformats.org/officeDocument/2006/relationships/image" Target="../media/image8.png"/><Relationship Id="rId29" Type="http://schemas.openxmlformats.org/officeDocument/2006/relationships/image" Target="../media/image30.png"/><Relationship Id="rId40" Type="http://schemas.openxmlformats.org/officeDocument/2006/relationships/customXml" Target="../ink/ink20.xml"/><Relationship Id="rId115" Type="http://schemas.openxmlformats.org/officeDocument/2006/relationships/image" Target="../media/image72.png"/><Relationship Id="rId136" Type="http://schemas.openxmlformats.org/officeDocument/2006/relationships/customXml" Target="../ink/ink69.xml"/><Relationship Id="rId157" Type="http://schemas.openxmlformats.org/officeDocument/2006/relationships/customXml" Target="../ink/ink80.xml"/><Relationship Id="rId178" Type="http://schemas.openxmlformats.org/officeDocument/2006/relationships/image" Target="../media/image103.png"/><Relationship Id="rId61" Type="http://schemas.openxmlformats.org/officeDocument/2006/relationships/customXml" Target="../ink/ink31.xml"/><Relationship Id="rId82" Type="http://schemas.openxmlformats.org/officeDocument/2006/relationships/image" Target="../media/image56.png"/><Relationship Id="rId199" Type="http://schemas.openxmlformats.org/officeDocument/2006/relationships/customXml" Target="../ink/ink101.xml"/><Relationship Id="rId203" Type="http://schemas.openxmlformats.org/officeDocument/2006/relationships/customXml" Target="../ink/ink103.xml"/><Relationship Id="rId19" Type="http://schemas.openxmlformats.org/officeDocument/2006/relationships/image" Target="../media/image25.png"/><Relationship Id="rId30" Type="http://schemas.openxmlformats.org/officeDocument/2006/relationships/customXml" Target="../ink/ink15.xml"/><Relationship Id="rId105" Type="http://schemas.openxmlformats.org/officeDocument/2006/relationships/image" Target="../media/image67.png"/><Relationship Id="rId126" Type="http://schemas.openxmlformats.org/officeDocument/2006/relationships/customXml" Target="../ink/ink64.xml"/><Relationship Id="rId147" Type="http://schemas.openxmlformats.org/officeDocument/2006/relationships/customXml" Target="../ink/ink75.xml"/><Relationship Id="rId168" Type="http://schemas.openxmlformats.org/officeDocument/2006/relationships/image" Target="../media/image98.png"/></Relationships>
</file>

<file path=ppt/slides/_rels/slide7.xml.rels><?xml version="1.0" encoding="UTF-8" standalone="yes"?>
<Relationships xmlns="http://schemas.openxmlformats.org/package/2006/relationships"><Relationship Id="rId117" Type="http://schemas.openxmlformats.org/officeDocument/2006/relationships/customXml" Target="../ink/ink171.xml"/><Relationship Id="rId21" Type="http://schemas.openxmlformats.org/officeDocument/2006/relationships/image" Target="../media/image1090.png"/><Relationship Id="rId42" Type="http://schemas.openxmlformats.org/officeDocument/2006/relationships/customXml" Target="../ink/ink132.xml"/><Relationship Id="rId63" Type="http://schemas.openxmlformats.org/officeDocument/2006/relationships/customXml" Target="../ink/ink143.xml"/><Relationship Id="rId84" Type="http://schemas.openxmlformats.org/officeDocument/2006/relationships/image" Target="../media/image138.png"/><Relationship Id="rId138" Type="http://schemas.openxmlformats.org/officeDocument/2006/relationships/customXml" Target="../ink/ink181.xml"/><Relationship Id="rId159" Type="http://schemas.openxmlformats.org/officeDocument/2006/relationships/image" Target="../media/image176.png"/><Relationship Id="rId107" Type="http://schemas.openxmlformats.org/officeDocument/2006/relationships/image" Target="../media/image149.png"/><Relationship Id="rId11" Type="http://schemas.openxmlformats.org/officeDocument/2006/relationships/image" Target="../media/image1040.png"/><Relationship Id="rId32" Type="http://schemas.openxmlformats.org/officeDocument/2006/relationships/customXml" Target="../ink/ink127.xml"/><Relationship Id="rId53" Type="http://schemas.openxmlformats.org/officeDocument/2006/relationships/customXml" Target="../ink/ink138.xml"/><Relationship Id="rId74" Type="http://schemas.openxmlformats.org/officeDocument/2006/relationships/image" Target="../media/image133.png"/><Relationship Id="rId128" Type="http://schemas.openxmlformats.org/officeDocument/2006/relationships/image" Target="../media/image159.png"/><Relationship Id="rId149" Type="http://schemas.openxmlformats.org/officeDocument/2006/relationships/customXml" Target="../ink/ink186.xml"/><Relationship Id="rId5" Type="http://schemas.openxmlformats.org/officeDocument/2006/relationships/image" Target="../media/image1010.png"/><Relationship Id="rId95" Type="http://schemas.openxmlformats.org/officeDocument/2006/relationships/image" Target="../media/image143.png"/><Relationship Id="rId22" Type="http://schemas.openxmlformats.org/officeDocument/2006/relationships/customXml" Target="../ink/ink122.xml"/><Relationship Id="rId43" Type="http://schemas.openxmlformats.org/officeDocument/2006/relationships/image" Target="../media/image1190.png"/><Relationship Id="rId64" Type="http://schemas.openxmlformats.org/officeDocument/2006/relationships/image" Target="../media/image129.png"/><Relationship Id="rId118" Type="http://schemas.openxmlformats.org/officeDocument/2006/relationships/image" Target="../media/image154.png"/><Relationship Id="rId139" Type="http://schemas.openxmlformats.org/officeDocument/2006/relationships/image" Target="../media/image165.png"/><Relationship Id="rId80" Type="http://schemas.openxmlformats.org/officeDocument/2006/relationships/image" Target="../media/image136.png"/><Relationship Id="rId85" Type="http://schemas.openxmlformats.org/officeDocument/2006/relationships/customXml" Target="../ink/ink154.xml"/><Relationship Id="rId150" Type="http://schemas.openxmlformats.org/officeDocument/2006/relationships/image" Target="../media/image171.png"/><Relationship Id="rId155" Type="http://schemas.openxmlformats.org/officeDocument/2006/relationships/image" Target="../media/image14.png"/><Relationship Id="rId12" Type="http://schemas.openxmlformats.org/officeDocument/2006/relationships/customXml" Target="../ink/ink117.xml"/><Relationship Id="rId17" Type="http://schemas.openxmlformats.org/officeDocument/2006/relationships/image" Target="../media/image1070.png"/><Relationship Id="rId33" Type="http://schemas.openxmlformats.org/officeDocument/2006/relationships/image" Target="../media/image1150.png"/><Relationship Id="rId38" Type="http://schemas.openxmlformats.org/officeDocument/2006/relationships/customXml" Target="../ink/ink130.xml"/><Relationship Id="rId59" Type="http://schemas.openxmlformats.org/officeDocument/2006/relationships/customXml" Target="../ink/ink141.xml"/><Relationship Id="rId103" Type="http://schemas.openxmlformats.org/officeDocument/2006/relationships/image" Target="../media/image147.png"/><Relationship Id="rId108" Type="http://schemas.openxmlformats.org/officeDocument/2006/relationships/customXml" Target="../ink/ink166.xml"/><Relationship Id="rId124" Type="http://schemas.openxmlformats.org/officeDocument/2006/relationships/image" Target="../media/image157.png"/><Relationship Id="rId129" Type="http://schemas.openxmlformats.org/officeDocument/2006/relationships/customXml" Target="../ink/ink177.xml"/><Relationship Id="rId54" Type="http://schemas.openxmlformats.org/officeDocument/2006/relationships/image" Target="../media/image1240.png"/><Relationship Id="rId70" Type="http://schemas.openxmlformats.org/officeDocument/2006/relationships/image" Target="../media/image26.png"/><Relationship Id="rId75" Type="http://schemas.openxmlformats.org/officeDocument/2006/relationships/customXml" Target="../ink/ink149.xml"/><Relationship Id="rId91" Type="http://schemas.openxmlformats.org/officeDocument/2006/relationships/customXml" Target="../ink/ink157.xml"/><Relationship Id="rId96" Type="http://schemas.openxmlformats.org/officeDocument/2006/relationships/customXml" Target="../ink/ink160.xml"/><Relationship Id="rId140" Type="http://schemas.openxmlformats.org/officeDocument/2006/relationships/customXml" Target="../ink/ink182.xml"/><Relationship Id="rId145" Type="http://schemas.openxmlformats.org/officeDocument/2006/relationships/image" Target="../media/image168.png"/><Relationship Id="rId1" Type="http://schemas.openxmlformats.org/officeDocument/2006/relationships/slideLayout" Target="../slideLayouts/slideLayout12.xml"/><Relationship Id="rId6" Type="http://schemas.openxmlformats.org/officeDocument/2006/relationships/customXml" Target="../ink/ink114.xml"/><Relationship Id="rId23" Type="http://schemas.openxmlformats.org/officeDocument/2006/relationships/image" Target="../media/image1100.png"/><Relationship Id="rId28" Type="http://schemas.openxmlformats.org/officeDocument/2006/relationships/customXml" Target="../ink/ink125.xml"/><Relationship Id="rId49" Type="http://schemas.openxmlformats.org/officeDocument/2006/relationships/image" Target="../media/image1220.png"/><Relationship Id="rId114" Type="http://schemas.openxmlformats.org/officeDocument/2006/relationships/image" Target="../media/image152.png"/><Relationship Id="rId119" Type="http://schemas.openxmlformats.org/officeDocument/2006/relationships/customXml" Target="../ink/ink172.xml"/><Relationship Id="rId44" Type="http://schemas.openxmlformats.org/officeDocument/2006/relationships/customXml" Target="../ink/ink133.xml"/><Relationship Id="rId60" Type="http://schemas.openxmlformats.org/officeDocument/2006/relationships/image" Target="../media/image1270.png"/><Relationship Id="rId65" Type="http://schemas.openxmlformats.org/officeDocument/2006/relationships/customXml" Target="../ink/ink144.xml"/><Relationship Id="rId81" Type="http://schemas.openxmlformats.org/officeDocument/2006/relationships/customXml" Target="../ink/ink152.xml"/><Relationship Id="rId86" Type="http://schemas.openxmlformats.org/officeDocument/2006/relationships/image" Target="../media/image139.png"/><Relationship Id="rId130" Type="http://schemas.openxmlformats.org/officeDocument/2006/relationships/image" Target="../media/image160.png"/><Relationship Id="rId135" Type="http://schemas.openxmlformats.org/officeDocument/2006/relationships/image" Target="../media/image163.png"/><Relationship Id="rId151" Type="http://schemas.openxmlformats.org/officeDocument/2006/relationships/customXml" Target="../ink/ink187.xml"/><Relationship Id="rId156" Type="http://schemas.openxmlformats.org/officeDocument/2006/relationships/customXml" Target="../ink/ink189.xml"/><Relationship Id="rId13" Type="http://schemas.openxmlformats.org/officeDocument/2006/relationships/image" Target="../media/image1050.png"/><Relationship Id="rId18" Type="http://schemas.openxmlformats.org/officeDocument/2006/relationships/customXml" Target="../ink/ink120.xml"/><Relationship Id="rId39" Type="http://schemas.openxmlformats.org/officeDocument/2006/relationships/image" Target="../media/image1170.png"/><Relationship Id="rId109" Type="http://schemas.openxmlformats.org/officeDocument/2006/relationships/image" Target="../media/image150.png"/><Relationship Id="rId34" Type="http://schemas.openxmlformats.org/officeDocument/2006/relationships/customXml" Target="../ink/ink128.xml"/><Relationship Id="rId50" Type="http://schemas.openxmlformats.org/officeDocument/2006/relationships/customXml" Target="../ink/ink136.xml"/><Relationship Id="rId55" Type="http://schemas.openxmlformats.org/officeDocument/2006/relationships/customXml" Target="../ink/ink139.xml"/><Relationship Id="rId76" Type="http://schemas.openxmlformats.org/officeDocument/2006/relationships/image" Target="../media/image134.png"/><Relationship Id="rId97" Type="http://schemas.openxmlformats.org/officeDocument/2006/relationships/image" Target="../media/image144.png"/><Relationship Id="rId104" Type="http://schemas.openxmlformats.org/officeDocument/2006/relationships/customXml" Target="../ink/ink164.xml"/><Relationship Id="rId120" Type="http://schemas.openxmlformats.org/officeDocument/2006/relationships/image" Target="../media/image155.png"/><Relationship Id="rId125" Type="http://schemas.openxmlformats.org/officeDocument/2006/relationships/customXml" Target="../ink/ink175.xml"/><Relationship Id="rId141" Type="http://schemas.openxmlformats.org/officeDocument/2006/relationships/image" Target="../media/image166.png"/><Relationship Id="rId146" Type="http://schemas.openxmlformats.org/officeDocument/2006/relationships/image" Target="../media/image13.png"/><Relationship Id="rId7" Type="http://schemas.openxmlformats.org/officeDocument/2006/relationships/image" Target="../media/image1020.png"/><Relationship Id="rId71" Type="http://schemas.openxmlformats.org/officeDocument/2006/relationships/customXml" Target="../ink/ink147.xml"/><Relationship Id="rId92" Type="http://schemas.openxmlformats.org/officeDocument/2006/relationships/image" Target="../media/image142.png"/><Relationship Id="rId2" Type="http://schemas.openxmlformats.org/officeDocument/2006/relationships/image" Target="../media/image10.png"/><Relationship Id="rId29" Type="http://schemas.openxmlformats.org/officeDocument/2006/relationships/image" Target="../media/image1130.png"/><Relationship Id="rId24" Type="http://schemas.openxmlformats.org/officeDocument/2006/relationships/customXml" Target="../ink/ink123.xml"/><Relationship Id="rId40" Type="http://schemas.openxmlformats.org/officeDocument/2006/relationships/customXml" Target="../ink/ink131.xml"/><Relationship Id="rId45" Type="http://schemas.openxmlformats.org/officeDocument/2006/relationships/image" Target="../media/image1200.png"/><Relationship Id="rId66" Type="http://schemas.openxmlformats.org/officeDocument/2006/relationships/image" Target="../media/image130.png"/><Relationship Id="rId87" Type="http://schemas.openxmlformats.org/officeDocument/2006/relationships/customXml" Target="../ink/ink155.xml"/><Relationship Id="rId110" Type="http://schemas.openxmlformats.org/officeDocument/2006/relationships/customXml" Target="../ink/ink167.xml"/><Relationship Id="rId115" Type="http://schemas.openxmlformats.org/officeDocument/2006/relationships/customXml" Target="../ink/ink170.xml"/><Relationship Id="rId131" Type="http://schemas.openxmlformats.org/officeDocument/2006/relationships/customXml" Target="../ink/ink178.xml"/><Relationship Id="rId136" Type="http://schemas.openxmlformats.org/officeDocument/2006/relationships/customXml" Target="../ink/ink180.xml"/><Relationship Id="rId157" Type="http://schemas.openxmlformats.org/officeDocument/2006/relationships/image" Target="../media/image175.png"/><Relationship Id="rId61" Type="http://schemas.openxmlformats.org/officeDocument/2006/relationships/customXml" Target="../ink/ink142.xml"/><Relationship Id="rId82" Type="http://schemas.openxmlformats.org/officeDocument/2006/relationships/image" Target="../media/image137.png"/><Relationship Id="rId152" Type="http://schemas.openxmlformats.org/officeDocument/2006/relationships/image" Target="../media/image172.png"/><Relationship Id="rId19" Type="http://schemas.openxmlformats.org/officeDocument/2006/relationships/image" Target="../media/image1080.png"/><Relationship Id="rId14" Type="http://schemas.openxmlformats.org/officeDocument/2006/relationships/customXml" Target="../ink/ink118.xml"/><Relationship Id="rId30" Type="http://schemas.openxmlformats.org/officeDocument/2006/relationships/customXml" Target="../ink/ink126.xml"/><Relationship Id="rId35" Type="http://schemas.openxmlformats.org/officeDocument/2006/relationships/image" Target="../media/image54.png"/><Relationship Id="rId56" Type="http://schemas.openxmlformats.org/officeDocument/2006/relationships/image" Target="../media/image1250.png"/><Relationship Id="rId77" Type="http://schemas.openxmlformats.org/officeDocument/2006/relationships/customXml" Target="../ink/ink150.xml"/><Relationship Id="rId100" Type="http://schemas.openxmlformats.org/officeDocument/2006/relationships/customXml" Target="../ink/ink162.xml"/><Relationship Id="rId105" Type="http://schemas.openxmlformats.org/officeDocument/2006/relationships/image" Target="../media/image148.png"/><Relationship Id="rId126" Type="http://schemas.openxmlformats.org/officeDocument/2006/relationships/image" Target="../media/image158.png"/><Relationship Id="rId147" Type="http://schemas.openxmlformats.org/officeDocument/2006/relationships/customXml" Target="../ink/ink185.xml"/><Relationship Id="rId8" Type="http://schemas.openxmlformats.org/officeDocument/2006/relationships/customXml" Target="../ink/ink115.xml"/><Relationship Id="rId51" Type="http://schemas.openxmlformats.org/officeDocument/2006/relationships/customXml" Target="../ink/ink137.xml"/><Relationship Id="rId72" Type="http://schemas.openxmlformats.org/officeDocument/2006/relationships/image" Target="../media/image132.png"/><Relationship Id="rId93" Type="http://schemas.openxmlformats.org/officeDocument/2006/relationships/customXml" Target="../ink/ink158.xml"/><Relationship Id="rId98" Type="http://schemas.openxmlformats.org/officeDocument/2006/relationships/customXml" Target="../ink/ink161.xml"/><Relationship Id="rId121" Type="http://schemas.openxmlformats.org/officeDocument/2006/relationships/customXml" Target="../ink/ink173.xml"/><Relationship Id="rId142" Type="http://schemas.openxmlformats.org/officeDocument/2006/relationships/customXml" Target="../ink/ink183.xml"/><Relationship Id="rId3" Type="http://schemas.openxmlformats.org/officeDocument/2006/relationships/image" Target="../media/image11.png"/><Relationship Id="rId25" Type="http://schemas.openxmlformats.org/officeDocument/2006/relationships/image" Target="../media/image1110.png"/><Relationship Id="rId46" Type="http://schemas.openxmlformats.org/officeDocument/2006/relationships/customXml" Target="../ink/ink134.xml"/><Relationship Id="rId67" Type="http://schemas.openxmlformats.org/officeDocument/2006/relationships/customXml" Target="../ink/ink145.xml"/><Relationship Id="rId116" Type="http://schemas.openxmlformats.org/officeDocument/2006/relationships/image" Target="../media/image153.png"/><Relationship Id="rId137" Type="http://schemas.openxmlformats.org/officeDocument/2006/relationships/image" Target="../media/image164.png"/><Relationship Id="rId158" Type="http://schemas.openxmlformats.org/officeDocument/2006/relationships/customXml" Target="../ink/ink190.xml"/><Relationship Id="rId20" Type="http://schemas.openxmlformats.org/officeDocument/2006/relationships/customXml" Target="../ink/ink121.xml"/><Relationship Id="rId41" Type="http://schemas.openxmlformats.org/officeDocument/2006/relationships/image" Target="../media/image1180.png"/><Relationship Id="rId62" Type="http://schemas.openxmlformats.org/officeDocument/2006/relationships/image" Target="../media/image128.png"/><Relationship Id="rId83" Type="http://schemas.openxmlformats.org/officeDocument/2006/relationships/customXml" Target="../ink/ink153.xml"/><Relationship Id="rId88" Type="http://schemas.openxmlformats.org/officeDocument/2006/relationships/image" Target="../media/image140.png"/><Relationship Id="rId111" Type="http://schemas.openxmlformats.org/officeDocument/2006/relationships/image" Target="../media/image151.png"/><Relationship Id="rId132" Type="http://schemas.openxmlformats.org/officeDocument/2006/relationships/image" Target="../media/image161.png"/><Relationship Id="rId153" Type="http://schemas.openxmlformats.org/officeDocument/2006/relationships/customXml" Target="../ink/ink188.xml"/><Relationship Id="rId15" Type="http://schemas.openxmlformats.org/officeDocument/2006/relationships/image" Target="../media/image1060.png"/><Relationship Id="rId36" Type="http://schemas.openxmlformats.org/officeDocument/2006/relationships/customXml" Target="../ink/ink129.xml"/><Relationship Id="rId57" Type="http://schemas.openxmlformats.org/officeDocument/2006/relationships/customXml" Target="../ink/ink140.xml"/><Relationship Id="rId106" Type="http://schemas.openxmlformats.org/officeDocument/2006/relationships/customXml" Target="../ink/ink165.xml"/><Relationship Id="rId127" Type="http://schemas.openxmlformats.org/officeDocument/2006/relationships/customXml" Target="../ink/ink176.xml"/><Relationship Id="rId10" Type="http://schemas.openxmlformats.org/officeDocument/2006/relationships/customXml" Target="../ink/ink116.xml"/><Relationship Id="rId31" Type="http://schemas.openxmlformats.org/officeDocument/2006/relationships/image" Target="../media/image1140.png"/><Relationship Id="rId52" Type="http://schemas.openxmlformats.org/officeDocument/2006/relationships/image" Target="../media/image1230.png"/><Relationship Id="rId73" Type="http://schemas.openxmlformats.org/officeDocument/2006/relationships/customXml" Target="../ink/ink148.xml"/><Relationship Id="rId78" Type="http://schemas.openxmlformats.org/officeDocument/2006/relationships/image" Target="../media/image135.png"/><Relationship Id="rId94" Type="http://schemas.openxmlformats.org/officeDocument/2006/relationships/customXml" Target="../ink/ink159.xml"/><Relationship Id="rId99" Type="http://schemas.openxmlformats.org/officeDocument/2006/relationships/image" Target="../media/image145.png"/><Relationship Id="rId101" Type="http://schemas.openxmlformats.org/officeDocument/2006/relationships/image" Target="../media/image146.png"/><Relationship Id="rId122" Type="http://schemas.openxmlformats.org/officeDocument/2006/relationships/image" Target="../media/image156.png"/><Relationship Id="rId143" Type="http://schemas.openxmlformats.org/officeDocument/2006/relationships/image" Target="../media/image167.png"/><Relationship Id="rId148" Type="http://schemas.openxmlformats.org/officeDocument/2006/relationships/image" Target="../media/image170.png"/><Relationship Id="rId4" Type="http://schemas.openxmlformats.org/officeDocument/2006/relationships/customXml" Target="../ink/ink113.xml"/><Relationship Id="rId9" Type="http://schemas.openxmlformats.org/officeDocument/2006/relationships/image" Target="../media/image1030.png"/><Relationship Id="rId26" Type="http://schemas.openxmlformats.org/officeDocument/2006/relationships/customXml" Target="../ink/ink124.xml"/><Relationship Id="rId47" Type="http://schemas.openxmlformats.org/officeDocument/2006/relationships/image" Target="../media/image1210.png"/><Relationship Id="rId68" Type="http://schemas.openxmlformats.org/officeDocument/2006/relationships/image" Target="../media/image131.png"/><Relationship Id="rId89" Type="http://schemas.openxmlformats.org/officeDocument/2006/relationships/customXml" Target="../ink/ink156.xml"/><Relationship Id="rId112" Type="http://schemas.openxmlformats.org/officeDocument/2006/relationships/customXml" Target="../ink/ink168.xml"/><Relationship Id="rId133" Type="http://schemas.openxmlformats.org/officeDocument/2006/relationships/image" Target="../media/image12.png"/><Relationship Id="rId154" Type="http://schemas.openxmlformats.org/officeDocument/2006/relationships/image" Target="../media/image173.png"/><Relationship Id="rId16" Type="http://schemas.openxmlformats.org/officeDocument/2006/relationships/customXml" Target="../ink/ink119.xml"/><Relationship Id="rId37" Type="http://schemas.openxmlformats.org/officeDocument/2006/relationships/image" Target="../media/image1160.png"/><Relationship Id="rId58" Type="http://schemas.openxmlformats.org/officeDocument/2006/relationships/image" Target="../media/image1260.png"/><Relationship Id="rId79" Type="http://schemas.openxmlformats.org/officeDocument/2006/relationships/customXml" Target="../ink/ink151.xml"/><Relationship Id="rId102" Type="http://schemas.openxmlformats.org/officeDocument/2006/relationships/customXml" Target="../ink/ink163.xml"/><Relationship Id="rId123" Type="http://schemas.openxmlformats.org/officeDocument/2006/relationships/customXml" Target="../ink/ink174.xml"/><Relationship Id="rId144" Type="http://schemas.openxmlformats.org/officeDocument/2006/relationships/customXml" Target="../ink/ink184.xml"/><Relationship Id="rId90" Type="http://schemas.openxmlformats.org/officeDocument/2006/relationships/image" Target="../media/image141.png"/><Relationship Id="rId27" Type="http://schemas.openxmlformats.org/officeDocument/2006/relationships/image" Target="../media/image1120.png"/><Relationship Id="rId48" Type="http://schemas.openxmlformats.org/officeDocument/2006/relationships/customXml" Target="../ink/ink135.xml"/><Relationship Id="rId69" Type="http://schemas.openxmlformats.org/officeDocument/2006/relationships/customXml" Target="../ink/ink146.xml"/><Relationship Id="rId113" Type="http://schemas.openxmlformats.org/officeDocument/2006/relationships/customXml" Target="../ink/ink169.xml"/><Relationship Id="rId134" Type="http://schemas.openxmlformats.org/officeDocument/2006/relationships/customXml" Target="../ink/ink179.xml"/></Relationships>
</file>

<file path=ppt/slides/_rels/slide8.xml.rels><?xml version="1.0" encoding="UTF-8" standalone="yes"?>
<Relationships xmlns="http://schemas.openxmlformats.org/package/2006/relationships"><Relationship Id="rId8" Type="http://schemas.openxmlformats.org/officeDocument/2006/relationships/image" Target="../media/image1760.png"/><Relationship Id="rId3" Type="http://schemas.openxmlformats.org/officeDocument/2006/relationships/customXml" Target="../ink/ink191.xml"/><Relationship Id="rId7" Type="http://schemas.openxmlformats.org/officeDocument/2006/relationships/customXml" Target="../ink/ink193.xml"/><Relationship Id="rId2"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1750.png"/><Relationship Id="rId5" Type="http://schemas.openxmlformats.org/officeDocument/2006/relationships/customXml" Target="../ink/ink192.xml"/><Relationship Id="rId10" Type="http://schemas.openxmlformats.org/officeDocument/2006/relationships/image" Target="../media/image1770.png"/><Relationship Id="rId4" Type="http://schemas.openxmlformats.org/officeDocument/2006/relationships/image" Target="../media/image1740.png"/><Relationship Id="rId9" Type="http://schemas.openxmlformats.org/officeDocument/2006/relationships/customXml" Target="../ink/ink194.xml"/></Relationships>
</file>

<file path=ppt/slides/_rels/slide9.xml.rels><?xml version="1.0" encoding="UTF-8" standalone="yes"?>
<Relationships xmlns="http://schemas.openxmlformats.org/package/2006/relationships"><Relationship Id="rId26" Type="http://schemas.openxmlformats.org/officeDocument/2006/relationships/image" Target="../media/image191.png"/><Relationship Id="rId39" Type="http://schemas.openxmlformats.org/officeDocument/2006/relationships/image" Target="../media/image127.png"/><Relationship Id="rId3" Type="http://schemas.openxmlformats.org/officeDocument/2006/relationships/image" Target="../media/image16.png"/><Relationship Id="rId34" Type="http://schemas.openxmlformats.org/officeDocument/2006/relationships/image" Target="../media/image195.png"/><Relationship Id="rId25" Type="http://schemas.openxmlformats.org/officeDocument/2006/relationships/customXml" Target="../ink/ink197.xml"/><Relationship Id="rId33" Type="http://schemas.openxmlformats.org/officeDocument/2006/relationships/customXml" Target="../ink/ink201.xml"/><Relationship Id="rId38" Type="http://schemas.openxmlformats.org/officeDocument/2006/relationships/image" Target="../media/image197.png"/><Relationship Id="rId2" Type="http://schemas.openxmlformats.org/officeDocument/2006/relationships/notesSlide" Target="../notesSlides/notesSlide2.xml"/><Relationship Id="rId29" Type="http://schemas.openxmlformats.org/officeDocument/2006/relationships/customXml" Target="../ink/ink199.xml"/><Relationship Id="rId1" Type="http://schemas.openxmlformats.org/officeDocument/2006/relationships/slideLayout" Target="../slideLayouts/slideLayout4.xml"/><Relationship Id="rId6" Type="http://schemas.openxmlformats.org/officeDocument/2006/relationships/customXml" Target="../ink/ink195.xml"/><Relationship Id="rId24" Type="http://schemas.openxmlformats.org/officeDocument/2006/relationships/image" Target="../media/image190.png"/><Relationship Id="rId32" Type="http://schemas.openxmlformats.org/officeDocument/2006/relationships/image" Target="../media/image194.png"/><Relationship Id="rId37" Type="http://schemas.openxmlformats.org/officeDocument/2006/relationships/customXml" Target="../ink/ink203.xml"/><Relationship Id="rId5" Type="http://schemas.openxmlformats.org/officeDocument/2006/relationships/image" Target="../media/image126.png"/><Relationship Id="rId23" Type="http://schemas.openxmlformats.org/officeDocument/2006/relationships/customXml" Target="../ink/ink196.xml"/><Relationship Id="rId28" Type="http://schemas.openxmlformats.org/officeDocument/2006/relationships/image" Target="../media/image192.png"/><Relationship Id="rId36" Type="http://schemas.openxmlformats.org/officeDocument/2006/relationships/image" Target="../media/image196.png"/><Relationship Id="rId31" Type="http://schemas.openxmlformats.org/officeDocument/2006/relationships/customXml" Target="../ink/ink200.xml"/><Relationship Id="rId4" Type="http://schemas.openxmlformats.org/officeDocument/2006/relationships/image" Target="../media/image17.png"/><Relationship Id="rId22" Type="http://schemas.openxmlformats.org/officeDocument/2006/relationships/image" Target="../media/image189.png"/><Relationship Id="rId27" Type="http://schemas.openxmlformats.org/officeDocument/2006/relationships/customXml" Target="../ink/ink198.xml"/><Relationship Id="rId30" Type="http://schemas.openxmlformats.org/officeDocument/2006/relationships/image" Target="../media/image193.png"/><Relationship Id="rId35" Type="http://schemas.openxmlformats.org/officeDocument/2006/relationships/customXml" Target="../ink/ink20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Placeholder 7">
            <a:extLst>
              <a:ext uri="{FF2B5EF4-FFF2-40B4-BE49-F238E27FC236}">
                <a16:creationId xmlns:a16="http://schemas.microsoft.com/office/drawing/2014/main" id="{ADEAA7FA-1330-5142-BD3F-58817D796B04}"/>
              </a:ext>
            </a:extLst>
          </p:cNvPr>
          <p:cNvSpPr txBox="1">
            <a:spLocks/>
          </p:cNvSpPr>
          <p:nvPr/>
        </p:nvSpPr>
        <p:spPr>
          <a:xfrm>
            <a:off x="618793" y="2443521"/>
            <a:ext cx="7886700" cy="1350533"/>
          </a:xfrm>
          <a:prstGeom prst="rect">
            <a:avLst/>
          </a:prstGeom>
        </p:spPr>
        <p:txBody>
          <a:bodyPr vert="horz" wrap="square" lIns="91440" tIns="45720" rIns="91440" bIns="45720" rtlCol="0" anchor="b">
            <a:noAutofit/>
          </a:bodyPr>
          <a:lstStyle>
            <a:lvl1pPr algn="l" defTabSz="914400" rtl="0" eaLnBrk="1" latinLnBrk="0" hangingPunct="1">
              <a:lnSpc>
                <a:spcPts val="4000"/>
              </a:lnSpc>
              <a:spcBef>
                <a:spcPct val="0"/>
              </a:spcBef>
              <a:buNone/>
              <a:defRPr sz="4800" b="1" i="0" kern="800" cap="all" normalizeH="0" baseline="0">
                <a:solidFill>
                  <a:schemeClr val="bg1"/>
                </a:solidFill>
                <a:latin typeface="Arial Black" charset="0"/>
                <a:ea typeface="Arial Black" charset="0"/>
                <a:cs typeface="Arial Black" charset="0"/>
              </a:defRPr>
            </a:lvl1pPr>
          </a:lstStyle>
          <a:p>
            <a:pPr fontAlgn="auto">
              <a:spcAft>
                <a:spcPts val="0"/>
              </a:spcAft>
            </a:pPr>
            <a:r>
              <a:rPr lang="en-US" sz="1800" dirty="0">
                <a:solidFill>
                  <a:schemeClr val="tx1"/>
                </a:solidFill>
              </a:rPr>
              <a:t>FEATURE IMPUTATION TO SUPPORT WELL BASED PREDICTION MODELS USING DISCREPANCY MODELLING </a:t>
            </a:r>
          </a:p>
        </p:txBody>
      </p:sp>
      <p:cxnSp>
        <p:nvCxnSpPr>
          <p:cNvPr id="10" name="Straight Connector 9">
            <a:extLst>
              <a:ext uri="{FF2B5EF4-FFF2-40B4-BE49-F238E27FC236}">
                <a16:creationId xmlns:a16="http://schemas.microsoft.com/office/drawing/2014/main" id="{76B7E6B6-C372-3A40-9CFF-634200BCA241}"/>
              </a:ext>
            </a:extLst>
          </p:cNvPr>
          <p:cNvCxnSpPr>
            <a:cxnSpLocks/>
          </p:cNvCxnSpPr>
          <p:nvPr/>
        </p:nvCxnSpPr>
        <p:spPr>
          <a:xfrm>
            <a:off x="711926" y="3894596"/>
            <a:ext cx="62984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0BB14C8-DF8D-064B-BF13-409B637089E4}"/>
              </a:ext>
            </a:extLst>
          </p:cNvPr>
          <p:cNvSpPr txBox="1"/>
          <p:nvPr/>
        </p:nvSpPr>
        <p:spPr>
          <a:xfrm>
            <a:off x="618793" y="4104145"/>
            <a:ext cx="6700837" cy="369332"/>
          </a:xfrm>
          <a:prstGeom prst="rect">
            <a:avLst/>
          </a:prstGeom>
          <a:noFill/>
        </p:spPr>
        <p:txBody>
          <a:bodyPr wrap="square" rtlCol="0">
            <a:spAutoFit/>
          </a:bodyPr>
          <a:lstStyle/>
          <a:p>
            <a:r>
              <a:rPr lang="en-US" dirty="0"/>
              <a:t>May 5, 2023</a:t>
            </a:r>
          </a:p>
        </p:txBody>
      </p:sp>
      <p:sp>
        <p:nvSpPr>
          <p:cNvPr id="13" name="TextBox 12">
            <a:extLst>
              <a:ext uri="{FF2B5EF4-FFF2-40B4-BE49-F238E27FC236}">
                <a16:creationId xmlns:a16="http://schemas.microsoft.com/office/drawing/2014/main" id="{2C58D4F9-7DF6-964D-B0CC-49479A89955E}"/>
              </a:ext>
            </a:extLst>
          </p:cNvPr>
          <p:cNvSpPr txBox="1"/>
          <p:nvPr/>
        </p:nvSpPr>
        <p:spPr>
          <a:xfrm>
            <a:off x="584081" y="2135744"/>
            <a:ext cx="3978062" cy="461665"/>
          </a:xfrm>
          <a:prstGeom prst="rect">
            <a:avLst/>
          </a:prstGeom>
          <a:noFill/>
        </p:spPr>
        <p:txBody>
          <a:bodyPr wrap="square" rtlCol="0">
            <a:spAutoFit/>
          </a:bodyPr>
          <a:lstStyle/>
          <a:p>
            <a:r>
              <a:rPr lang="en-US" sz="2400" b="1" dirty="0">
                <a:latin typeface="Arial Black" panose="020B0604020202020204" pitchFamily="34" charset="0"/>
                <a:cs typeface="Arial Black" panose="020B0604020202020204" pitchFamily="34" charset="0"/>
              </a:rPr>
              <a:t>S&amp;P GLOBAL </a:t>
            </a:r>
          </a:p>
        </p:txBody>
      </p:sp>
      <p:sp>
        <p:nvSpPr>
          <p:cNvPr id="15" name="Rectangle 14">
            <a:extLst>
              <a:ext uri="{FF2B5EF4-FFF2-40B4-BE49-F238E27FC236}">
                <a16:creationId xmlns:a16="http://schemas.microsoft.com/office/drawing/2014/main" id="{053FDBAD-4457-FA42-8FFA-C5DB840E97BC}"/>
              </a:ext>
            </a:extLst>
          </p:cNvPr>
          <p:cNvSpPr/>
          <p:nvPr/>
        </p:nvSpPr>
        <p:spPr>
          <a:xfrm>
            <a:off x="11887200" y="0"/>
            <a:ext cx="304800" cy="5588000"/>
          </a:xfrm>
          <a:prstGeom prst="rect">
            <a:avLst/>
          </a:prstGeom>
          <a:solidFill>
            <a:srgbClr val="EB8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4094760-47C4-194A-91FA-2042C4F50832}"/>
              </a:ext>
            </a:extLst>
          </p:cNvPr>
          <p:cNvSpPr/>
          <p:nvPr/>
        </p:nvSpPr>
        <p:spPr>
          <a:xfrm>
            <a:off x="11887200" y="5588000"/>
            <a:ext cx="304800" cy="127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EA5F3287-689D-D046-9A1E-5DF70D5A7DB2}"/>
              </a:ext>
            </a:extLst>
          </p:cNvPr>
          <p:cNvSpPr txBox="1"/>
          <p:nvPr/>
        </p:nvSpPr>
        <p:spPr>
          <a:xfrm>
            <a:off x="618793" y="6007556"/>
            <a:ext cx="5417941" cy="430887"/>
          </a:xfrm>
          <a:prstGeom prst="rect">
            <a:avLst/>
          </a:prstGeom>
          <a:noFill/>
        </p:spPr>
        <p:txBody>
          <a:bodyPr wrap="square" rtlCol="0">
            <a:spAutoFit/>
          </a:bodyPr>
          <a:lstStyle/>
          <a:p>
            <a:r>
              <a:rPr lang="en-US" sz="1100" b="1" dirty="0">
                <a:latin typeface="Arial Black" panose="020B0604020202020204" pitchFamily="34" charset="0"/>
                <a:cs typeface="Arial Black" panose="020B0604020202020204" pitchFamily="34" charset="0"/>
              </a:rPr>
              <a:t>Laaiba Akmal</a:t>
            </a:r>
          </a:p>
          <a:p>
            <a:r>
              <a:rPr lang="en-US" sz="1100" dirty="0"/>
              <a:t>Graduate Research Assistant, The University of Texas at Austin</a:t>
            </a:r>
          </a:p>
        </p:txBody>
      </p:sp>
    </p:spTree>
    <p:extLst>
      <p:ext uri="{BB962C8B-B14F-4D97-AF65-F5344CB8AC3E}">
        <p14:creationId xmlns:p14="http://schemas.microsoft.com/office/powerpoint/2010/main" val="11412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858AFE-2047-C99F-23D4-DE5FE1F0EC0E}"/>
              </a:ext>
            </a:extLst>
          </p:cNvPr>
          <p:cNvPicPr>
            <a:picLocks noChangeAspect="1"/>
          </p:cNvPicPr>
          <p:nvPr/>
        </p:nvPicPr>
        <p:blipFill>
          <a:blip r:embed="rId2"/>
          <a:stretch>
            <a:fillRect/>
          </a:stretch>
        </p:blipFill>
        <p:spPr>
          <a:xfrm>
            <a:off x="294056" y="1661111"/>
            <a:ext cx="3824426" cy="2632019"/>
          </a:xfrm>
          <a:prstGeom prst="rect">
            <a:avLst/>
          </a:prstGeom>
        </p:spPr>
      </p:pic>
      <p:sp>
        <p:nvSpPr>
          <p:cNvPr id="6" name="Title 5">
            <a:extLst>
              <a:ext uri="{FF2B5EF4-FFF2-40B4-BE49-F238E27FC236}">
                <a16:creationId xmlns:a16="http://schemas.microsoft.com/office/drawing/2014/main" id="{AAE3298F-C5CE-46F4-FE8F-31A9FC691189}"/>
              </a:ext>
            </a:extLst>
          </p:cNvPr>
          <p:cNvSpPr>
            <a:spLocks noGrp="1"/>
          </p:cNvSpPr>
          <p:nvPr>
            <p:ph type="title" idx="4294967295"/>
          </p:nvPr>
        </p:nvSpPr>
        <p:spPr>
          <a:xfrm>
            <a:off x="504488" y="1263279"/>
            <a:ext cx="6888658" cy="505275"/>
          </a:xfrm>
          <a:prstGeom prst="rect">
            <a:avLst/>
          </a:prstGeom>
        </p:spPr>
        <p:txBody>
          <a:bodyPr>
            <a:normAutofit fontScale="90000"/>
          </a:bodyPr>
          <a:lstStyle/>
          <a:p>
            <a:r>
              <a:rPr lang="en-US" sz="2000" dirty="0">
                <a:latin typeface="Calibri" panose="020F0502020204030204" pitchFamily="34" charset="0"/>
                <a:cs typeface="Calibri" panose="020F0502020204030204" pitchFamily="34" charset="0"/>
              </a:rPr>
              <a:t>Preliminary Results as applied to </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1D Physics Model: Free Falling Object with Air Resistance</a:t>
            </a:r>
          </a:p>
        </p:txBody>
      </p:sp>
      <p:pic>
        <p:nvPicPr>
          <p:cNvPr id="9" name="Picture 8">
            <a:extLst>
              <a:ext uri="{FF2B5EF4-FFF2-40B4-BE49-F238E27FC236}">
                <a16:creationId xmlns:a16="http://schemas.microsoft.com/office/drawing/2014/main" id="{F51ADDB1-B9EE-596F-00FD-D957D3332F8A}"/>
              </a:ext>
            </a:extLst>
          </p:cNvPr>
          <p:cNvPicPr>
            <a:picLocks noChangeAspect="1"/>
          </p:cNvPicPr>
          <p:nvPr/>
        </p:nvPicPr>
        <p:blipFill>
          <a:blip r:embed="rId3"/>
          <a:stretch>
            <a:fillRect/>
          </a:stretch>
        </p:blipFill>
        <p:spPr>
          <a:xfrm>
            <a:off x="4077110" y="1768554"/>
            <a:ext cx="3316036" cy="2465770"/>
          </a:xfrm>
          <a:prstGeom prst="rect">
            <a:avLst/>
          </a:prstGeom>
        </p:spPr>
      </p:pic>
      <p:pic>
        <p:nvPicPr>
          <p:cNvPr id="11" name="Picture 10">
            <a:extLst>
              <a:ext uri="{FF2B5EF4-FFF2-40B4-BE49-F238E27FC236}">
                <a16:creationId xmlns:a16="http://schemas.microsoft.com/office/drawing/2014/main" id="{5AA7C0B4-2797-79C0-B3BA-E68FF6BBFE44}"/>
              </a:ext>
            </a:extLst>
          </p:cNvPr>
          <p:cNvPicPr>
            <a:picLocks noChangeAspect="1"/>
          </p:cNvPicPr>
          <p:nvPr/>
        </p:nvPicPr>
        <p:blipFill rotWithShape="1">
          <a:blip r:embed="rId4"/>
          <a:srcRect b="1355"/>
          <a:stretch/>
        </p:blipFill>
        <p:spPr>
          <a:xfrm>
            <a:off x="491971" y="4234324"/>
            <a:ext cx="6740603" cy="2106077"/>
          </a:xfrm>
          <a:prstGeom prst="rect">
            <a:avLst/>
          </a:prstGeom>
        </p:spPr>
      </p:pic>
      <p:pic>
        <p:nvPicPr>
          <p:cNvPr id="13" name="Picture 12">
            <a:extLst>
              <a:ext uri="{FF2B5EF4-FFF2-40B4-BE49-F238E27FC236}">
                <a16:creationId xmlns:a16="http://schemas.microsoft.com/office/drawing/2014/main" id="{005B150F-9B0F-2CC1-EB98-0DCA73CD307C}"/>
              </a:ext>
            </a:extLst>
          </p:cNvPr>
          <p:cNvPicPr>
            <a:picLocks noChangeAspect="1"/>
          </p:cNvPicPr>
          <p:nvPr/>
        </p:nvPicPr>
        <p:blipFill>
          <a:blip r:embed="rId5"/>
          <a:stretch>
            <a:fillRect/>
          </a:stretch>
        </p:blipFill>
        <p:spPr>
          <a:xfrm>
            <a:off x="7393146" y="2457428"/>
            <a:ext cx="4068764" cy="2632019"/>
          </a:xfrm>
          <a:prstGeom prst="rect">
            <a:avLst/>
          </a:prstGeom>
        </p:spPr>
      </p:pic>
    </p:spTree>
    <p:extLst>
      <p:ext uri="{BB962C8B-B14F-4D97-AF65-F5344CB8AC3E}">
        <p14:creationId xmlns:p14="http://schemas.microsoft.com/office/powerpoint/2010/main" val="1830015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5DA23-9E5D-6385-3137-7153AC82440B}"/>
              </a:ext>
            </a:extLst>
          </p:cNvPr>
          <p:cNvSpPr>
            <a:spLocks noGrp="1"/>
          </p:cNvSpPr>
          <p:nvPr>
            <p:ph type="title" idx="4294967295"/>
          </p:nvPr>
        </p:nvSpPr>
        <p:spPr>
          <a:xfrm>
            <a:off x="582849" y="1227231"/>
            <a:ext cx="10515600" cy="1325563"/>
          </a:xfrm>
          <a:prstGeom prst="rect">
            <a:avLst/>
          </a:prstGeom>
        </p:spPr>
        <p:txBody>
          <a:bodyPr>
            <a:normAutofit/>
          </a:bodyPr>
          <a:lstStyle/>
          <a:p>
            <a:r>
              <a:rPr lang="en-US" sz="2000" dirty="0">
                <a:latin typeface="Calibri" panose="020F0502020204030204" pitchFamily="34" charset="0"/>
                <a:cs typeface="Calibri" panose="020F0502020204030204" pitchFamily="34" charset="0"/>
              </a:rPr>
              <a:t>2D Physics Model: Projectile Motion</a:t>
            </a:r>
          </a:p>
        </p:txBody>
      </p:sp>
      <p:sp>
        <p:nvSpPr>
          <p:cNvPr id="6" name="TextBox 5">
            <a:extLst>
              <a:ext uri="{FF2B5EF4-FFF2-40B4-BE49-F238E27FC236}">
                <a16:creationId xmlns:a16="http://schemas.microsoft.com/office/drawing/2014/main" id="{1F163FAF-3056-8BB1-2A39-9714733E8668}"/>
              </a:ext>
            </a:extLst>
          </p:cNvPr>
          <p:cNvSpPr txBox="1"/>
          <p:nvPr/>
        </p:nvSpPr>
        <p:spPr>
          <a:xfrm>
            <a:off x="4876825" y="4043640"/>
            <a:ext cx="6333309" cy="2554545"/>
          </a:xfrm>
          <a:prstGeom prst="rect">
            <a:avLst/>
          </a:prstGeom>
          <a:noFill/>
        </p:spPr>
        <p:txBody>
          <a:bodyPr wrap="square" rtlCol="0">
            <a:spAutoFit/>
          </a:bodyPr>
          <a:lstStyle/>
          <a:p>
            <a:r>
              <a:rPr lang="en-US" sz="1600" dirty="0"/>
              <a:t>Purpose:</a:t>
            </a:r>
          </a:p>
          <a:p>
            <a:endParaRPr lang="en-US" sz="1600" dirty="0"/>
          </a:p>
          <a:p>
            <a:pPr marL="342900" indent="-342900">
              <a:buAutoNum type="arabicParenR"/>
            </a:pPr>
            <a:r>
              <a:rPr lang="en-US" sz="1600" dirty="0"/>
              <a:t>Understand how we learn physics through discrepancy modelling:</a:t>
            </a:r>
          </a:p>
          <a:p>
            <a:pPr marL="800100" lvl="1" indent="-342900">
              <a:buFont typeface="Arial" panose="020B0604020202020204" pitchFamily="34" charset="0"/>
              <a:buChar char="•"/>
            </a:pPr>
            <a:r>
              <a:rPr lang="en-US" sz="1600" dirty="0"/>
              <a:t>scales vary </a:t>
            </a:r>
          </a:p>
          <a:p>
            <a:pPr marL="800100" lvl="1" indent="-342900">
              <a:buFont typeface="Arial" panose="020B0604020202020204" pitchFamily="34" charset="0"/>
              <a:buChar char="•"/>
            </a:pPr>
            <a:r>
              <a:rPr lang="en-US" sz="1600" dirty="0"/>
              <a:t>sparse data</a:t>
            </a:r>
          </a:p>
          <a:p>
            <a:pPr marL="800100" lvl="1" indent="-342900">
              <a:buFont typeface="Arial" panose="020B0604020202020204" pitchFamily="34" charset="0"/>
              <a:buChar char="•"/>
            </a:pPr>
            <a:r>
              <a:rPr lang="en-US" sz="1600" dirty="0"/>
              <a:t>complicated physics </a:t>
            </a:r>
          </a:p>
          <a:p>
            <a:pPr marL="800100" lvl="1" indent="-342900">
              <a:buFont typeface="Arial" panose="020B0604020202020204" pitchFamily="34" charset="0"/>
              <a:buChar char="•"/>
            </a:pPr>
            <a:endParaRPr lang="en-US" sz="1600" dirty="0"/>
          </a:p>
          <a:p>
            <a:pPr marL="342900" indent="-342900">
              <a:buFont typeface="+mj-lt"/>
              <a:buAutoNum type="arabicParenR"/>
            </a:pPr>
            <a:r>
              <a:rPr lang="en-US" sz="1600" dirty="0"/>
              <a:t>Test the capabilities of discrepancy modeling</a:t>
            </a:r>
          </a:p>
          <a:p>
            <a:pPr marL="342900" indent="-342900">
              <a:buAutoNum type="arabicParenR"/>
            </a:pPr>
            <a:endParaRPr lang="en-US" sz="1600" dirty="0"/>
          </a:p>
        </p:txBody>
      </p:sp>
      <p:pic>
        <p:nvPicPr>
          <p:cNvPr id="3" name="Picture 2">
            <a:extLst>
              <a:ext uri="{FF2B5EF4-FFF2-40B4-BE49-F238E27FC236}">
                <a16:creationId xmlns:a16="http://schemas.microsoft.com/office/drawing/2014/main" id="{1D4DB092-23BA-2D17-6120-B77BB5ED9D25}"/>
              </a:ext>
            </a:extLst>
          </p:cNvPr>
          <p:cNvPicPr>
            <a:picLocks noChangeAspect="1"/>
          </p:cNvPicPr>
          <p:nvPr/>
        </p:nvPicPr>
        <p:blipFill>
          <a:blip r:embed="rId2"/>
          <a:stretch>
            <a:fillRect/>
          </a:stretch>
        </p:blipFill>
        <p:spPr>
          <a:xfrm>
            <a:off x="399847" y="1660198"/>
            <a:ext cx="3468925" cy="2530059"/>
          </a:xfrm>
          <a:prstGeom prst="rect">
            <a:avLst/>
          </a:prstGeom>
        </p:spPr>
      </p:pic>
      <p:pic>
        <p:nvPicPr>
          <p:cNvPr id="3074" name="Picture 2">
            <a:extLst>
              <a:ext uri="{FF2B5EF4-FFF2-40B4-BE49-F238E27FC236}">
                <a16:creationId xmlns:a16="http://schemas.microsoft.com/office/drawing/2014/main" id="{DD0E9598-890A-AA13-AEEC-D4C55F4C21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5155" y="1890011"/>
            <a:ext cx="6956651" cy="207043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Mathematical Description of Projectile Motion (With and Without Air Resistance)">
            <a:extLst>
              <a:ext uri="{FF2B5EF4-FFF2-40B4-BE49-F238E27FC236}">
                <a16:creationId xmlns:a16="http://schemas.microsoft.com/office/drawing/2014/main" id="{3B1F89D7-6EBB-AB44-5E9F-908EA56B12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849" y="4081109"/>
            <a:ext cx="3982306" cy="2233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972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11715EB7-AE7D-CB41-2055-56B25A2B328A}"/>
              </a:ext>
            </a:extLst>
          </p:cNvPr>
          <p:cNvPicPr>
            <a:picLocks noChangeAspect="1"/>
          </p:cNvPicPr>
          <p:nvPr/>
        </p:nvPicPr>
        <p:blipFill>
          <a:blip r:embed="rId2"/>
          <a:stretch>
            <a:fillRect/>
          </a:stretch>
        </p:blipFill>
        <p:spPr>
          <a:xfrm>
            <a:off x="370294" y="1435701"/>
            <a:ext cx="5858887" cy="4575992"/>
          </a:xfrm>
          <a:prstGeom prst="rect">
            <a:avLst/>
          </a:prstGeom>
        </p:spPr>
      </p:pic>
      <p:sp>
        <p:nvSpPr>
          <p:cNvPr id="6" name="TextBox 5">
            <a:extLst>
              <a:ext uri="{FF2B5EF4-FFF2-40B4-BE49-F238E27FC236}">
                <a16:creationId xmlns:a16="http://schemas.microsoft.com/office/drawing/2014/main" id="{5B21E26E-4D09-C8F1-9154-A643A7491E2C}"/>
              </a:ext>
            </a:extLst>
          </p:cNvPr>
          <p:cNvSpPr txBox="1"/>
          <p:nvPr/>
        </p:nvSpPr>
        <p:spPr>
          <a:xfrm>
            <a:off x="612843" y="6011692"/>
            <a:ext cx="5483157" cy="261610"/>
          </a:xfrm>
          <a:prstGeom prst="rect">
            <a:avLst/>
          </a:prstGeom>
          <a:noFill/>
        </p:spPr>
        <p:txBody>
          <a:bodyPr wrap="square" rtlCol="0">
            <a:spAutoFit/>
          </a:bodyPr>
          <a:lstStyle/>
          <a:p>
            <a:r>
              <a:rPr lang="en-AE" sz="1100" dirty="0"/>
              <a:t>#427024007100</a:t>
            </a:r>
          </a:p>
        </p:txBody>
      </p:sp>
      <p:sp>
        <p:nvSpPr>
          <p:cNvPr id="8" name="TextBox 7">
            <a:extLst>
              <a:ext uri="{FF2B5EF4-FFF2-40B4-BE49-F238E27FC236}">
                <a16:creationId xmlns:a16="http://schemas.microsoft.com/office/drawing/2014/main" id="{ED9F17EC-19A0-F83F-D2DA-B6E8DBCDF9C9}"/>
              </a:ext>
            </a:extLst>
          </p:cNvPr>
          <p:cNvSpPr txBox="1"/>
          <p:nvPr/>
        </p:nvSpPr>
        <p:spPr>
          <a:xfrm>
            <a:off x="6510810" y="1095315"/>
            <a:ext cx="5310896" cy="2677656"/>
          </a:xfrm>
          <a:prstGeom prst="rect">
            <a:avLst/>
          </a:prstGeom>
          <a:noFill/>
        </p:spPr>
        <p:txBody>
          <a:bodyPr wrap="square" rtlCol="0">
            <a:spAutoFit/>
          </a:bodyPr>
          <a:lstStyle/>
          <a:p>
            <a:r>
              <a:rPr lang="en-US" sz="1400" dirty="0"/>
              <a:t>Discrepancy models start with some initial partial knowledge about physics. GR and SP measure different properties of the rock formation. The challenge is to fit this problem into our discrepancy model framework. </a:t>
            </a:r>
          </a:p>
          <a:p>
            <a:pPr marL="285750" indent="-285750">
              <a:buFont typeface="Arial" panose="020B0604020202020204" pitchFamily="34" charset="0"/>
              <a:buChar char="•"/>
            </a:pPr>
            <a:endParaRPr lang="en-US" sz="1400" dirty="0"/>
          </a:p>
          <a:p>
            <a:r>
              <a:rPr lang="en-US" sz="1400" dirty="0"/>
              <a:t>GR measures natural gamma radiation emitted by rock formation. GR is used as a diagnostic tool to infer composition of surrounding rock formations. </a:t>
            </a:r>
          </a:p>
          <a:p>
            <a:pPr marL="285750" indent="-285750">
              <a:buFont typeface="Arial" panose="020B0604020202020204" pitchFamily="34" charset="0"/>
              <a:buChar char="•"/>
            </a:pPr>
            <a:endParaRPr lang="en-US" sz="1400" dirty="0"/>
          </a:p>
          <a:p>
            <a:r>
              <a:rPr lang="en-US" sz="1400" dirty="0"/>
              <a:t>SP measures the electrical potential difference between the formation water and drilling fluid. SP is used as a tool to detect the nature of permeable zones as well as the fluid content. </a:t>
            </a:r>
            <a:endParaRPr lang="en-AE" sz="1400" dirty="0"/>
          </a:p>
        </p:txBody>
      </p:sp>
      <p:pic>
        <p:nvPicPr>
          <p:cNvPr id="2052" name="Picture 4" descr="Shale Volume - SP 2">
            <a:extLst>
              <a:ext uri="{FF2B5EF4-FFF2-40B4-BE49-F238E27FC236}">
                <a16:creationId xmlns:a16="http://schemas.microsoft.com/office/drawing/2014/main" id="{1226B6BF-89B7-5589-6D51-24CC946416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0810" y="4151534"/>
            <a:ext cx="2276475" cy="10001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43982E2-B6AF-AB57-6FC9-889BCA81EFD3}"/>
              </a:ext>
            </a:extLst>
          </p:cNvPr>
          <p:cNvSpPr txBox="1"/>
          <p:nvPr/>
        </p:nvSpPr>
        <p:spPr>
          <a:xfrm>
            <a:off x="8925076" y="4282993"/>
            <a:ext cx="2752792" cy="1277273"/>
          </a:xfrm>
          <a:prstGeom prst="rect">
            <a:avLst/>
          </a:prstGeom>
          <a:noFill/>
        </p:spPr>
        <p:txBody>
          <a:bodyPr wrap="square">
            <a:spAutoFit/>
          </a:bodyPr>
          <a:lstStyle/>
          <a:p>
            <a:r>
              <a:rPr lang="en-US" sz="1100" dirty="0"/>
              <a:t>Where:</a:t>
            </a:r>
          </a:p>
          <a:p>
            <a:r>
              <a:rPr lang="en-US" sz="1100" dirty="0"/>
              <a:t>V shale= volume of shale</a:t>
            </a:r>
          </a:p>
          <a:p>
            <a:r>
              <a:rPr lang="en-US" sz="1100" dirty="0"/>
              <a:t>PSP= pseudo static spontaneous potential (maximum SP of shaly formation)</a:t>
            </a:r>
          </a:p>
          <a:p>
            <a:r>
              <a:rPr lang="en-US" sz="1100" dirty="0"/>
              <a:t>SSP= static spontaneous potential of a nearby thick clean sand</a:t>
            </a:r>
            <a:endParaRPr lang="en-AE" sz="1100" dirty="0"/>
          </a:p>
        </p:txBody>
      </p:sp>
      <p:pic>
        <p:nvPicPr>
          <p:cNvPr id="11" name="Picture 10">
            <a:extLst>
              <a:ext uri="{FF2B5EF4-FFF2-40B4-BE49-F238E27FC236}">
                <a16:creationId xmlns:a16="http://schemas.microsoft.com/office/drawing/2014/main" id="{99519635-D40E-5DB9-68E0-F413DA0335D6}"/>
              </a:ext>
            </a:extLst>
          </p:cNvPr>
          <p:cNvPicPr>
            <a:picLocks noChangeAspect="1"/>
          </p:cNvPicPr>
          <p:nvPr/>
        </p:nvPicPr>
        <p:blipFill rotWithShape="1">
          <a:blip r:embed="rId4"/>
          <a:srcRect l="28495" t="34175" r="16761" b="24411"/>
          <a:stretch/>
        </p:blipFill>
        <p:spPr>
          <a:xfrm>
            <a:off x="6648601" y="5060204"/>
            <a:ext cx="2246624" cy="1000125"/>
          </a:xfrm>
          <a:prstGeom prst="rect">
            <a:avLst/>
          </a:prstGeom>
        </p:spPr>
      </p:pic>
    </p:spTree>
    <p:extLst>
      <p:ext uri="{BB962C8B-B14F-4D97-AF65-F5344CB8AC3E}">
        <p14:creationId xmlns:p14="http://schemas.microsoft.com/office/powerpoint/2010/main" val="151852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002C4F-892A-7143-D334-1911F8F1014D}"/>
              </a:ext>
            </a:extLst>
          </p:cNvPr>
          <p:cNvSpPr txBox="1"/>
          <p:nvPr/>
        </p:nvSpPr>
        <p:spPr>
          <a:xfrm>
            <a:off x="648510" y="3429000"/>
            <a:ext cx="3589506" cy="338554"/>
          </a:xfrm>
          <a:prstGeom prst="rect">
            <a:avLst/>
          </a:prstGeom>
          <a:noFill/>
        </p:spPr>
        <p:txBody>
          <a:bodyPr wrap="square" rtlCol="0">
            <a:spAutoFit/>
          </a:bodyPr>
          <a:lstStyle/>
          <a:p>
            <a:r>
              <a:rPr lang="en-US" sz="1600" b="1" dirty="0"/>
              <a:t>Notes from this Update Meeting: </a:t>
            </a:r>
            <a:endParaRPr lang="en-AE" sz="1600" b="1" dirty="0"/>
          </a:p>
        </p:txBody>
      </p:sp>
      <p:sp>
        <p:nvSpPr>
          <p:cNvPr id="3" name="TextBox 2">
            <a:extLst>
              <a:ext uri="{FF2B5EF4-FFF2-40B4-BE49-F238E27FC236}">
                <a16:creationId xmlns:a16="http://schemas.microsoft.com/office/drawing/2014/main" id="{864AD68C-856C-383D-21C9-0754D18F1435}"/>
              </a:ext>
            </a:extLst>
          </p:cNvPr>
          <p:cNvSpPr txBox="1"/>
          <p:nvPr/>
        </p:nvSpPr>
        <p:spPr>
          <a:xfrm>
            <a:off x="648510" y="3930374"/>
            <a:ext cx="10894979"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Take out the first SP run</a:t>
            </a:r>
          </a:p>
          <a:p>
            <a:pPr marL="285750" indent="-285750">
              <a:buFont typeface="Arial" panose="020B0604020202020204" pitchFamily="34" charset="0"/>
              <a:buChar char="•"/>
            </a:pPr>
            <a:r>
              <a:rPr lang="en-US" sz="1600" dirty="0"/>
              <a:t>Consider correcting for sonic and density logs (SP/GR had to be corrected by hand since they had different issues. </a:t>
            </a:r>
          </a:p>
          <a:p>
            <a:pPr marL="285750" indent="-285750">
              <a:buFont typeface="Arial" panose="020B0604020202020204" pitchFamily="34" charset="0"/>
              <a:buChar char="•"/>
            </a:pPr>
            <a:r>
              <a:rPr lang="en-US" sz="1600" dirty="0"/>
              <a:t>The proposed workflow/ method can be applied to a larger data set on Murray’s end</a:t>
            </a:r>
          </a:p>
          <a:p>
            <a:pPr marL="285750" indent="-285750">
              <a:buFont typeface="Arial" panose="020B0604020202020204" pitchFamily="34" charset="0"/>
              <a:buChar char="•"/>
            </a:pPr>
            <a:r>
              <a:rPr lang="en-US" sz="1600" dirty="0"/>
              <a:t>The goal is CCUS screening to detect for sands and clay rich seals. Do not necessarily need to stick to a traditional workflow. </a:t>
            </a:r>
          </a:p>
          <a:p>
            <a:endParaRPr lang="en-AE" sz="1600" dirty="0"/>
          </a:p>
        </p:txBody>
      </p:sp>
      <p:sp>
        <p:nvSpPr>
          <p:cNvPr id="4" name="TextBox 3">
            <a:extLst>
              <a:ext uri="{FF2B5EF4-FFF2-40B4-BE49-F238E27FC236}">
                <a16:creationId xmlns:a16="http://schemas.microsoft.com/office/drawing/2014/main" id="{FA049640-9361-A9B7-A9DD-1E9BB9B1C172}"/>
              </a:ext>
            </a:extLst>
          </p:cNvPr>
          <p:cNvSpPr txBox="1"/>
          <p:nvPr/>
        </p:nvSpPr>
        <p:spPr>
          <a:xfrm>
            <a:off x="648510" y="1864205"/>
            <a:ext cx="10087583" cy="1354217"/>
          </a:xfrm>
          <a:prstGeom prst="rect">
            <a:avLst/>
          </a:prstGeom>
          <a:noFill/>
        </p:spPr>
        <p:txBody>
          <a:bodyPr wrap="square" rtlCol="0">
            <a:spAutoFit/>
          </a:bodyPr>
          <a:lstStyle/>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Select the correct logs for feature imputation </a:t>
            </a:r>
          </a:p>
          <a:p>
            <a:pPr marL="285750" indent="-285750">
              <a:buFont typeface="Arial" panose="020B0604020202020204" pitchFamily="34" charset="0"/>
              <a:buChar char="•"/>
            </a:pPr>
            <a:r>
              <a:rPr lang="en-US" sz="1600" dirty="0"/>
              <a:t>Solidify the concept of physics-based modelling applied to the 1D and 2D system. </a:t>
            </a:r>
          </a:p>
          <a:p>
            <a:pPr marL="285750" indent="-285750">
              <a:buFont typeface="Arial" panose="020B0604020202020204" pitchFamily="34" charset="0"/>
              <a:buChar char="•"/>
            </a:pPr>
            <a:r>
              <a:rPr lang="en-US" sz="1600" dirty="0"/>
              <a:t>Revisit physics relationships between these logs and determine what can realistically be modelled. </a:t>
            </a:r>
          </a:p>
          <a:p>
            <a:pPr marL="285750" indent="-285750">
              <a:buFont typeface="Arial" panose="020B0604020202020204" pitchFamily="34" charset="0"/>
              <a:buChar char="•"/>
            </a:pPr>
            <a:r>
              <a:rPr lang="en-US" sz="1600" dirty="0"/>
              <a:t>Develop a more cohesive workflow to display code during the next update meeting. </a:t>
            </a:r>
          </a:p>
        </p:txBody>
      </p:sp>
      <p:sp>
        <p:nvSpPr>
          <p:cNvPr id="5" name="TextBox 4">
            <a:extLst>
              <a:ext uri="{FF2B5EF4-FFF2-40B4-BE49-F238E27FC236}">
                <a16:creationId xmlns:a16="http://schemas.microsoft.com/office/drawing/2014/main" id="{AA058A87-291E-5EBA-2D3F-C7329F065AF5}"/>
              </a:ext>
            </a:extLst>
          </p:cNvPr>
          <p:cNvSpPr txBox="1"/>
          <p:nvPr/>
        </p:nvSpPr>
        <p:spPr>
          <a:xfrm>
            <a:off x="538262" y="1589639"/>
            <a:ext cx="4160197" cy="338554"/>
          </a:xfrm>
          <a:prstGeom prst="rect">
            <a:avLst/>
          </a:prstGeom>
          <a:noFill/>
        </p:spPr>
        <p:txBody>
          <a:bodyPr wrap="square" rtlCol="0">
            <a:spAutoFit/>
          </a:bodyPr>
          <a:lstStyle/>
          <a:p>
            <a:r>
              <a:rPr lang="en-US" sz="1600" b="1" dirty="0"/>
              <a:t>Action Item for Next Update Meeting: </a:t>
            </a:r>
            <a:endParaRPr lang="en-AE" sz="1600" b="1" dirty="0"/>
          </a:p>
        </p:txBody>
      </p:sp>
    </p:spTree>
    <p:extLst>
      <p:ext uri="{BB962C8B-B14F-4D97-AF65-F5344CB8AC3E}">
        <p14:creationId xmlns:p14="http://schemas.microsoft.com/office/powerpoint/2010/main" val="2721049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F570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97189A-DA07-F343-AB2A-707C39332610}"/>
              </a:ext>
            </a:extLst>
          </p:cNvPr>
          <p:cNvSpPr/>
          <p:nvPr/>
        </p:nvSpPr>
        <p:spPr>
          <a:xfrm>
            <a:off x="11887200" y="0"/>
            <a:ext cx="304800" cy="5588000"/>
          </a:xfrm>
          <a:prstGeom prst="rect">
            <a:avLst/>
          </a:prstGeom>
          <a:solidFill>
            <a:srgbClr val="EB8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6768588A-991F-EB46-AED1-EA020E9A309C}"/>
              </a:ext>
            </a:extLst>
          </p:cNvPr>
          <p:cNvSpPr/>
          <p:nvPr/>
        </p:nvSpPr>
        <p:spPr>
          <a:xfrm>
            <a:off x="11887200" y="5588000"/>
            <a:ext cx="304800" cy="127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2A1F5603-8E72-F44F-B52E-D2B8F402CED7}"/>
              </a:ext>
            </a:extLst>
          </p:cNvPr>
          <p:cNvSpPr/>
          <p:nvPr/>
        </p:nvSpPr>
        <p:spPr>
          <a:xfrm>
            <a:off x="117642" y="226372"/>
            <a:ext cx="4944533" cy="1464733"/>
          </a:xfrm>
          <a:prstGeom prst="rect">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AFDA6368-2275-664D-8F3E-E9D5518FA2C5}"/>
              </a:ext>
            </a:extLst>
          </p:cNvPr>
          <p:cNvPicPr>
            <a:picLocks noChangeAspect="1"/>
          </p:cNvPicPr>
          <p:nvPr/>
        </p:nvPicPr>
        <p:blipFill>
          <a:blip r:embed="rId2"/>
          <a:stretch>
            <a:fillRect/>
          </a:stretch>
        </p:blipFill>
        <p:spPr>
          <a:xfrm>
            <a:off x="2698750" y="2749550"/>
            <a:ext cx="6794500" cy="1358900"/>
          </a:xfrm>
          <a:prstGeom prst="rect">
            <a:avLst/>
          </a:prstGeom>
        </p:spPr>
      </p:pic>
    </p:spTree>
    <p:extLst>
      <p:ext uri="{BB962C8B-B14F-4D97-AF65-F5344CB8AC3E}">
        <p14:creationId xmlns:p14="http://schemas.microsoft.com/office/powerpoint/2010/main" val="2618748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5DA23-9E5D-6385-3137-7153AC82440B}"/>
              </a:ext>
            </a:extLst>
          </p:cNvPr>
          <p:cNvSpPr>
            <a:spLocks noGrp="1"/>
          </p:cNvSpPr>
          <p:nvPr>
            <p:ph type="title" idx="4294967295"/>
          </p:nvPr>
        </p:nvSpPr>
        <p:spPr>
          <a:xfrm>
            <a:off x="838200" y="1692613"/>
            <a:ext cx="10515600" cy="412838"/>
          </a:xfrm>
          <a:prstGeom prst="rect">
            <a:avLst/>
          </a:prstGeom>
        </p:spPr>
        <p:txBody>
          <a:bodyPr>
            <a:noAutofit/>
          </a:bodyPr>
          <a:lstStyle/>
          <a:p>
            <a:r>
              <a:rPr lang="en-US" sz="1600" b="1" i="0" dirty="0">
                <a:solidFill>
                  <a:srgbClr val="000000"/>
                </a:solidFill>
                <a:effectLst/>
                <a:latin typeface="Calibri" panose="020F0502020204030204" pitchFamily="34" charset="0"/>
                <a:cs typeface="Calibri" panose="020F0502020204030204" pitchFamily="34" charset="0"/>
              </a:rPr>
              <a:t>Motivation:  </a:t>
            </a:r>
            <a:r>
              <a:rPr lang="en-US" sz="1600" b="0" i="0" dirty="0">
                <a:solidFill>
                  <a:srgbClr val="000000"/>
                </a:solidFill>
                <a:effectLst/>
                <a:latin typeface="Calibri" panose="020F0502020204030204" pitchFamily="34" charset="0"/>
                <a:cs typeface="Calibri" panose="020F0502020204030204" pitchFamily="34" charset="0"/>
              </a:rPr>
              <a:t>To resolve mi</a:t>
            </a:r>
            <a:r>
              <a:rPr lang="en-US" sz="1600" dirty="0">
                <a:solidFill>
                  <a:srgbClr val="000000"/>
                </a:solidFill>
                <a:latin typeface="Calibri" panose="020F0502020204030204" pitchFamily="34" charset="0"/>
                <a:cs typeface="Calibri" panose="020F0502020204030204" pitchFamily="34" charset="0"/>
              </a:rPr>
              <a:t>ssing well log data for use in future machine learning models</a:t>
            </a:r>
            <a:br>
              <a:rPr lang="en-US" sz="1600" b="0" i="0" dirty="0">
                <a:solidFill>
                  <a:srgbClr val="000000"/>
                </a:solidFill>
                <a:effectLst/>
                <a:latin typeface="Calibri" panose="020F0502020204030204" pitchFamily="34" charset="0"/>
                <a:cs typeface="Calibri" panose="020F0502020204030204" pitchFamily="34" charset="0"/>
              </a:rPr>
            </a:br>
            <a:br>
              <a:rPr lang="en-US" sz="1600" b="1" i="0" dirty="0">
                <a:solidFill>
                  <a:srgbClr val="C00000"/>
                </a:solidFill>
                <a:effectLst/>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FC031AE6-945D-6A27-2449-661A12B01751}"/>
              </a:ext>
            </a:extLst>
          </p:cNvPr>
          <p:cNvSpPr txBox="1"/>
          <p:nvPr/>
        </p:nvSpPr>
        <p:spPr>
          <a:xfrm>
            <a:off x="953311" y="2105451"/>
            <a:ext cx="8715983" cy="1354217"/>
          </a:xfrm>
          <a:prstGeom prst="rect">
            <a:avLst/>
          </a:prstGeom>
          <a:noFill/>
        </p:spPr>
        <p:txBody>
          <a:bodyPr wrap="square" rtlCol="0">
            <a:spAutoFit/>
          </a:bodyPr>
          <a:lstStyle/>
          <a:p>
            <a:r>
              <a:rPr lang="en-US" sz="1600" b="1" i="0" dirty="0">
                <a:solidFill>
                  <a:srgbClr val="C00000"/>
                </a:solidFill>
                <a:effectLst/>
                <a:latin typeface="Calibri" panose="020F0502020204030204" pitchFamily="34" charset="0"/>
                <a:cs typeface="Calibri" panose="020F0502020204030204" pitchFamily="34" charset="0"/>
              </a:rPr>
              <a:t>Objective: </a:t>
            </a:r>
          </a:p>
          <a:p>
            <a:pPr marL="285750" indent="-285750">
              <a:buFont typeface="Wingdings" panose="05000000000000000000" pitchFamily="2" charset="2"/>
              <a:buChar char="Ø"/>
            </a:pPr>
            <a:r>
              <a:rPr lang="en-US" sz="1600" b="1" dirty="0">
                <a:solidFill>
                  <a:srgbClr val="C00000"/>
                </a:solidFill>
                <a:latin typeface="Calibri" panose="020F0502020204030204" pitchFamily="34" charset="0"/>
                <a:cs typeface="Calibri" panose="020F0502020204030204" pitchFamily="34" charset="0"/>
              </a:rPr>
              <a:t>To a</a:t>
            </a:r>
            <a:r>
              <a:rPr lang="en-US" sz="1600" b="1" i="0" dirty="0">
                <a:solidFill>
                  <a:srgbClr val="C00000"/>
                </a:solidFill>
                <a:effectLst/>
                <a:latin typeface="Calibri" panose="020F0502020204030204" pitchFamily="34" charset="0"/>
                <a:cs typeface="Calibri" panose="020F0502020204030204" pitchFamily="34" charset="0"/>
              </a:rPr>
              <a:t>pply a physics-based model for well log feature imputation </a:t>
            </a:r>
          </a:p>
          <a:p>
            <a:pPr marL="285750" indent="-285750">
              <a:buFont typeface="Wingdings" panose="05000000000000000000" pitchFamily="2" charset="2"/>
              <a:buChar char="Ø"/>
            </a:pPr>
            <a:r>
              <a:rPr lang="en-US" sz="1600" b="1" i="0" dirty="0">
                <a:solidFill>
                  <a:srgbClr val="C00000"/>
                </a:solidFill>
                <a:effectLst/>
                <a:latin typeface="Calibri" panose="020F0502020204030204" pitchFamily="34" charset="0"/>
                <a:cs typeface="Calibri" panose="020F0502020204030204" pitchFamily="34" charset="0"/>
              </a:rPr>
              <a:t>To predict SP from GR logs and learn missing components</a:t>
            </a:r>
            <a:br>
              <a:rPr lang="en-US" sz="1600" b="1" i="0" dirty="0">
                <a:solidFill>
                  <a:srgbClr val="C00000"/>
                </a:solidFill>
                <a:effectLst/>
                <a:latin typeface="Calibri" panose="020F0502020204030204" pitchFamily="34" charset="0"/>
                <a:cs typeface="Calibri" panose="020F0502020204030204" pitchFamily="34" charset="0"/>
              </a:rPr>
            </a:br>
            <a:br>
              <a:rPr lang="en-US" sz="1600" b="0" i="0" strike="sngStrike" dirty="0">
                <a:solidFill>
                  <a:srgbClr val="000000"/>
                </a:solidFill>
                <a:effectLst/>
                <a:latin typeface="Calibri" panose="020F0502020204030204" pitchFamily="34" charset="0"/>
                <a:cs typeface="Calibri" panose="020F0502020204030204" pitchFamily="34" charset="0"/>
              </a:rPr>
            </a:br>
            <a:endParaRPr lang="en-AE" sz="1600" dirty="0"/>
          </a:p>
        </p:txBody>
      </p:sp>
      <p:sp>
        <p:nvSpPr>
          <p:cNvPr id="4" name="TextBox 3">
            <a:extLst>
              <a:ext uri="{FF2B5EF4-FFF2-40B4-BE49-F238E27FC236}">
                <a16:creationId xmlns:a16="http://schemas.microsoft.com/office/drawing/2014/main" id="{FAE9746A-BAC4-CBC5-2F6F-B6F6B0AD0455}"/>
              </a:ext>
            </a:extLst>
          </p:cNvPr>
          <p:cNvSpPr txBox="1"/>
          <p:nvPr/>
        </p:nvSpPr>
        <p:spPr>
          <a:xfrm>
            <a:off x="838200" y="3138127"/>
            <a:ext cx="8638161"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Seeking inspiration from a 1- D simple physics model - Free Falling Object with Air Resistance </a:t>
            </a:r>
            <a:endParaRPr lang="en-AE" sz="1600" dirty="0">
              <a:latin typeface="Calibri" panose="020F0502020204030204" pitchFamily="34" charset="0"/>
              <a:cs typeface="Calibri" panose="020F0502020204030204" pitchFamily="34" charset="0"/>
            </a:endParaRPr>
          </a:p>
        </p:txBody>
      </p:sp>
      <p:pic>
        <p:nvPicPr>
          <p:cNvPr id="5" name="Picture 2" descr="When Does the Air Resistance Force Make a Difference? | WIRED">
            <a:extLst>
              <a:ext uri="{FF2B5EF4-FFF2-40B4-BE49-F238E27FC236}">
                <a16:creationId xmlns:a16="http://schemas.microsoft.com/office/drawing/2014/main" id="{B273CE76-F21C-DC23-E9AC-CE2D5B7D53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311" y="3776800"/>
            <a:ext cx="3571875" cy="2257425"/>
          </a:xfrm>
          <a:prstGeom prst="rect">
            <a:avLst/>
          </a:prstGeom>
          <a:noFill/>
          <a:extLst>
            <a:ext uri="{909E8E84-426E-40DD-AFC4-6F175D3DCCD1}">
              <a14:hiddenFill xmlns:a14="http://schemas.microsoft.com/office/drawing/2010/main">
                <a:solidFill>
                  <a:srgbClr val="FFFFFF"/>
                </a:solidFill>
              </a14:hiddenFill>
            </a:ext>
          </a:extLst>
        </p:spPr>
      </p:pic>
      <p:sp>
        <p:nvSpPr>
          <p:cNvPr id="6" name="Right Brace 5">
            <a:extLst>
              <a:ext uri="{FF2B5EF4-FFF2-40B4-BE49-F238E27FC236}">
                <a16:creationId xmlns:a16="http://schemas.microsoft.com/office/drawing/2014/main" id="{E2F73980-E9D0-551B-A0A5-72366B708CDF}"/>
              </a:ext>
            </a:extLst>
          </p:cNvPr>
          <p:cNvSpPr/>
          <p:nvPr/>
        </p:nvSpPr>
        <p:spPr>
          <a:xfrm>
            <a:off x="4698460" y="3776799"/>
            <a:ext cx="622570" cy="2257425"/>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E"/>
          </a:p>
        </p:txBody>
      </p:sp>
      <p:sp>
        <p:nvSpPr>
          <p:cNvPr id="7" name="TextBox 6">
            <a:extLst>
              <a:ext uri="{FF2B5EF4-FFF2-40B4-BE49-F238E27FC236}">
                <a16:creationId xmlns:a16="http://schemas.microsoft.com/office/drawing/2014/main" id="{F3A4E3F2-5F10-20B4-B577-C4B7FD7458A5}"/>
              </a:ext>
            </a:extLst>
          </p:cNvPr>
          <p:cNvSpPr txBox="1"/>
          <p:nvPr/>
        </p:nvSpPr>
        <p:spPr>
          <a:xfrm>
            <a:off x="5894961" y="4366902"/>
            <a:ext cx="3307405" cy="1077218"/>
          </a:xfrm>
          <a:prstGeom prst="rect">
            <a:avLst/>
          </a:prstGeom>
          <a:noFill/>
        </p:spPr>
        <p:txBody>
          <a:bodyPr wrap="square" rtlCol="0">
            <a:spAutoFit/>
          </a:bodyPr>
          <a:lstStyle/>
          <a:p>
            <a:r>
              <a:rPr lang="en-US" sz="1600" dirty="0"/>
              <a:t>Resolving the </a:t>
            </a:r>
            <a:r>
              <a:rPr lang="en-US" sz="1600" b="1" dirty="0">
                <a:solidFill>
                  <a:srgbClr val="C00000"/>
                </a:solidFill>
              </a:rPr>
              <a:t>discrepancy</a:t>
            </a:r>
            <a:r>
              <a:rPr lang="en-US" sz="1600" dirty="0"/>
              <a:t> between Free Fall with and without Air Resistance by incorporating physics. </a:t>
            </a:r>
            <a:endParaRPr lang="en-AE" sz="1600" dirty="0"/>
          </a:p>
        </p:txBody>
      </p:sp>
    </p:spTree>
    <p:extLst>
      <p:ext uri="{BB962C8B-B14F-4D97-AF65-F5344CB8AC3E}">
        <p14:creationId xmlns:p14="http://schemas.microsoft.com/office/powerpoint/2010/main" val="2838154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7628A1-D446-9E3C-D6F2-F4773838A967}"/>
              </a:ext>
            </a:extLst>
          </p:cNvPr>
          <p:cNvSpPr txBox="1"/>
          <p:nvPr/>
        </p:nvSpPr>
        <p:spPr>
          <a:xfrm>
            <a:off x="729575" y="1445514"/>
            <a:ext cx="4396902" cy="338554"/>
          </a:xfrm>
          <a:prstGeom prst="rect">
            <a:avLst/>
          </a:prstGeom>
          <a:noFill/>
        </p:spPr>
        <p:txBody>
          <a:bodyPr wrap="square" rtlCol="0">
            <a:spAutoFit/>
          </a:bodyPr>
          <a:lstStyle/>
          <a:p>
            <a:r>
              <a:rPr lang="en-US" sz="1600" b="1" dirty="0"/>
              <a:t>High Level Data Overview: </a:t>
            </a:r>
            <a:endParaRPr lang="en-AE" sz="1600" b="1" dirty="0"/>
          </a:p>
        </p:txBody>
      </p:sp>
      <p:pic>
        <p:nvPicPr>
          <p:cNvPr id="3" name="Picture 2">
            <a:extLst>
              <a:ext uri="{FF2B5EF4-FFF2-40B4-BE49-F238E27FC236}">
                <a16:creationId xmlns:a16="http://schemas.microsoft.com/office/drawing/2014/main" id="{568D309D-854E-F410-15C7-42A46786B05C}"/>
              </a:ext>
            </a:extLst>
          </p:cNvPr>
          <p:cNvPicPr>
            <a:picLocks noChangeAspect="1"/>
          </p:cNvPicPr>
          <p:nvPr/>
        </p:nvPicPr>
        <p:blipFill>
          <a:blip r:embed="rId2"/>
          <a:stretch>
            <a:fillRect/>
          </a:stretch>
        </p:blipFill>
        <p:spPr>
          <a:xfrm>
            <a:off x="631160" y="2122513"/>
            <a:ext cx="5675332" cy="2033574"/>
          </a:xfrm>
          <a:prstGeom prst="rect">
            <a:avLst/>
          </a:prstGeom>
        </p:spPr>
      </p:pic>
      <p:sp>
        <p:nvSpPr>
          <p:cNvPr id="4" name="TextBox 3">
            <a:extLst>
              <a:ext uri="{FF2B5EF4-FFF2-40B4-BE49-F238E27FC236}">
                <a16:creationId xmlns:a16="http://schemas.microsoft.com/office/drawing/2014/main" id="{29DF754A-C93A-0275-6638-7F0475557F25}"/>
              </a:ext>
            </a:extLst>
          </p:cNvPr>
          <p:cNvSpPr txBox="1"/>
          <p:nvPr/>
        </p:nvSpPr>
        <p:spPr>
          <a:xfrm>
            <a:off x="729575" y="1859896"/>
            <a:ext cx="4776281" cy="338554"/>
          </a:xfrm>
          <a:prstGeom prst="rect">
            <a:avLst/>
          </a:prstGeom>
          <a:noFill/>
        </p:spPr>
        <p:txBody>
          <a:bodyPr wrap="square" rtlCol="0">
            <a:spAutoFit/>
          </a:bodyPr>
          <a:lstStyle/>
          <a:p>
            <a:r>
              <a:rPr lang="en-US" sz="1600" dirty="0"/>
              <a:t>Well Data Completeness of 208 wells </a:t>
            </a:r>
            <a:endParaRPr lang="en-AE" sz="1600" dirty="0"/>
          </a:p>
        </p:txBody>
      </p:sp>
      <p:sp>
        <p:nvSpPr>
          <p:cNvPr id="5" name="Arrow: Up 4">
            <a:extLst>
              <a:ext uri="{FF2B5EF4-FFF2-40B4-BE49-F238E27FC236}">
                <a16:creationId xmlns:a16="http://schemas.microsoft.com/office/drawing/2014/main" id="{16DECF50-E470-C8FA-D738-F66A3ECD4D4A}"/>
              </a:ext>
            </a:extLst>
          </p:cNvPr>
          <p:cNvSpPr/>
          <p:nvPr/>
        </p:nvSpPr>
        <p:spPr>
          <a:xfrm>
            <a:off x="4612625" y="3757746"/>
            <a:ext cx="126460" cy="541881"/>
          </a:xfrm>
          <a:prstGeom prst="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6" name="Arrow: Up 5">
            <a:extLst>
              <a:ext uri="{FF2B5EF4-FFF2-40B4-BE49-F238E27FC236}">
                <a16:creationId xmlns:a16="http://schemas.microsoft.com/office/drawing/2014/main" id="{EA643AA6-ECD2-67EC-432B-0782B8E87AEA}"/>
              </a:ext>
            </a:extLst>
          </p:cNvPr>
          <p:cNvSpPr/>
          <p:nvPr/>
        </p:nvSpPr>
        <p:spPr>
          <a:xfrm>
            <a:off x="3291131" y="3757747"/>
            <a:ext cx="126460" cy="541881"/>
          </a:xfrm>
          <a:prstGeom prst="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pic>
        <p:nvPicPr>
          <p:cNvPr id="8" name="Picture 7">
            <a:extLst>
              <a:ext uri="{FF2B5EF4-FFF2-40B4-BE49-F238E27FC236}">
                <a16:creationId xmlns:a16="http://schemas.microsoft.com/office/drawing/2014/main" id="{6A39FDAB-C8B9-4ACF-C5D5-9F76D7C7A8F0}"/>
              </a:ext>
            </a:extLst>
          </p:cNvPr>
          <p:cNvPicPr>
            <a:picLocks noChangeAspect="1"/>
          </p:cNvPicPr>
          <p:nvPr/>
        </p:nvPicPr>
        <p:blipFill>
          <a:blip r:embed="rId3"/>
          <a:stretch>
            <a:fillRect/>
          </a:stretch>
        </p:blipFill>
        <p:spPr>
          <a:xfrm>
            <a:off x="7397839" y="961766"/>
            <a:ext cx="4681973" cy="4861588"/>
          </a:xfrm>
          <a:prstGeom prst="rect">
            <a:avLst/>
          </a:prstGeom>
        </p:spPr>
      </p:pic>
    </p:spTree>
    <p:extLst>
      <p:ext uri="{BB962C8B-B14F-4D97-AF65-F5344CB8AC3E}">
        <p14:creationId xmlns:p14="http://schemas.microsoft.com/office/powerpoint/2010/main" val="2296711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454E5-ABD7-556B-05A2-CFC0B6EE91E2}"/>
              </a:ext>
            </a:extLst>
          </p:cNvPr>
          <p:cNvSpPr>
            <a:spLocks noGrp="1"/>
          </p:cNvSpPr>
          <p:nvPr>
            <p:ph type="title" idx="4294967295"/>
          </p:nvPr>
        </p:nvSpPr>
        <p:spPr>
          <a:xfrm>
            <a:off x="602766" y="1336037"/>
            <a:ext cx="6020485" cy="526041"/>
          </a:xfrm>
          <a:prstGeom prst="rect">
            <a:avLst/>
          </a:prstGeom>
        </p:spPr>
        <p:txBody>
          <a:bodyPr>
            <a:noAutofit/>
          </a:bodyPr>
          <a:lstStyle/>
          <a:p>
            <a:r>
              <a:rPr lang="en-US" sz="1600" b="1" dirty="0"/>
              <a:t>Proposed Method: Physics based Discrepancy Modeling </a:t>
            </a:r>
          </a:p>
        </p:txBody>
      </p:sp>
      <p:sp>
        <p:nvSpPr>
          <p:cNvPr id="3" name="Content Placeholder 2">
            <a:extLst>
              <a:ext uri="{FF2B5EF4-FFF2-40B4-BE49-F238E27FC236}">
                <a16:creationId xmlns:a16="http://schemas.microsoft.com/office/drawing/2014/main" id="{4F21549F-E40A-C19C-0CCA-633A176CC350}"/>
              </a:ext>
            </a:extLst>
          </p:cNvPr>
          <p:cNvSpPr>
            <a:spLocks noGrp="1"/>
          </p:cNvSpPr>
          <p:nvPr>
            <p:ph idx="4294967295"/>
          </p:nvPr>
        </p:nvSpPr>
        <p:spPr>
          <a:xfrm>
            <a:off x="602767" y="3437412"/>
            <a:ext cx="11459532" cy="4351338"/>
          </a:xfrm>
          <a:prstGeom prst="rect">
            <a:avLst/>
          </a:prstGeom>
        </p:spPr>
        <p:txBody>
          <a:bodyPr/>
          <a:lstStyle/>
          <a:p>
            <a:r>
              <a:rPr lang="en-US" sz="1600" dirty="0"/>
              <a:t>Model discovery starting with partial knowledge of physics </a:t>
            </a:r>
          </a:p>
          <a:p>
            <a:r>
              <a:rPr lang="en-US" sz="1600" dirty="0"/>
              <a:t>To resolve missing/ simplified physics, numerical approximations, simplified assumptions</a:t>
            </a:r>
          </a:p>
          <a:p>
            <a:r>
              <a:rPr lang="en-US" sz="1600" dirty="0"/>
              <a:t>First principles physics model is used to enforce constraints/laws.</a:t>
            </a:r>
          </a:p>
          <a:p>
            <a:r>
              <a:rPr lang="en-US" sz="1600" dirty="0"/>
              <a:t>What is not captured by the first principles physics is modelled by the discrepancy with some Machine Learning Algorithm.</a:t>
            </a:r>
          </a:p>
          <a:p>
            <a:r>
              <a:rPr lang="en-US" sz="1600" dirty="0"/>
              <a:t>In the context of dynamical systems, traditional approaches of DM include Kalman filtering and data assimilation. However, this assumes that the mismatch between the model and the measurements are given by normally distributed variables (</a:t>
            </a:r>
            <a:r>
              <a:rPr lang="en-US" sz="1600" dirty="0" err="1"/>
              <a:t>ie</a:t>
            </a:r>
            <a:r>
              <a:rPr lang="en-US" sz="1600" dirty="0"/>
              <a:t> random processes). In several systems, the residuals reveal deterministic structures that dictate the observed time evolution. ML algorithms such as NN can be used to learn this missing physics. </a:t>
            </a:r>
          </a:p>
          <a:p>
            <a:endParaRPr lang="en-US" sz="1600" dirty="0"/>
          </a:p>
          <a:p>
            <a:endParaRPr lang="en-US" sz="1600" dirty="0"/>
          </a:p>
          <a:p>
            <a:endParaRPr lang="en-US" sz="1600" dirty="0"/>
          </a:p>
        </p:txBody>
      </p:sp>
      <mc:AlternateContent xmlns:mc="http://schemas.openxmlformats.org/markup-compatibility/2006" xmlns:p14="http://schemas.microsoft.com/office/powerpoint/2010/main">
        <mc:Choice Requires="p14">
          <p:contentPart p14:bwMode="auto" r:id="rId2">
            <p14:nvContentPartPr>
              <p14:cNvPr id="52" name="Ink 51">
                <a:extLst>
                  <a:ext uri="{FF2B5EF4-FFF2-40B4-BE49-F238E27FC236}">
                    <a16:creationId xmlns:a16="http://schemas.microsoft.com/office/drawing/2014/main" id="{6B747A45-FE16-3FE4-F801-B4F6912361FC}"/>
                  </a:ext>
                </a:extLst>
              </p14:cNvPr>
              <p14:cNvContentPartPr/>
              <p14:nvPr/>
            </p14:nvContentPartPr>
            <p14:xfrm>
              <a:off x="4081331" y="1388093"/>
              <a:ext cx="15840" cy="4320"/>
            </p14:xfrm>
          </p:contentPart>
        </mc:Choice>
        <mc:Fallback xmlns="">
          <p:pic>
            <p:nvPicPr>
              <p:cNvPr id="52" name="Ink 51">
                <a:extLst>
                  <a:ext uri="{FF2B5EF4-FFF2-40B4-BE49-F238E27FC236}">
                    <a16:creationId xmlns:a16="http://schemas.microsoft.com/office/drawing/2014/main" id="{6B747A45-FE16-3FE4-F801-B4F6912361FC}"/>
                  </a:ext>
                </a:extLst>
              </p:cNvPr>
              <p:cNvPicPr/>
              <p:nvPr/>
            </p:nvPicPr>
            <p:blipFill>
              <a:blip r:embed="rId3"/>
              <a:stretch>
                <a:fillRect/>
              </a:stretch>
            </p:blipFill>
            <p:spPr>
              <a:xfrm>
                <a:off x="4072691" y="1379093"/>
                <a:ext cx="33480" cy="21960"/>
              </a:xfrm>
              <a:prstGeom prst="rect">
                <a:avLst/>
              </a:prstGeom>
            </p:spPr>
          </p:pic>
        </mc:Fallback>
      </mc:AlternateContent>
      <p:pic>
        <p:nvPicPr>
          <p:cNvPr id="65" name="Picture 64">
            <a:extLst>
              <a:ext uri="{FF2B5EF4-FFF2-40B4-BE49-F238E27FC236}">
                <a16:creationId xmlns:a16="http://schemas.microsoft.com/office/drawing/2014/main" id="{C31B5CEA-51C2-5265-9702-2F01C27DD613}"/>
              </a:ext>
            </a:extLst>
          </p:cNvPr>
          <p:cNvPicPr>
            <a:picLocks noChangeAspect="1"/>
          </p:cNvPicPr>
          <p:nvPr/>
        </p:nvPicPr>
        <p:blipFill rotWithShape="1">
          <a:blip r:embed="rId4"/>
          <a:srcRect l="5143" b="5376"/>
          <a:stretch/>
        </p:blipFill>
        <p:spPr>
          <a:xfrm>
            <a:off x="7678368" y="694001"/>
            <a:ext cx="3632351" cy="2903818"/>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9CD44FFD-2DE3-61D7-B309-BF03F110D97D}"/>
                  </a:ext>
                </a:extLst>
              </p:cNvPr>
              <p:cNvSpPr txBox="1"/>
              <p:nvPr/>
            </p:nvSpPr>
            <p:spPr>
              <a:xfrm>
                <a:off x="-1147864" y="2722264"/>
                <a:ext cx="5661498" cy="526041"/>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f>
                        <m:fPr>
                          <m:ctrlPr>
                            <a:rPr lang="en-AE" smtClean="0">
                              <a:solidFill>
                                <a:srgbClr val="C00000"/>
                              </a:solidFill>
                              <a:latin typeface="Cambria Math" panose="02040503050406030204" pitchFamily="18" charset="0"/>
                            </a:rPr>
                          </m:ctrlPr>
                        </m:fPr>
                        <m:num>
                          <m:r>
                            <a:rPr lang="en-AE">
                              <a:solidFill>
                                <a:srgbClr val="C00000"/>
                              </a:solidFill>
                              <a:latin typeface="Cambria Math" panose="02040503050406030204" pitchFamily="18" charset="0"/>
                            </a:rPr>
                            <m:t>ⅆ</m:t>
                          </m:r>
                        </m:num>
                        <m:den>
                          <m:r>
                            <a:rPr lang="en-AE" i="0">
                              <a:solidFill>
                                <a:srgbClr val="C00000"/>
                              </a:solidFill>
                              <a:latin typeface="Cambria Math" panose="02040503050406030204" pitchFamily="18" charset="0"/>
                            </a:rPr>
                            <m:t>ⅆ</m:t>
                          </m:r>
                          <m:r>
                            <a:rPr lang="en-AE" i="1">
                              <a:solidFill>
                                <a:srgbClr val="C00000"/>
                              </a:solidFill>
                              <a:latin typeface="Cambria Math" panose="02040503050406030204" pitchFamily="18" charset="0"/>
                            </a:rPr>
                            <m:t>𝑡</m:t>
                          </m:r>
                        </m:den>
                      </m:f>
                      <m:r>
                        <a:rPr lang="en-AE" i="1">
                          <a:solidFill>
                            <a:srgbClr val="C00000"/>
                          </a:solidFill>
                          <a:latin typeface="Cambria Math" panose="02040503050406030204" pitchFamily="18" charset="0"/>
                        </a:rPr>
                        <m:t>𝑥</m:t>
                      </m:r>
                      <m:r>
                        <a:rPr lang="en-AE" i="0">
                          <a:solidFill>
                            <a:srgbClr val="C00000"/>
                          </a:solidFill>
                          <a:latin typeface="Cambria Math" panose="02040503050406030204" pitchFamily="18" charset="0"/>
                        </a:rPr>
                        <m:t>=</m:t>
                      </m:r>
                      <m:r>
                        <a:rPr lang="en-AE" i="1">
                          <a:solidFill>
                            <a:srgbClr val="C00000"/>
                          </a:solidFill>
                          <a:latin typeface="Cambria Math" panose="02040503050406030204" pitchFamily="18" charset="0"/>
                        </a:rPr>
                        <m:t>𝑓</m:t>
                      </m:r>
                      <m:d>
                        <m:dPr>
                          <m:ctrlPr>
                            <a:rPr lang="en-AE" i="1">
                              <a:solidFill>
                                <a:srgbClr val="C00000"/>
                              </a:solidFill>
                              <a:latin typeface="Cambria Math" panose="02040503050406030204" pitchFamily="18" charset="0"/>
                            </a:rPr>
                          </m:ctrlPr>
                        </m:dPr>
                        <m:e>
                          <m:r>
                            <a:rPr lang="en-AE" i="1">
                              <a:solidFill>
                                <a:srgbClr val="C00000"/>
                              </a:solidFill>
                              <a:latin typeface="Cambria Math" panose="02040503050406030204" pitchFamily="18" charset="0"/>
                            </a:rPr>
                            <m:t>𝑥</m:t>
                          </m:r>
                        </m:e>
                      </m:d>
                      <m:r>
                        <a:rPr lang="en-AE" i="0">
                          <a:latin typeface="Cambria Math" panose="02040503050406030204" pitchFamily="18" charset="0"/>
                        </a:rPr>
                        <m:t>+</m:t>
                      </m:r>
                      <m:r>
                        <a:rPr lang="en-AE" i="1" smtClean="0">
                          <a:solidFill>
                            <a:srgbClr val="002060"/>
                          </a:solidFill>
                          <a:latin typeface="Cambria Math" panose="02040503050406030204" pitchFamily="18" charset="0"/>
                        </a:rPr>
                        <m:t>𝛿</m:t>
                      </m:r>
                      <m:r>
                        <a:rPr lang="en-AE" i="1" smtClean="0">
                          <a:solidFill>
                            <a:srgbClr val="002060"/>
                          </a:solidFill>
                          <a:latin typeface="Cambria Math" panose="02040503050406030204" pitchFamily="18" charset="0"/>
                        </a:rPr>
                        <m:t>𝑔</m:t>
                      </m:r>
                      <m:d>
                        <m:dPr>
                          <m:ctrlPr>
                            <a:rPr lang="en-AE" i="1">
                              <a:solidFill>
                                <a:srgbClr val="002060"/>
                              </a:solidFill>
                              <a:latin typeface="Cambria Math" panose="02040503050406030204" pitchFamily="18" charset="0"/>
                            </a:rPr>
                          </m:ctrlPr>
                        </m:dPr>
                        <m:e>
                          <m:r>
                            <a:rPr lang="en-AE" i="1">
                              <a:solidFill>
                                <a:srgbClr val="002060"/>
                              </a:solidFill>
                              <a:latin typeface="Cambria Math" panose="02040503050406030204" pitchFamily="18" charset="0"/>
                            </a:rPr>
                            <m:t>𝑥</m:t>
                          </m:r>
                        </m:e>
                      </m:d>
                    </m:oMath>
                  </m:oMathPara>
                </a14:m>
                <a:endParaRPr lang="en-AE" dirty="0"/>
              </a:p>
            </p:txBody>
          </p:sp>
        </mc:Choice>
        <mc:Fallback>
          <p:sp>
            <p:nvSpPr>
              <p:cNvPr id="4" name="TextBox 3">
                <a:extLst>
                  <a:ext uri="{FF2B5EF4-FFF2-40B4-BE49-F238E27FC236}">
                    <a16:creationId xmlns:a16="http://schemas.microsoft.com/office/drawing/2014/main" id="{9CD44FFD-2DE3-61D7-B309-BF03F110D97D}"/>
                  </a:ext>
                </a:extLst>
              </p:cNvPr>
              <p:cNvSpPr txBox="1">
                <a:spLocks noRot="1" noChangeAspect="1" noMove="1" noResize="1" noEditPoints="1" noAdjustHandles="1" noChangeArrowheads="1" noChangeShapeType="1" noTextEdit="1"/>
              </p:cNvSpPr>
              <p:nvPr/>
            </p:nvSpPr>
            <p:spPr>
              <a:xfrm>
                <a:off x="-1147864" y="2722264"/>
                <a:ext cx="5661498" cy="526041"/>
              </a:xfrm>
              <a:prstGeom prst="rect">
                <a:avLst/>
              </a:prstGeom>
              <a:blipFill>
                <a:blip r:embed="rId5"/>
                <a:stretch>
                  <a:fillRect/>
                </a:stretch>
              </a:blipFill>
            </p:spPr>
            <p:txBody>
              <a:bodyPr/>
              <a:lstStyle/>
              <a:p>
                <a:r>
                  <a:rPr lang="en-AE">
                    <a:noFill/>
                  </a:rPr>
                  <a:t> </a:t>
                </a:r>
              </a:p>
            </p:txBody>
          </p:sp>
        </mc:Fallback>
      </mc:AlternateContent>
      <p:sp>
        <p:nvSpPr>
          <p:cNvPr id="5" name="TextBox 4">
            <a:extLst>
              <a:ext uri="{FF2B5EF4-FFF2-40B4-BE49-F238E27FC236}">
                <a16:creationId xmlns:a16="http://schemas.microsoft.com/office/drawing/2014/main" id="{5CE1361A-3223-A21C-3AAC-A660D8B36934}"/>
              </a:ext>
            </a:extLst>
          </p:cNvPr>
          <p:cNvSpPr txBox="1"/>
          <p:nvPr/>
        </p:nvSpPr>
        <p:spPr>
          <a:xfrm>
            <a:off x="2802160" y="2855614"/>
            <a:ext cx="3480625" cy="338554"/>
          </a:xfrm>
          <a:prstGeom prst="rect">
            <a:avLst/>
          </a:prstGeom>
          <a:noFill/>
        </p:spPr>
        <p:txBody>
          <a:bodyPr wrap="square" rtlCol="0">
            <a:spAutoFit/>
          </a:bodyPr>
          <a:lstStyle/>
          <a:p>
            <a:r>
              <a:rPr lang="en-US" sz="1600" dirty="0">
                <a:solidFill>
                  <a:srgbClr val="C00000"/>
                </a:solidFill>
              </a:rPr>
              <a:t>Idealized Model </a:t>
            </a:r>
            <a:r>
              <a:rPr lang="en-US" sz="1600" dirty="0"/>
              <a:t>+ </a:t>
            </a:r>
            <a:r>
              <a:rPr lang="en-US" sz="1600" dirty="0">
                <a:solidFill>
                  <a:srgbClr val="002060"/>
                </a:solidFill>
              </a:rPr>
              <a:t>Discrepancy</a:t>
            </a:r>
            <a:r>
              <a:rPr lang="en-US" sz="1600" dirty="0"/>
              <a:t> </a:t>
            </a:r>
            <a:endParaRPr lang="en-AE" sz="1600" dirty="0"/>
          </a:p>
        </p:txBody>
      </p:sp>
      <p:sp>
        <p:nvSpPr>
          <p:cNvPr id="7" name="TextBox 6">
            <a:extLst>
              <a:ext uri="{FF2B5EF4-FFF2-40B4-BE49-F238E27FC236}">
                <a16:creationId xmlns:a16="http://schemas.microsoft.com/office/drawing/2014/main" id="{C0234E57-49DB-E1A2-F4D8-D6CC4F50F8DD}"/>
              </a:ext>
            </a:extLst>
          </p:cNvPr>
          <p:cNvSpPr txBox="1"/>
          <p:nvPr/>
        </p:nvSpPr>
        <p:spPr>
          <a:xfrm>
            <a:off x="511013" y="1835510"/>
            <a:ext cx="5772118" cy="830997"/>
          </a:xfrm>
          <a:prstGeom prst="rect">
            <a:avLst/>
          </a:prstGeom>
          <a:noFill/>
        </p:spPr>
        <p:txBody>
          <a:bodyPr wrap="square" rtlCol="0">
            <a:spAutoFit/>
          </a:bodyPr>
          <a:lstStyle/>
          <a:p>
            <a:r>
              <a:rPr lang="en-US" sz="1600" b="0" i="0" dirty="0">
                <a:solidFill>
                  <a:srgbClr val="040C28"/>
                </a:solidFill>
                <a:effectLst/>
                <a:latin typeface="Google Sans"/>
              </a:rPr>
              <a:t>Discrepancy is the mismatch between simulator predictions and real-world observations, given that the 'true' parameters of the simulator are known</a:t>
            </a:r>
            <a:r>
              <a:rPr lang="en-US" sz="1600" b="0" i="0" dirty="0">
                <a:solidFill>
                  <a:srgbClr val="202124"/>
                </a:solidFill>
                <a:effectLst/>
                <a:latin typeface="Google Sans"/>
              </a:rPr>
              <a:t>.</a:t>
            </a:r>
            <a:endParaRPr lang="en-AE" sz="1600" dirty="0"/>
          </a:p>
        </p:txBody>
      </p:sp>
    </p:spTree>
    <p:extLst>
      <p:ext uri="{BB962C8B-B14F-4D97-AF65-F5344CB8AC3E}">
        <p14:creationId xmlns:p14="http://schemas.microsoft.com/office/powerpoint/2010/main" val="2136853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E9C35-93BD-82F6-0D2B-1D0232E21887}"/>
              </a:ext>
            </a:extLst>
          </p:cNvPr>
          <p:cNvSpPr>
            <a:spLocks noGrp="1"/>
          </p:cNvSpPr>
          <p:nvPr>
            <p:ph type="title" idx="4294967295"/>
          </p:nvPr>
        </p:nvSpPr>
        <p:spPr>
          <a:xfrm>
            <a:off x="413770" y="1286046"/>
            <a:ext cx="10515600" cy="394532"/>
          </a:xfrm>
          <a:prstGeom prst="rect">
            <a:avLst/>
          </a:prstGeom>
        </p:spPr>
        <p:txBody>
          <a:bodyPr>
            <a:normAutofit/>
          </a:bodyPr>
          <a:lstStyle/>
          <a:p>
            <a:r>
              <a:rPr lang="en-US" sz="1600" b="1" dirty="0"/>
              <a:t>Building a Discrepancy Model</a:t>
            </a:r>
          </a:p>
        </p:txBody>
      </p:sp>
      <p:sp>
        <p:nvSpPr>
          <p:cNvPr id="3" name="Content Placeholder 2">
            <a:extLst>
              <a:ext uri="{FF2B5EF4-FFF2-40B4-BE49-F238E27FC236}">
                <a16:creationId xmlns:a16="http://schemas.microsoft.com/office/drawing/2014/main" id="{DBE92394-D67E-5366-04B4-CCB90EEE4EAA}"/>
              </a:ext>
            </a:extLst>
          </p:cNvPr>
          <p:cNvSpPr>
            <a:spLocks noGrp="1"/>
          </p:cNvSpPr>
          <p:nvPr>
            <p:ph idx="4294967295"/>
          </p:nvPr>
        </p:nvSpPr>
        <p:spPr>
          <a:xfrm>
            <a:off x="274320" y="1703506"/>
            <a:ext cx="11217275" cy="6089650"/>
          </a:xfrm>
          <a:prstGeom prst="rect">
            <a:avLst/>
          </a:prstGeom>
        </p:spPr>
        <p:txBody>
          <a:bodyPr>
            <a:noAutofit/>
          </a:bodyPr>
          <a:lstStyle/>
          <a:p>
            <a:r>
              <a:rPr lang="en-US" sz="1200" dirty="0">
                <a:latin typeface="Arial" panose="020B0604020202020204" pitchFamily="34" charset="0"/>
                <a:cs typeface="Arial" panose="020B0604020202020204" pitchFamily="34" charset="0"/>
              </a:rPr>
              <a:t>Two main approaches:</a:t>
            </a:r>
          </a:p>
          <a:p>
            <a:pPr marL="0" indent="0">
              <a:buNone/>
            </a:pPr>
            <a:r>
              <a:rPr lang="en-US" sz="12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1)</a:t>
            </a:r>
            <a:r>
              <a:rPr lang="en-US" sz="12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Learning Missing Deterministic Physics (DP):</a:t>
            </a:r>
          </a:p>
          <a:p>
            <a:pPr marL="0" indent="0">
              <a:buNone/>
            </a:pPr>
            <a:r>
              <a:rPr lang="en-US" sz="1200" b="1"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Learning the discrepancy model i.e. learning </a:t>
            </a:r>
          </a:p>
          <a:p>
            <a:pPr marL="914400" lvl="2" indent="0">
              <a:buNone/>
            </a:pPr>
            <a:r>
              <a:rPr lang="en-US" sz="1200" dirty="0">
                <a:latin typeface="Arial" panose="020B0604020202020204" pitchFamily="34" charset="0"/>
                <a:cs typeface="Arial" panose="020B0604020202020204" pitchFamily="34" charset="0"/>
              </a:rPr>
              <a:t>missing physics to be appended to approximate</a:t>
            </a:r>
          </a:p>
          <a:p>
            <a:pPr marL="914400" lvl="2" indent="0">
              <a:buNone/>
            </a:pPr>
            <a:r>
              <a:rPr lang="en-US" sz="1200" dirty="0">
                <a:latin typeface="Arial" panose="020B0604020202020204" pitchFamily="34" charset="0"/>
                <a:cs typeface="Arial" panose="020B0604020202020204" pitchFamily="34" charset="0"/>
              </a:rPr>
              <a:t>Dynamics. The discrepancy dynamics are the dynamical error </a:t>
            </a:r>
          </a:p>
          <a:p>
            <a:pPr marL="914400" lvl="2" indent="0">
              <a:buNone/>
            </a:pPr>
            <a:r>
              <a:rPr lang="en-US" sz="1200" dirty="0">
                <a:latin typeface="Arial" panose="020B0604020202020204" pitchFamily="34" charset="0"/>
                <a:cs typeface="Arial" panose="020B0604020202020204" pitchFamily="34" charset="0"/>
              </a:rPr>
              <a:t>between measurement derivatives and approximate dynamics</a:t>
            </a:r>
          </a:p>
          <a:p>
            <a:pPr marL="0" indent="0">
              <a:buNone/>
            </a:pPr>
            <a:r>
              <a:rPr lang="en-US" sz="12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2) Modelling Systematic State Space Residuals (SSR):</a:t>
            </a:r>
          </a:p>
          <a:p>
            <a:pPr marL="0" indent="0">
              <a:buNone/>
            </a:pPr>
            <a:r>
              <a:rPr lang="en-US" sz="1200" dirty="0">
                <a:latin typeface="Arial" panose="020B0604020202020204" pitchFamily="34" charset="0"/>
                <a:cs typeface="Arial" panose="020B0604020202020204" pitchFamily="34" charset="0"/>
              </a:rPr>
              <a:t>	Discrepancy model acts as a correction to approximate</a:t>
            </a:r>
          </a:p>
          <a:p>
            <a:pPr marL="0" indent="0">
              <a:buNone/>
            </a:pPr>
            <a:r>
              <a:rPr lang="en-US" sz="1200" dirty="0">
                <a:latin typeface="Arial" panose="020B0604020202020204" pitchFamily="34" charset="0"/>
                <a:cs typeface="Arial" panose="020B0604020202020204" pitchFamily="34" charset="0"/>
              </a:rPr>
              <a:t>                      state-space solutions. State-space models are used to</a:t>
            </a:r>
          </a:p>
          <a:p>
            <a:pPr marL="0" indent="0">
              <a:buNone/>
            </a:pPr>
            <a:r>
              <a:rPr lang="en-US" sz="1200" dirty="0">
                <a:latin typeface="Arial" panose="020B0604020202020204" pitchFamily="34" charset="0"/>
                <a:cs typeface="Arial" panose="020B0604020202020204" pitchFamily="34" charset="0"/>
              </a:rPr>
              <a:t>                      approximate the behavior of a physical system over time</a:t>
            </a:r>
          </a:p>
          <a:p>
            <a:pPr marL="0" indent="0">
              <a:buNone/>
            </a:pPr>
            <a:r>
              <a:rPr lang="en-US" sz="1200" dirty="0">
                <a:latin typeface="Arial" panose="020B0604020202020204" pitchFamily="34" charset="0"/>
                <a:cs typeface="Arial" panose="020B0604020202020204" pitchFamily="34" charset="0"/>
              </a:rPr>
              <a:t>                       based on mathematical equations and initial conditions.	</a:t>
            </a:r>
          </a:p>
          <a:p>
            <a:pPr marL="0" indent="0">
              <a:buNone/>
            </a:pPr>
            <a:endParaRPr lang="en-US" sz="1200" dirty="0">
              <a:latin typeface="Arial" panose="020B0604020202020204" pitchFamily="34" charset="0"/>
              <a:cs typeface="Arial" panose="020B0604020202020204" pitchFamily="34" charset="0"/>
            </a:endParaRPr>
          </a:p>
          <a:p>
            <a:r>
              <a:rPr lang="en-US" sz="1200" b="0" i="0" dirty="0">
                <a:solidFill>
                  <a:srgbClr val="000000"/>
                </a:solidFill>
                <a:effectLst/>
              </a:rPr>
              <a:t>There are four fundamentally different methods to demonstrate the mathematical implementations of discrepancy modeling: </a:t>
            </a:r>
          </a:p>
          <a:p>
            <a:pPr marL="0" indent="0">
              <a:buNone/>
            </a:pPr>
            <a:r>
              <a:rPr lang="en-US" sz="1200" b="0" i="0" dirty="0">
                <a:solidFill>
                  <a:srgbClr val="000000"/>
                </a:solidFill>
                <a:effectLst/>
              </a:rPr>
              <a:t>     (</a:t>
            </a:r>
            <a:r>
              <a:rPr lang="en-US" sz="1200" b="0" i="0" dirty="0" err="1">
                <a:solidFill>
                  <a:srgbClr val="000000"/>
                </a:solidFill>
                <a:effectLst/>
              </a:rPr>
              <a:t>i</a:t>
            </a:r>
            <a:r>
              <a:rPr lang="en-US" sz="1200" b="0" i="0" dirty="0">
                <a:solidFill>
                  <a:srgbClr val="000000"/>
                </a:solidFill>
                <a:effectLst/>
              </a:rPr>
              <a:t>) the sparse identification of nonlinear dynamics (</a:t>
            </a:r>
            <a:r>
              <a:rPr lang="en-US" sz="1200" b="0" i="0" dirty="0" err="1">
                <a:solidFill>
                  <a:srgbClr val="000000"/>
                </a:solidFill>
                <a:effectLst/>
              </a:rPr>
              <a:t>SINDy</a:t>
            </a:r>
            <a:r>
              <a:rPr lang="en-US" sz="1200" b="0" i="0" dirty="0">
                <a:solidFill>
                  <a:srgbClr val="000000"/>
                </a:solidFill>
                <a:effectLst/>
              </a:rPr>
              <a:t>),</a:t>
            </a:r>
          </a:p>
          <a:p>
            <a:pPr marL="0" indent="0">
              <a:buNone/>
            </a:pPr>
            <a:r>
              <a:rPr lang="en-US" sz="1200" dirty="0">
                <a:solidFill>
                  <a:srgbClr val="000000"/>
                </a:solidFill>
              </a:rPr>
              <a:t>     </a:t>
            </a:r>
            <a:r>
              <a:rPr lang="en-US" sz="1200" b="0" i="0" dirty="0">
                <a:solidFill>
                  <a:srgbClr val="000000"/>
                </a:solidFill>
                <a:effectLst/>
              </a:rPr>
              <a:t>(ii) dynamic mode decomposition (DMD)</a:t>
            </a:r>
          </a:p>
          <a:p>
            <a:pPr marL="0" indent="0">
              <a:buNone/>
            </a:pPr>
            <a:r>
              <a:rPr lang="en-US" sz="1200" dirty="0">
                <a:solidFill>
                  <a:srgbClr val="000000"/>
                </a:solidFill>
              </a:rPr>
              <a:t>     </a:t>
            </a:r>
            <a:r>
              <a:rPr lang="en-US" sz="1200" b="0" i="0" dirty="0">
                <a:solidFill>
                  <a:srgbClr val="000000"/>
                </a:solidFill>
                <a:effectLst/>
              </a:rPr>
              <a:t>(iii) Gaussian process regression (GPR)</a:t>
            </a:r>
          </a:p>
          <a:p>
            <a:pPr marL="0" indent="0">
              <a:buNone/>
            </a:pPr>
            <a:r>
              <a:rPr lang="en-US" sz="1200" dirty="0">
                <a:solidFill>
                  <a:srgbClr val="000000"/>
                </a:solidFill>
              </a:rPr>
              <a:t>    </a:t>
            </a:r>
            <a:r>
              <a:rPr lang="en-US" sz="1200" b="0" i="0" dirty="0">
                <a:solidFill>
                  <a:srgbClr val="000000"/>
                </a:solidFill>
                <a:effectLst/>
              </a:rPr>
              <a:t> (iv) neural networks (NN)</a:t>
            </a:r>
            <a:endParaRPr lang="en-US" sz="1800" dirty="0">
              <a:cs typeface="Arial" panose="020B0604020202020204" pitchFamily="34" charset="0"/>
            </a:endParaRPr>
          </a:p>
        </p:txBody>
      </p:sp>
      <p:sp>
        <p:nvSpPr>
          <p:cNvPr id="4" name="Right Brace 3">
            <a:extLst>
              <a:ext uri="{FF2B5EF4-FFF2-40B4-BE49-F238E27FC236}">
                <a16:creationId xmlns:a16="http://schemas.microsoft.com/office/drawing/2014/main" id="{70F6AF6C-C2BC-8A85-E313-945D4B7C6567}"/>
              </a:ext>
            </a:extLst>
          </p:cNvPr>
          <p:cNvSpPr/>
          <p:nvPr/>
        </p:nvSpPr>
        <p:spPr>
          <a:xfrm>
            <a:off x="5362570" y="1854740"/>
            <a:ext cx="618000" cy="3009089"/>
          </a:xfrm>
          <a:prstGeom prst="rightBrace">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C435805-0CDA-04BC-90BC-B64D846CC455}"/>
              </a:ext>
            </a:extLst>
          </p:cNvPr>
          <p:cNvSpPr txBox="1"/>
          <p:nvPr/>
        </p:nvSpPr>
        <p:spPr>
          <a:xfrm>
            <a:off x="6211431" y="2385124"/>
            <a:ext cx="3338004"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Can be used as a hybrid framework to combine domain knowledge from first principles and data driven model discovery to provide a more comprehensive modelling space </a:t>
            </a:r>
          </a:p>
        </p:txBody>
      </p:sp>
    </p:spTree>
    <p:extLst>
      <p:ext uri="{BB962C8B-B14F-4D97-AF65-F5344CB8AC3E}">
        <p14:creationId xmlns:p14="http://schemas.microsoft.com/office/powerpoint/2010/main" val="1574251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52996E-494E-FE8E-EFD4-5233F1F66BE2}"/>
              </a:ext>
            </a:extLst>
          </p:cNvPr>
          <p:cNvPicPr>
            <a:picLocks noChangeAspect="1"/>
          </p:cNvPicPr>
          <p:nvPr/>
        </p:nvPicPr>
        <p:blipFill>
          <a:blip r:embed="rId2"/>
          <a:stretch>
            <a:fillRect/>
          </a:stretch>
        </p:blipFill>
        <p:spPr>
          <a:xfrm>
            <a:off x="4400173" y="3346621"/>
            <a:ext cx="6950399" cy="3177538"/>
          </a:xfrm>
          <a:prstGeom prst="rect">
            <a:avLst/>
          </a:prstGeom>
        </p:spPr>
      </p:pic>
      <p:pic>
        <p:nvPicPr>
          <p:cNvPr id="7" name="Picture 6">
            <a:extLst>
              <a:ext uri="{FF2B5EF4-FFF2-40B4-BE49-F238E27FC236}">
                <a16:creationId xmlns:a16="http://schemas.microsoft.com/office/drawing/2014/main" id="{F101E256-A8D9-C63D-3CC0-9D414F9CC88A}"/>
              </a:ext>
            </a:extLst>
          </p:cNvPr>
          <p:cNvPicPr>
            <a:picLocks noChangeAspect="1"/>
          </p:cNvPicPr>
          <p:nvPr/>
        </p:nvPicPr>
        <p:blipFill>
          <a:blip r:embed="rId3"/>
          <a:stretch>
            <a:fillRect/>
          </a:stretch>
        </p:blipFill>
        <p:spPr>
          <a:xfrm>
            <a:off x="576647" y="253544"/>
            <a:ext cx="6250183" cy="2949918"/>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F5C9DF9F-FAD4-E3FF-F20B-9CDE450E3526}"/>
                  </a:ext>
                </a:extLst>
              </p14:cNvPr>
              <p14:cNvContentPartPr/>
              <p14:nvPr/>
            </p14:nvContentPartPr>
            <p14:xfrm>
              <a:off x="4199176" y="5873990"/>
              <a:ext cx="372960" cy="144720"/>
            </p14:xfrm>
          </p:contentPart>
        </mc:Choice>
        <mc:Fallback xmlns="">
          <p:pic>
            <p:nvPicPr>
              <p:cNvPr id="8" name="Ink 7">
                <a:extLst>
                  <a:ext uri="{FF2B5EF4-FFF2-40B4-BE49-F238E27FC236}">
                    <a16:creationId xmlns:a16="http://schemas.microsoft.com/office/drawing/2014/main" id="{F5C9DF9F-FAD4-E3FF-F20B-9CDE450E3526}"/>
                  </a:ext>
                </a:extLst>
              </p:cNvPr>
              <p:cNvPicPr/>
              <p:nvPr/>
            </p:nvPicPr>
            <p:blipFill>
              <a:blip r:embed="rId5"/>
              <a:stretch>
                <a:fillRect/>
              </a:stretch>
            </p:blipFill>
            <p:spPr>
              <a:xfrm>
                <a:off x="4190176" y="5865350"/>
                <a:ext cx="390600" cy="162360"/>
              </a:xfrm>
              <a:prstGeom prst="rect">
                <a:avLst/>
              </a:prstGeom>
            </p:spPr>
          </p:pic>
        </mc:Fallback>
      </mc:AlternateContent>
      <p:grpSp>
        <p:nvGrpSpPr>
          <p:cNvPr id="67" name="Group 66">
            <a:extLst>
              <a:ext uri="{FF2B5EF4-FFF2-40B4-BE49-F238E27FC236}">
                <a16:creationId xmlns:a16="http://schemas.microsoft.com/office/drawing/2014/main" id="{99138CFC-032B-C907-12E1-AC7CDACB7A7B}"/>
              </a:ext>
            </a:extLst>
          </p:cNvPr>
          <p:cNvGrpSpPr/>
          <p:nvPr/>
        </p:nvGrpSpPr>
        <p:grpSpPr>
          <a:xfrm>
            <a:off x="291016" y="5092070"/>
            <a:ext cx="3957840" cy="1476000"/>
            <a:chOff x="291016" y="5092070"/>
            <a:chExt cx="3957840" cy="1476000"/>
          </a:xfrm>
        </p:grpSpPr>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37B1D49B-0619-9B71-5A5C-CBFCB94BEC7A}"/>
                    </a:ext>
                  </a:extLst>
                </p14:cNvPr>
                <p14:cNvContentPartPr/>
                <p14:nvPr/>
              </p14:nvContentPartPr>
              <p14:xfrm>
                <a:off x="440776" y="5185670"/>
                <a:ext cx="968760" cy="493920"/>
              </p14:xfrm>
            </p:contentPart>
          </mc:Choice>
          <mc:Fallback xmlns="">
            <p:pic>
              <p:nvPicPr>
                <p:cNvPr id="9" name="Ink 8">
                  <a:extLst>
                    <a:ext uri="{FF2B5EF4-FFF2-40B4-BE49-F238E27FC236}">
                      <a16:creationId xmlns:a16="http://schemas.microsoft.com/office/drawing/2014/main" id="{37B1D49B-0619-9B71-5A5C-CBFCB94BEC7A}"/>
                    </a:ext>
                  </a:extLst>
                </p:cNvPr>
                <p:cNvPicPr/>
                <p:nvPr/>
              </p:nvPicPr>
              <p:blipFill>
                <a:blip r:embed="rId7"/>
                <a:stretch>
                  <a:fillRect/>
                </a:stretch>
              </p:blipFill>
              <p:spPr>
                <a:xfrm>
                  <a:off x="432136" y="5177030"/>
                  <a:ext cx="986400" cy="511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3758E925-76C3-840E-5AFB-1DE388C34C0B}"/>
                    </a:ext>
                  </a:extLst>
                </p14:cNvPr>
                <p14:cNvContentPartPr/>
                <p14:nvPr/>
              </p14:nvContentPartPr>
              <p14:xfrm>
                <a:off x="1164736" y="5227070"/>
                <a:ext cx="17640" cy="10800"/>
              </p14:xfrm>
            </p:contentPart>
          </mc:Choice>
          <mc:Fallback xmlns="">
            <p:pic>
              <p:nvPicPr>
                <p:cNvPr id="10" name="Ink 9">
                  <a:extLst>
                    <a:ext uri="{FF2B5EF4-FFF2-40B4-BE49-F238E27FC236}">
                      <a16:creationId xmlns:a16="http://schemas.microsoft.com/office/drawing/2014/main" id="{3758E925-76C3-840E-5AFB-1DE388C34C0B}"/>
                    </a:ext>
                  </a:extLst>
                </p:cNvPr>
                <p:cNvPicPr/>
                <p:nvPr/>
              </p:nvPicPr>
              <p:blipFill>
                <a:blip r:embed="rId9"/>
                <a:stretch>
                  <a:fillRect/>
                </a:stretch>
              </p:blipFill>
              <p:spPr>
                <a:xfrm>
                  <a:off x="1156096" y="5218430"/>
                  <a:ext cx="3528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60A42AD9-25AF-C103-585B-2F0948518D76}"/>
                    </a:ext>
                  </a:extLst>
                </p14:cNvPr>
                <p14:cNvContentPartPr/>
                <p14:nvPr/>
              </p14:nvContentPartPr>
              <p14:xfrm>
                <a:off x="1503496" y="5169110"/>
                <a:ext cx="112680" cy="420120"/>
              </p14:xfrm>
            </p:contentPart>
          </mc:Choice>
          <mc:Fallback xmlns="">
            <p:pic>
              <p:nvPicPr>
                <p:cNvPr id="12" name="Ink 11">
                  <a:extLst>
                    <a:ext uri="{FF2B5EF4-FFF2-40B4-BE49-F238E27FC236}">
                      <a16:creationId xmlns:a16="http://schemas.microsoft.com/office/drawing/2014/main" id="{60A42AD9-25AF-C103-585B-2F0948518D76}"/>
                    </a:ext>
                  </a:extLst>
                </p:cNvPr>
                <p:cNvPicPr/>
                <p:nvPr/>
              </p:nvPicPr>
              <p:blipFill>
                <a:blip r:embed="rId11"/>
                <a:stretch>
                  <a:fillRect/>
                </a:stretch>
              </p:blipFill>
              <p:spPr>
                <a:xfrm>
                  <a:off x="1494496" y="5160470"/>
                  <a:ext cx="130320" cy="437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1599D196-EF47-F68E-ABC7-9CE6E2C96D4E}"/>
                    </a:ext>
                  </a:extLst>
                </p14:cNvPr>
                <p14:cNvContentPartPr/>
                <p14:nvPr/>
              </p14:nvContentPartPr>
              <p14:xfrm>
                <a:off x="1446256" y="5348030"/>
                <a:ext cx="567360" cy="125280"/>
              </p14:xfrm>
            </p:contentPart>
          </mc:Choice>
          <mc:Fallback xmlns="">
            <p:pic>
              <p:nvPicPr>
                <p:cNvPr id="14" name="Ink 13">
                  <a:extLst>
                    <a:ext uri="{FF2B5EF4-FFF2-40B4-BE49-F238E27FC236}">
                      <a16:creationId xmlns:a16="http://schemas.microsoft.com/office/drawing/2014/main" id="{1599D196-EF47-F68E-ABC7-9CE6E2C96D4E}"/>
                    </a:ext>
                  </a:extLst>
                </p:cNvPr>
                <p:cNvPicPr/>
                <p:nvPr/>
              </p:nvPicPr>
              <p:blipFill>
                <a:blip r:embed="rId13"/>
                <a:stretch>
                  <a:fillRect/>
                </a:stretch>
              </p:blipFill>
              <p:spPr>
                <a:xfrm>
                  <a:off x="1437256" y="5339030"/>
                  <a:ext cx="58500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874C7204-1973-9EFB-0809-588289803F21}"/>
                    </a:ext>
                  </a:extLst>
                </p14:cNvPr>
                <p14:cNvContentPartPr/>
                <p14:nvPr/>
              </p14:nvContentPartPr>
              <p14:xfrm>
                <a:off x="2122696" y="5193590"/>
                <a:ext cx="23400" cy="207360"/>
              </p14:xfrm>
            </p:contentPart>
          </mc:Choice>
          <mc:Fallback xmlns="">
            <p:pic>
              <p:nvPicPr>
                <p:cNvPr id="15" name="Ink 14">
                  <a:extLst>
                    <a:ext uri="{FF2B5EF4-FFF2-40B4-BE49-F238E27FC236}">
                      <a16:creationId xmlns:a16="http://schemas.microsoft.com/office/drawing/2014/main" id="{874C7204-1973-9EFB-0809-588289803F21}"/>
                    </a:ext>
                  </a:extLst>
                </p:cNvPr>
                <p:cNvPicPr/>
                <p:nvPr/>
              </p:nvPicPr>
              <p:blipFill>
                <a:blip r:embed="rId15"/>
                <a:stretch>
                  <a:fillRect/>
                </a:stretch>
              </p:blipFill>
              <p:spPr>
                <a:xfrm>
                  <a:off x="2114056" y="5184590"/>
                  <a:ext cx="4104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0526EE86-1BF4-498F-3E23-7801264D1144}"/>
                    </a:ext>
                  </a:extLst>
                </p14:cNvPr>
                <p14:cNvContentPartPr/>
                <p14:nvPr/>
              </p14:nvContentPartPr>
              <p14:xfrm>
                <a:off x="2033056" y="5160110"/>
                <a:ext cx="402120" cy="224280"/>
              </p14:xfrm>
            </p:contentPart>
          </mc:Choice>
          <mc:Fallback xmlns="">
            <p:pic>
              <p:nvPicPr>
                <p:cNvPr id="16" name="Ink 15">
                  <a:extLst>
                    <a:ext uri="{FF2B5EF4-FFF2-40B4-BE49-F238E27FC236}">
                      <a16:creationId xmlns:a16="http://schemas.microsoft.com/office/drawing/2014/main" id="{0526EE86-1BF4-498F-3E23-7801264D1144}"/>
                    </a:ext>
                  </a:extLst>
                </p:cNvPr>
                <p:cNvPicPr/>
                <p:nvPr/>
              </p:nvPicPr>
              <p:blipFill>
                <a:blip r:embed="rId17"/>
                <a:stretch>
                  <a:fillRect/>
                </a:stretch>
              </p:blipFill>
              <p:spPr>
                <a:xfrm>
                  <a:off x="2024416" y="5151470"/>
                  <a:ext cx="41976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3061412B-9CB6-CD4A-DD1C-F574BAAD2F6E}"/>
                    </a:ext>
                  </a:extLst>
                </p14:cNvPr>
                <p14:cNvContentPartPr/>
                <p14:nvPr/>
              </p14:nvContentPartPr>
              <p14:xfrm>
                <a:off x="2525536" y="5100350"/>
                <a:ext cx="869040" cy="472680"/>
              </p14:xfrm>
            </p:contentPart>
          </mc:Choice>
          <mc:Fallback xmlns="">
            <p:pic>
              <p:nvPicPr>
                <p:cNvPr id="17" name="Ink 16">
                  <a:extLst>
                    <a:ext uri="{FF2B5EF4-FFF2-40B4-BE49-F238E27FC236}">
                      <a16:creationId xmlns:a16="http://schemas.microsoft.com/office/drawing/2014/main" id="{3061412B-9CB6-CD4A-DD1C-F574BAAD2F6E}"/>
                    </a:ext>
                  </a:extLst>
                </p:cNvPr>
                <p:cNvPicPr/>
                <p:nvPr/>
              </p:nvPicPr>
              <p:blipFill>
                <a:blip r:embed="rId19"/>
                <a:stretch>
                  <a:fillRect/>
                </a:stretch>
              </p:blipFill>
              <p:spPr>
                <a:xfrm>
                  <a:off x="2516536" y="5091350"/>
                  <a:ext cx="886680" cy="490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0D059EC0-375B-1D5C-7272-CB83088B120C}"/>
                    </a:ext>
                  </a:extLst>
                </p14:cNvPr>
                <p14:cNvContentPartPr/>
                <p14:nvPr/>
              </p14:nvContentPartPr>
              <p14:xfrm>
                <a:off x="3404296" y="5202590"/>
                <a:ext cx="6480" cy="3240"/>
              </p14:xfrm>
            </p:contentPart>
          </mc:Choice>
          <mc:Fallback xmlns="">
            <p:pic>
              <p:nvPicPr>
                <p:cNvPr id="18" name="Ink 17">
                  <a:extLst>
                    <a:ext uri="{FF2B5EF4-FFF2-40B4-BE49-F238E27FC236}">
                      <a16:creationId xmlns:a16="http://schemas.microsoft.com/office/drawing/2014/main" id="{0D059EC0-375B-1D5C-7272-CB83088B120C}"/>
                    </a:ext>
                  </a:extLst>
                </p:cNvPr>
                <p:cNvPicPr/>
                <p:nvPr/>
              </p:nvPicPr>
              <p:blipFill>
                <a:blip r:embed="rId21"/>
                <a:stretch>
                  <a:fillRect/>
                </a:stretch>
              </p:blipFill>
              <p:spPr>
                <a:xfrm>
                  <a:off x="3395656" y="5193950"/>
                  <a:ext cx="2412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F2D95FE8-1431-8458-342E-2F75B775BC49}"/>
                    </a:ext>
                  </a:extLst>
                </p14:cNvPr>
                <p14:cNvContentPartPr/>
                <p14:nvPr/>
              </p14:nvContentPartPr>
              <p14:xfrm>
                <a:off x="3438136" y="5092070"/>
                <a:ext cx="343080" cy="285840"/>
              </p14:xfrm>
            </p:contentPart>
          </mc:Choice>
          <mc:Fallback xmlns="">
            <p:pic>
              <p:nvPicPr>
                <p:cNvPr id="20" name="Ink 19">
                  <a:extLst>
                    <a:ext uri="{FF2B5EF4-FFF2-40B4-BE49-F238E27FC236}">
                      <a16:creationId xmlns:a16="http://schemas.microsoft.com/office/drawing/2014/main" id="{F2D95FE8-1431-8458-342E-2F75B775BC49}"/>
                    </a:ext>
                  </a:extLst>
                </p:cNvPr>
                <p:cNvPicPr/>
                <p:nvPr/>
              </p:nvPicPr>
              <p:blipFill>
                <a:blip r:embed="rId23"/>
                <a:stretch>
                  <a:fillRect/>
                </a:stretch>
              </p:blipFill>
              <p:spPr>
                <a:xfrm>
                  <a:off x="3429136" y="5083070"/>
                  <a:ext cx="36072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2" name="Ink 21">
                  <a:extLst>
                    <a:ext uri="{FF2B5EF4-FFF2-40B4-BE49-F238E27FC236}">
                      <a16:creationId xmlns:a16="http://schemas.microsoft.com/office/drawing/2014/main" id="{B948D63C-1FC3-1672-305A-D6B3F0B764C2}"/>
                    </a:ext>
                  </a:extLst>
                </p14:cNvPr>
                <p14:cNvContentPartPr/>
                <p14:nvPr/>
              </p14:nvContentPartPr>
              <p14:xfrm>
                <a:off x="328456" y="5631350"/>
                <a:ext cx="637200" cy="180000"/>
              </p14:xfrm>
            </p:contentPart>
          </mc:Choice>
          <mc:Fallback xmlns="">
            <p:pic>
              <p:nvPicPr>
                <p:cNvPr id="22" name="Ink 21">
                  <a:extLst>
                    <a:ext uri="{FF2B5EF4-FFF2-40B4-BE49-F238E27FC236}">
                      <a16:creationId xmlns:a16="http://schemas.microsoft.com/office/drawing/2014/main" id="{B948D63C-1FC3-1672-305A-D6B3F0B764C2}"/>
                    </a:ext>
                  </a:extLst>
                </p:cNvPr>
                <p:cNvPicPr/>
                <p:nvPr/>
              </p:nvPicPr>
              <p:blipFill>
                <a:blip r:embed="rId25"/>
                <a:stretch>
                  <a:fillRect/>
                </a:stretch>
              </p:blipFill>
              <p:spPr>
                <a:xfrm>
                  <a:off x="319456" y="5622350"/>
                  <a:ext cx="65484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3" name="Ink 22">
                  <a:extLst>
                    <a:ext uri="{FF2B5EF4-FFF2-40B4-BE49-F238E27FC236}">
                      <a16:creationId xmlns:a16="http://schemas.microsoft.com/office/drawing/2014/main" id="{3DE202C6-003D-F00B-892A-FE0459C15FEA}"/>
                    </a:ext>
                  </a:extLst>
                </p14:cNvPr>
                <p14:cNvContentPartPr/>
                <p14:nvPr/>
              </p14:nvContentPartPr>
              <p14:xfrm>
                <a:off x="1004176" y="5739350"/>
                <a:ext cx="77040" cy="120960"/>
              </p14:xfrm>
            </p:contentPart>
          </mc:Choice>
          <mc:Fallback xmlns="">
            <p:pic>
              <p:nvPicPr>
                <p:cNvPr id="23" name="Ink 22">
                  <a:extLst>
                    <a:ext uri="{FF2B5EF4-FFF2-40B4-BE49-F238E27FC236}">
                      <a16:creationId xmlns:a16="http://schemas.microsoft.com/office/drawing/2014/main" id="{3DE202C6-003D-F00B-892A-FE0459C15FEA}"/>
                    </a:ext>
                  </a:extLst>
                </p:cNvPr>
                <p:cNvPicPr/>
                <p:nvPr/>
              </p:nvPicPr>
              <p:blipFill>
                <a:blip r:embed="rId27"/>
                <a:stretch>
                  <a:fillRect/>
                </a:stretch>
              </p:blipFill>
              <p:spPr>
                <a:xfrm>
                  <a:off x="995176" y="5730350"/>
                  <a:ext cx="9468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5" name="Ink 24">
                  <a:extLst>
                    <a:ext uri="{FF2B5EF4-FFF2-40B4-BE49-F238E27FC236}">
                      <a16:creationId xmlns:a16="http://schemas.microsoft.com/office/drawing/2014/main" id="{B6D33387-11D0-9EEB-337B-B5EEC6F4F2A2}"/>
                    </a:ext>
                  </a:extLst>
                </p14:cNvPr>
                <p14:cNvContentPartPr/>
                <p14:nvPr/>
              </p14:nvContentPartPr>
              <p14:xfrm>
                <a:off x="1152136" y="5719190"/>
                <a:ext cx="13680" cy="115920"/>
              </p14:xfrm>
            </p:contentPart>
          </mc:Choice>
          <mc:Fallback xmlns="">
            <p:pic>
              <p:nvPicPr>
                <p:cNvPr id="25" name="Ink 24">
                  <a:extLst>
                    <a:ext uri="{FF2B5EF4-FFF2-40B4-BE49-F238E27FC236}">
                      <a16:creationId xmlns:a16="http://schemas.microsoft.com/office/drawing/2014/main" id="{B6D33387-11D0-9EEB-337B-B5EEC6F4F2A2}"/>
                    </a:ext>
                  </a:extLst>
                </p:cNvPr>
                <p:cNvPicPr/>
                <p:nvPr/>
              </p:nvPicPr>
              <p:blipFill>
                <a:blip r:embed="rId29"/>
                <a:stretch>
                  <a:fillRect/>
                </a:stretch>
              </p:blipFill>
              <p:spPr>
                <a:xfrm>
                  <a:off x="1143496" y="5710190"/>
                  <a:ext cx="3132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D9205708-0703-92E5-388F-3D426E9B1B2E}"/>
                    </a:ext>
                  </a:extLst>
                </p14:cNvPr>
                <p14:cNvContentPartPr/>
                <p14:nvPr/>
              </p14:nvContentPartPr>
              <p14:xfrm>
                <a:off x="1166536" y="5671310"/>
                <a:ext cx="4320" cy="14760"/>
              </p14:xfrm>
            </p:contentPart>
          </mc:Choice>
          <mc:Fallback xmlns="">
            <p:pic>
              <p:nvPicPr>
                <p:cNvPr id="26" name="Ink 25">
                  <a:extLst>
                    <a:ext uri="{FF2B5EF4-FFF2-40B4-BE49-F238E27FC236}">
                      <a16:creationId xmlns:a16="http://schemas.microsoft.com/office/drawing/2014/main" id="{D9205708-0703-92E5-388F-3D426E9B1B2E}"/>
                    </a:ext>
                  </a:extLst>
                </p:cNvPr>
                <p:cNvPicPr/>
                <p:nvPr/>
              </p:nvPicPr>
              <p:blipFill>
                <a:blip r:embed="rId31"/>
                <a:stretch>
                  <a:fillRect/>
                </a:stretch>
              </p:blipFill>
              <p:spPr>
                <a:xfrm>
                  <a:off x="1157536" y="5662310"/>
                  <a:ext cx="2196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A9E9B559-917F-104A-396A-CA9EC0342E9B}"/>
                    </a:ext>
                  </a:extLst>
                </p14:cNvPr>
                <p14:cNvContentPartPr/>
                <p14:nvPr/>
              </p14:nvContentPartPr>
              <p14:xfrm>
                <a:off x="1194616" y="5685350"/>
                <a:ext cx="146520" cy="152640"/>
              </p14:xfrm>
            </p:contentPart>
          </mc:Choice>
          <mc:Fallback xmlns="">
            <p:pic>
              <p:nvPicPr>
                <p:cNvPr id="27" name="Ink 26">
                  <a:extLst>
                    <a:ext uri="{FF2B5EF4-FFF2-40B4-BE49-F238E27FC236}">
                      <a16:creationId xmlns:a16="http://schemas.microsoft.com/office/drawing/2014/main" id="{A9E9B559-917F-104A-396A-CA9EC0342E9B}"/>
                    </a:ext>
                  </a:extLst>
                </p:cNvPr>
                <p:cNvPicPr/>
                <p:nvPr/>
              </p:nvPicPr>
              <p:blipFill>
                <a:blip r:embed="rId33"/>
                <a:stretch>
                  <a:fillRect/>
                </a:stretch>
              </p:blipFill>
              <p:spPr>
                <a:xfrm>
                  <a:off x="1185976" y="5676710"/>
                  <a:ext cx="16416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195B9294-5F40-C560-8B7B-6508095DC757}"/>
                    </a:ext>
                  </a:extLst>
                </p14:cNvPr>
                <p14:cNvContentPartPr/>
                <p14:nvPr/>
              </p14:nvContentPartPr>
              <p14:xfrm>
                <a:off x="1535536" y="5597510"/>
                <a:ext cx="47160" cy="182160"/>
              </p14:xfrm>
            </p:contentPart>
          </mc:Choice>
          <mc:Fallback xmlns="">
            <p:pic>
              <p:nvPicPr>
                <p:cNvPr id="28" name="Ink 27">
                  <a:extLst>
                    <a:ext uri="{FF2B5EF4-FFF2-40B4-BE49-F238E27FC236}">
                      <a16:creationId xmlns:a16="http://schemas.microsoft.com/office/drawing/2014/main" id="{195B9294-5F40-C560-8B7B-6508095DC757}"/>
                    </a:ext>
                  </a:extLst>
                </p:cNvPr>
                <p:cNvPicPr/>
                <p:nvPr/>
              </p:nvPicPr>
              <p:blipFill>
                <a:blip r:embed="rId35"/>
                <a:stretch>
                  <a:fillRect/>
                </a:stretch>
              </p:blipFill>
              <p:spPr>
                <a:xfrm>
                  <a:off x="1526536" y="5588510"/>
                  <a:ext cx="6480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9" name="Ink 28">
                  <a:extLst>
                    <a:ext uri="{FF2B5EF4-FFF2-40B4-BE49-F238E27FC236}">
                      <a16:creationId xmlns:a16="http://schemas.microsoft.com/office/drawing/2014/main" id="{F523F249-B658-416B-2FA4-334CE5342D06}"/>
                    </a:ext>
                  </a:extLst>
                </p14:cNvPr>
                <p14:cNvContentPartPr/>
                <p14:nvPr/>
              </p14:nvContentPartPr>
              <p14:xfrm>
                <a:off x="1451296" y="5555390"/>
                <a:ext cx="368640" cy="204120"/>
              </p14:xfrm>
            </p:contentPart>
          </mc:Choice>
          <mc:Fallback xmlns="">
            <p:pic>
              <p:nvPicPr>
                <p:cNvPr id="29" name="Ink 28">
                  <a:extLst>
                    <a:ext uri="{FF2B5EF4-FFF2-40B4-BE49-F238E27FC236}">
                      <a16:creationId xmlns:a16="http://schemas.microsoft.com/office/drawing/2014/main" id="{F523F249-B658-416B-2FA4-334CE5342D06}"/>
                    </a:ext>
                  </a:extLst>
                </p:cNvPr>
                <p:cNvPicPr/>
                <p:nvPr/>
              </p:nvPicPr>
              <p:blipFill>
                <a:blip r:embed="rId37"/>
                <a:stretch>
                  <a:fillRect/>
                </a:stretch>
              </p:blipFill>
              <p:spPr>
                <a:xfrm>
                  <a:off x="1442656" y="5546390"/>
                  <a:ext cx="38628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0" name="Ink 29">
                  <a:extLst>
                    <a:ext uri="{FF2B5EF4-FFF2-40B4-BE49-F238E27FC236}">
                      <a16:creationId xmlns:a16="http://schemas.microsoft.com/office/drawing/2014/main" id="{29FE6D4D-C587-AB0A-92C3-29B663591C6D}"/>
                    </a:ext>
                  </a:extLst>
                </p14:cNvPr>
                <p14:cNvContentPartPr/>
                <p14:nvPr/>
              </p14:nvContentPartPr>
              <p14:xfrm>
                <a:off x="1866016" y="5621990"/>
                <a:ext cx="602280" cy="127800"/>
              </p14:xfrm>
            </p:contentPart>
          </mc:Choice>
          <mc:Fallback xmlns="">
            <p:pic>
              <p:nvPicPr>
                <p:cNvPr id="30" name="Ink 29">
                  <a:extLst>
                    <a:ext uri="{FF2B5EF4-FFF2-40B4-BE49-F238E27FC236}">
                      <a16:creationId xmlns:a16="http://schemas.microsoft.com/office/drawing/2014/main" id="{29FE6D4D-C587-AB0A-92C3-29B663591C6D}"/>
                    </a:ext>
                  </a:extLst>
                </p:cNvPr>
                <p:cNvPicPr/>
                <p:nvPr/>
              </p:nvPicPr>
              <p:blipFill>
                <a:blip r:embed="rId39"/>
                <a:stretch>
                  <a:fillRect/>
                </a:stretch>
              </p:blipFill>
              <p:spPr>
                <a:xfrm>
                  <a:off x="1857016" y="5612990"/>
                  <a:ext cx="61992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1" name="Ink 30">
                  <a:extLst>
                    <a:ext uri="{FF2B5EF4-FFF2-40B4-BE49-F238E27FC236}">
                      <a16:creationId xmlns:a16="http://schemas.microsoft.com/office/drawing/2014/main" id="{697ACA49-7CD2-6DEE-0011-55518ABEC6D3}"/>
                    </a:ext>
                  </a:extLst>
                </p14:cNvPr>
                <p14:cNvContentPartPr/>
                <p14:nvPr/>
              </p14:nvContentPartPr>
              <p14:xfrm>
                <a:off x="2573416" y="5502110"/>
                <a:ext cx="377280" cy="266040"/>
              </p14:xfrm>
            </p:contentPart>
          </mc:Choice>
          <mc:Fallback xmlns="">
            <p:pic>
              <p:nvPicPr>
                <p:cNvPr id="31" name="Ink 30">
                  <a:extLst>
                    <a:ext uri="{FF2B5EF4-FFF2-40B4-BE49-F238E27FC236}">
                      <a16:creationId xmlns:a16="http://schemas.microsoft.com/office/drawing/2014/main" id="{697ACA49-7CD2-6DEE-0011-55518ABEC6D3}"/>
                    </a:ext>
                  </a:extLst>
                </p:cNvPr>
                <p:cNvPicPr/>
                <p:nvPr/>
              </p:nvPicPr>
              <p:blipFill>
                <a:blip r:embed="rId41"/>
                <a:stretch>
                  <a:fillRect/>
                </a:stretch>
              </p:blipFill>
              <p:spPr>
                <a:xfrm>
                  <a:off x="2564416" y="5493110"/>
                  <a:ext cx="39492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2" name="Ink 31">
                  <a:extLst>
                    <a:ext uri="{FF2B5EF4-FFF2-40B4-BE49-F238E27FC236}">
                      <a16:creationId xmlns:a16="http://schemas.microsoft.com/office/drawing/2014/main" id="{A2E97E00-46FA-F03B-9B6D-9DB0A4977B35}"/>
                    </a:ext>
                  </a:extLst>
                </p14:cNvPr>
                <p14:cNvContentPartPr/>
                <p14:nvPr/>
              </p14:nvContentPartPr>
              <p14:xfrm>
                <a:off x="2863576" y="5567630"/>
                <a:ext cx="738360" cy="127440"/>
              </p14:xfrm>
            </p:contentPart>
          </mc:Choice>
          <mc:Fallback xmlns="">
            <p:pic>
              <p:nvPicPr>
                <p:cNvPr id="32" name="Ink 31">
                  <a:extLst>
                    <a:ext uri="{FF2B5EF4-FFF2-40B4-BE49-F238E27FC236}">
                      <a16:creationId xmlns:a16="http://schemas.microsoft.com/office/drawing/2014/main" id="{A2E97E00-46FA-F03B-9B6D-9DB0A4977B35}"/>
                    </a:ext>
                  </a:extLst>
                </p:cNvPr>
                <p:cNvPicPr/>
                <p:nvPr/>
              </p:nvPicPr>
              <p:blipFill>
                <a:blip r:embed="rId43"/>
                <a:stretch>
                  <a:fillRect/>
                </a:stretch>
              </p:blipFill>
              <p:spPr>
                <a:xfrm>
                  <a:off x="2854936" y="5558630"/>
                  <a:ext cx="75600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4" name="Ink 33">
                  <a:extLst>
                    <a:ext uri="{FF2B5EF4-FFF2-40B4-BE49-F238E27FC236}">
                      <a16:creationId xmlns:a16="http://schemas.microsoft.com/office/drawing/2014/main" id="{5AE53FF2-43F6-90E2-A39B-E75BCF5A778B}"/>
                    </a:ext>
                  </a:extLst>
                </p14:cNvPr>
                <p14:cNvContentPartPr/>
                <p14:nvPr/>
              </p14:nvContentPartPr>
              <p14:xfrm>
                <a:off x="291016" y="5867150"/>
                <a:ext cx="470160" cy="250200"/>
              </p14:xfrm>
            </p:contentPart>
          </mc:Choice>
          <mc:Fallback xmlns="">
            <p:pic>
              <p:nvPicPr>
                <p:cNvPr id="34" name="Ink 33">
                  <a:extLst>
                    <a:ext uri="{FF2B5EF4-FFF2-40B4-BE49-F238E27FC236}">
                      <a16:creationId xmlns:a16="http://schemas.microsoft.com/office/drawing/2014/main" id="{5AE53FF2-43F6-90E2-A39B-E75BCF5A778B}"/>
                    </a:ext>
                  </a:extLst>
                </p:cNvPr>
                <p:cNvPicPr/>
                <p:nvPr/>
              </p:nvPicPr>
              <p:blipFill>
                <a:blip r:embed="rId45"/>
                <a:stretch>
                  <a:fillRect/>
                </a:stretch>
              </p:blipFill>
              <p:spPr>
                <a:xfrm>
                  <a:off x="282376" y="5858150"/>
                  <a:ext cx="48780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5" name="Ink 34">
                  <a:extLst>
                    <a:ext uri="{FF2B5EF4-FFF2-40B4-BE49-F238E27FC236}">
                      <a16:creationId xmlns:a16="http://schemas.microsoft.com/office/drawing/2014/main" id="{BBD44EAB-E8A4-D9D3-7599-04280227ED45}"/>
                    </a:ext>
                  </a:extLst>
                </p14:cNvPr>
                <p14:cNvContentPartPr/>
                <p14:nvPr/>
              </p14:nvContentPartPr>
              <p14:xfrm>
                <a:off x="727696" y="5899910"/>
                <a:ext cx="12240" cy="3960"/>
              </p14:xfrm>
            </p:contentPart>
          </mc:Choice>
          <mc:Fallback xmlns="">
            <p:pic>
              <p:nvPicPr>
                <p:cNvPr id="35" name="Ink 34">
                  <a:extLst>
                    <a:ext uri="{FF2B5EF4-FFF2-40B4-BE49-F238E27FC236}">
                      <a16:creationId xmlns:a16="http://schemas.microsoft.com/office/drawing/2014/main" id="{BBD44EAB-E8A4-D9D3-7599-04280227ED45}"/>
                    </a:ext>
                  </a:extLst>
                </p:cNvPr>
                <p:cNvPicPr/>
                <p:nvPr/>
              </p:nvPicPr>
              <p:blipFill>
                <a:blip r:embed="rId47"/>
                <a:stretch>
                  <a:fillRect/>
                </a:stretch>
              </p:blipFill>
              <p:spPr>
                <a:xfrm>
                  <a:off x="719056" y="5891270"/>
                  <a:ext cx="2988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7" name="Ink 36">
                  <a:extLst>
                    <a:ext uri="{FF2B5EF4-FFF2-40B4-BE49-F238E27FC236}">
                      <a16:creationId xmlns:a16="http://schemas.microsoft.com/office/drawing/2014/main" id="{D1089712-7F71-7190-6110-698DAF0E79BE}"/>
                    </a:ext>
                  </a:extLst>
                </p14:cNvPr>
                <p14:cNvContentPartPr/>
                <p14:nvPr/>
              </p14:nvContentPartPr>
              <p14:xfrm>
                <a:off x="780256" y="5858150"/>
                <a:ext cx="628920" cy="252360"/>
              </p14:xfrm>
            </p:contentPart>
          </mc:Choice>
          <mc:Fallback xmlns="">
            <p:pic>
              <p:nvPicPr>
                <p:cNvPr id="37" name="Ink 36">
                  <a:extLst>
                    <a:ext uri="{FF2B5EF4-FFF2-40B4-BE49-F238E27FC236}">
                      <a16:creationId xmlns:a16="http://schemas.microsoft.com/office/drawing/2014/main" id="{D1089712-7F71-7190-6110-698DAF0E79BE}"/>
                    </a:ext>
                  </a:extLst>
                </p:cNvPr>
                <p:cNvPicPr/>
                <p:nvPr/>
              </p:nvPicPr>
              <p:blipFill>
                <a:blip r:embed="rId49"/>
                <a:stretch>
                  <a:fillRect/>
                </a:stretch>
              </p:blipFill>
              <p:spPr>
                <a:xfrm>
                  <a:off x="771256" y="5849150"/>
                  <a:ext cx="64656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8" name="Ink 37">
                  <a:extLst>
                    <a:ext uri="{FF2B5EF4-FFF2-40B4-BE49-F238E27FC236}">
                      <a16:creationId xmlns:a16="http://schemas.microsoft.com/office/drawing/2014/main" id="{8C935AA5-77A6-4075-7AE7-700CC51A1462}"/>
                    </a:ext>
                  </a:extLst>
                </p14:cNvPr>
                <p14:cNvContentPartPr/>
                <p14:nvPr/>
              </p14:nvContentPartPr>
              <p14:xfrm>
                <a:off x="1125136" y="5891270"/>
                <a:ext cx="3240" cy="11160"/>
              </p14:xfrm>
            </p:contentPart>
          </mc:Choice>
          <mc:Fallback xmlns="">
            <p:pic>
              <p:nvPicPr>
                <p:cNvPr id="38" name="Ink 37">
                  <a:extLst>
                    <a:ext uri="{FF2B5EF4-FFF2-40B4-BE49-F238E27FC236}">
                      <a16:creationId xmlns:a16="http://schemas.microsoft.com/office/drawing/2014/main" id="{8C935AA5-77A6-4075-7AE7-700CC51A1462}"/>
                    </a:ext>
                  </a:extLst>
                </p:cNvPr>
                <p:cNvPicPr/>
                <p:nvPr/>
              </p:nvPicPr>
              <p:blipFill>
                <a:blip r:embed="rId31"/>
                <a:stretch>
                  <a:fillRect/>
                </a:stretch>
              </p:blipFill>
              <p:spPr>
                <a:xfrm>
                  <a:off x="1116496" y="5882630"/>
                  <a:ext cx="2088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9" name="Ink 38">
                  <a:extLst>
                    <a:ext uri="{FF2B5EF4-FFF2-40B4-BE49-F238E27FC236}">
                      <a16:creationId xmlns:a16="http://schemas.microsoft.com/office/drawing/2014/main" id="{E75F6010-DEC6-DD50-5C14-1BAE067D3654}"/>
                    </a:ext>
                  </a:extLst>
                </p14:cNvPr>
                <p14:cNvContentPartPr/>
                <p14:nvPr/>
              </p14:nvContentPartPr>
              <p14:xfrm>
                <a:off x="1002376" y="5902790"/>
                <a:ext cx="153000" cy="9000"/>
              </p14:xfrm>
            </p:contentPart>
          </mc:Choice>
          <mc:Fallback xmlns="">
            <p:pic>
              <p:nvPicPr>
                <p:cNvPr id="39" name="Ink 38">
                  <a:extLst>
                    <a:ext uri="{FF2B5EF4-FFF2-40B4-BE49-F238E27FC236}">
                      <a16:creationId xmlns:a16="http://schemas.microsoft.com/office/drawing/2014/main" id="{E75F6010-DEC6-DD50-5C14-1BAE067D3654}"/>
                    </a:ext>
                  </a:extLst>
                </p:cNvPr>
                <p:cNvPicPr/>
                <p:nvPr/>
              </p:nvPicPr>
              <p:blipFill>
                <a:blip r:embed="rId52"/>
                <a:stretch>
                  <a:fillRect/>
                </a:stretch>
              </p:blipFill>
              <p:spPr>
                <a:xfrm>
                  <a:off x="993376" y="5894150"/>
                  <a:ext cx="17064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0" name="Ink 39">
                  <a:extLst>
                    <a:ext uri="{FF2B5EF4-FFF2-40B4-BE49-F238E27FC236}">
                      <a16:creationId xmlns:a16="http://schemas.microsoft.com/office/drawing/2014/main" id="{20A71669-7A0B-A1BF-EDB4-A2AAC4150490}"/>
                    </a:ext>
                  </a:extLst>
                </p14:cNvPr>
                <p14:cNvContentPartPr/>
                <p14:nvPr/>
              </p14:nvContentPartPr>
              <p14:xfrm>
                <a:off x="1526176" y="5840150"/>
                <a:ext cx="185040" cy="378000"/>
              </p14:xfrm>
            </p:contentPart>
          </mc:Choice>
          <mc:Fallback xmlns="">
            <p:pic>
              <p:nvPicPr>
                <p:cNvPr id="40" name="Ink 39">
                  <a:extLst>
                    <a:ext uri="{FF2B5EF4-FFF2-40B4-BE49-F238E27FC236}">
                      <a16:creationId xmlns:a16="http://schemas.microsoft.com/office/drawing/2014/main" id="{20A71669-7A0B-A1BF-EDB4-A2AAC4150490}"/>
                    </a:ext>
                  </a:extLst>
                </p:cNvPr>
                <p:cNvPicPr/>
                <p:nvPr/>
              </p:nvPicPr>
              <p:blipFill>
                <a:blip r:embed="rId54"/>
                <a:stretch>
                  <a:fillRect/>
                </a:stretch>
              </p:blipFill>
              <p:spPr>
                <a:xfrm>
                  <a:off x="1517176" y="5831150"/>
                  <a:ext cx="202680" cy="39564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1" name="Ink 40">
                  <a:extLst>
                    <a:ext uri="{FF2B5EF4-FFF2-40B4-BE49-F238E27FC236}">
                      <a16:creationId xmlns:a16="http://schemas.microsoft.com/office/drawing/2014/main" id="{9E8009B5-32B6-DB02-F5CD-3A72FAF43C53}"/>
                    </a:ext>
                  </a:extLst>
                </p14:cNvPr>
                <p14:cNvContentPartPr/>
                <p14:nvPr/>
              </p14:nvContentPartPr>
              <p14:xfrm>
                <a:off x="1563976" y="6056510"/>
                <a:ext cx="155880" cy="34200"/>
              </p14:xfrm>
            </p:contentPart>
          </mc:Choice>
          <mc:Fallback xmlns="">
            <p:pic>
              <p:nvPicPr>
                <p:cNvPr id="41" name="Ink 40">
                  <a:extLst>
                    <a:ext uri="{FF2B5EF4-FFF2-40B4-BE49-F238E27FC236}">
                      <a16:creationId xmlns:a16="http://schemas.microsoft.com/office/drawing/2014/main" id="{9E8009B5-32B6-DB02-F5CD-3A72FAF43C53}"/>
                    </a:ext>
                  </a:extLst>
                </p:cNvPr>
                <p:cNvPicPr/>
                <p:nvPr/>
              </p:nvPicPr>
              <p:blipFill>
                <a:blip r:embed="rId56"/>
                <a:stretch>
                  <a:fillRect/>
                </a:stretch>
              </p:blipFill>
              <p:spPr>
                <a:xfrm>
                  <a:off x="1555336" y="6047870"/>
                  <a:ext cx="17352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2" name="Ink 41">
                  <a:extLst>
                    <a:ext uri="{FF2B5EF4-FFF2-40B4-BE49-F238E27FC236}">
                      <a16:creationId xmlns:a16="http://schemas.microsoft.com/office/drawing/2014/main" id="{0E009667-E437-FE97-A0C6-6B55DFB460BB}"/>
                    </a:ext>
                  </a:extLst>
                </p14:cNvPr>
                <p14:cNvContentPartPr/>
                <p14:nvPr/>
              </p14:nvContentPartPr>
              <p14:xfrm>
                <a:off x="1801936" y="5774630"/>
                <a:ext cx="1672200" cy="275400"/>
              </p14:xfrm>
            </p:contentPart>
          </mc:Choice>
          <mc:Fallback xmlns="">
            <p:pic>
              <p:nvPicPr>
                <p:cNvPr id="42" name="Ink 41">
                  <a:extLst>
                    <a:ext uri="{FF2B5EF4-FFF2-40B4-BE49-F238E27FC236}">
                      <a16:creationId xmlns:a16="http://schemas.microsoft.com/office/drawing/2014/main" id="{0E009667-E437-FE97-A0C6-6B55DFB460BB}"/>
                    </a:ext>
                  </a:extLst>
                </p:cNvPr>
                <p:cNvPicPr/>
                <p:nvPr/>
              </p:nvPicPr>
              <p:blipFill>
                <a:blip r:embed="rId58"/>
                <a:stretch>
                  <a:fillRect/>
                </a:stretch>
              </p:blipFill>
              <p:spPr>
                <a:xfrm>
                  <a:off x="1792936" y="5765630"/>
                  <a:ext cx="168984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3" name="Ink 42">
                  <a:extLst>
                    <a:ext uri="{FF2B5EF4-FFF2-40B4-BE49-F238E27FC236}">
                      <a16:creationId xmlns:a16="http://schemas.microsoft.com/office/drawing/2014/main" id="{00C9DA47-975A-2012-4CFF-41990907CB67}"/>
                    </a:ext>
                  </a:extLst>
                </p14:cNvPr>
                <p14:cNvContentPartPr/>
                <p14:nvPr/>
              </p14:nvContentPartPr>
              <p14:xfrm>
                <a:off x="3229696" y="5843390"/>
                <a:ext cx="234360" cy="26640"/>
              </p14:xfrm>
            </p:contentPart>
          </mc:Choice>
          <mc:Fallback xmlns="">
            <p:pic>
              <p:nvPicPr>
                <p:cNvPr id="43" name="Ink 42">
                  <a:extLst>
                    <a:ext uri="{FF2B5EF4-FFF2-40B4-BE49-F238E27FC236}">
                      <a16:creationId xmlns:a16="http://schemas.microsoft.com/office/drawing/2014/main" id="{00C9DA47-975A-2012-4CFF-41990907CB67}"/>
                    </a:ext>
                  </a:extLst>
                </p:cNvPr>
                <p:cNvPicPr/>
                <p:nvPr/>
              </p:nvPicPr>
              <p:blipFill>
                <a:blip r:embed="rId60"/>
                <a:stretch>
                  <a:fillRect/>
                </a:stretch>
              </p:blipFill>
              <p:spPr>
                <a:xfrm>
                  <a:off x="3221056" y="5834390"/>
                  <a:ext cx="25200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5" name="Ink 44">
                  <a:extLst>
                    <a:ext uri="{FF2B5EF4-FFF2-40B4-BE49-F238E27FC236}">
                      <a16:creationId xmlns:a16="http://schemas.microsoft.com/office/drawing/2014/main" id="{BDD0DDE8-A003-6AB8-27FB-2F56C522B7E7}"/>
                    </a:ext>
                  </a:extLst>
                </p14:cNvPr>
                <p14:cNvContentPartPr/>
                <p14:nvPr/>
              </p14:nvContentPartPr>
              <p14:xfrm>
                <a:off x="3658456" y="5844110"/>
                <a:ext cx="118080" cy="292680"/>
              </p14:xfrm>
            </p:contentPart>
          </mc:Choice>
          <mc:Fallback xmlns="">
            <p:pic>
              <p:nvPicPr>
                <p:cNvPr id="45" name="Ink 44">
                  <a:extLst>
                    <a:ext uri="{FF2B5EF4-FFF2-40B4-BE49-F238E27FC236}">
                      <a16:creationId xmlns:a16="http://schemas.microsoft.com/office/drawing/2014/main" id="{BDD0DDE8-A003-6AB8-27FB-2F56C522B7E7}"/>
                    </a:ext>
                  </a:extLst>
                </p:cNvPr>
                <p:cNvPicPr/>
                <p:nvPr/>
              </p:nvPicPr>
              <p:blipFill>
                <a:blip r:embed="rId62"/>
                <a:stretch>
                  <a:fillRect/>
                </a:stretch>
              </p:blipFill>
              <p:spPr>
                <a:xfrm>
                  <a:off x="3649456" y="5835470"/>
                  <a:ext cx="135720" cy="3103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6" name="Ink 45">
                  <a:extLst>
                    <a:ext uri="{FF2B5EF4-FFF2-40B4-BE49-F238E27FC236}">
                      <a16:creationId xmlns:a16="http://schemas.microsoft.com/office/drawing/2014/main" id="{E049CD52-670B-75C6-0DF7-7ECD3A68FCB0}"/>
                    </a:ext>
                  </a:extLst>
                </p14:cNvPr>
                <p14:cNvContentPartPr/>
                <p14:nvPr/>
              </p14:nvContentPartPr>
              <p14:xfrm>
                <a:off x="3716056" y="5732150"/>
                <a:ext cx="33480" cy="37080"/>
              </p14:xfrm>
            </p:contentPart>
          </mc:Choice>
          <mc:Fallback xmlns="">
            <p:pic>
              <p:nvPicPr>
                <p:cNvPr id="46" name="Ink 45">
                  <a:extLst>
                    <a:ext uri="{FF2B5EF4-FFF2-40B4-BE49-F238E27FC236}">
                      <a16:creationId xmlns:a16="http://schemas.microsoft.com/office/drawing/2014/main" id="{E049CD52-670B-75C6-0DF7-7ECD3A68FCB0}"/>
                    </a:ext>
                  </a:extLst>
                </p:cNvPr>
                <p:cNvPicPr/>
                <p:nvPr/>
              </p:nvPicPr>
              <p:blipFill>
                <a:blip r:embed="rId64"/>
                <a:stretch>
                  <a:fillRect/>
                </a:stretch>
              </p:blipFill>
              <p:spPr>
                <a:xfrm>
                  <a:off x="3707416" y="5723510"/>
                  <a:ext cx="5112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7" name="Ink 46">
                  <a:extLst>
                    <a:ext uri="{FF2B5EF4-FFF2-40B4-BE49-F238E27FC236}">
                      <a16:creationId xmlns:a16="http://schemas.microsoft.com/office/drawing/2014/main" id="{7D8F33FD-F6C5-58B5-A9A6-49E9053EDC9F}"/>
                    </a:ext>
                  </a:extLst>
                </p14:cNvPr>
                <p14:cNvContentPartPr/>
                <p14:nvPr/>
              </p14:nvContentPartPr>
              <p14:xfrm>
                <a:off x="3812536" y="5880470"/>
                <a:ext cx="46440" cy="149760"/>
              </p14:xfrm>
            </p:contentPart>
          </mc:Choice>
          <mc:Fallback xmlns="">
            <p:pic>
              <p:nvPicPr>
                <p:cNvPr id="47" name="Ink 46">
                  <a:extLst>
                    <a:ext uri="{FF2B5EF4-FFF2-40B4-BE49-F238E27FC236}">
                      <a16:creationId xmlns:a16="http://schemas.microsoft.com/office/drawing/2014/main" id="{7D8F33FD-F6C5-58B5-A9A6-49E9053EDC9F}"/>
                    </a:ext>
                  </a:extLst>
                </p:cNvPr>
                <p:cNvPicPr/>
                <p:nvPr/>
              </p:nvPicPr>
              <p:blipFill>
                <a:blip r:embed="rId66"/>
                <a:stretch>
                  <a:fillRect/>
                </a:stretch>
              </p:blipFill>
              <p:spPr>
                <a:xfrm>
                  <a:off x="3803896" y="5871470"/>
                  <a:ext cx="6408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8" name="Ink 47">
                  <a:extLst>
                    <a:ext uri="{FF2B5EF4-FFF2-40B4-BE49-F238E27FC236}">
                      <a16:creationId xmlns:a16="http://schemas.microsoft.com/office/drawing/2014/main" id="{7424C43B-BE70-F112-D8FC-CEA0211327AB}"/>
                    </a:ext>
                  </a:extLst>
                </p14:cNvPr>
                <p14:cNvContentPartPr/>
                <p14:nvPr/>
              </p14:nvContentPartPr>
              <p14:xfrm>
                <a:off x="3844576" y="5911790"/>
                <a:ext cx="95040" cy="74880"/>
              </p14:xfrm>
            </p:contentPart>
          </mc:Choice>
          <mc:Fallback xmlns="">
            <p:pic>
              <p:nvPicPr>
                <p:cNvPr id="48" name="Ink 47">
                  <a:extLst>
                    <a:ext uri="{FF2B5EF4-FFF2-40B4-BE49-F238E27FC236}">
                      <a16:creationId xmlns:a16="http://schemas.microsoft.com/office/drawing/2014/main" id="{7424C43B-BE70-F112-D8FC-CEA0211327AB}"/>
                    </a:ext>
                  </a:extLst>
                </p:cNvPr>
                <p:cNvPicPr/>
                <p:nvPr/>
              </p:nvPicPr>
              <p:blipFill>
                <a:blip r:embed="rId68"/>
                <a:stretch>
                  <a:fillRect/>
                </a:stretch>
              </p:blipFill>
              <p:spPr>
                <a:xfrm>
                  <a:off x="3835936" y="5903150"/>
                  <a:ext cx="11268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50" name="Ink 49">
                  <a:extLst>
                    <a:ext uri="{FF2B5EF4-FFF2-40B4-BE49-F238E27FC236}">
                      <a16:creationId xmlns:a16="http://schemas.microsoft.com/office/drawing/2014/main" id="{32342372-3412-2DA1-1D2D-87D906EDFCA7}"/>
                    </a:ext>
                  </a:extLst>
                </p14:cNvPr>
                <p14:cNvContentPartPr/>
                <p14:nvPr/>
              </p14:nvContentPartPr>
              <p14:xfrm>
                <a:off x="330976" y="6214550"/>
                <a:ext cx="126000" cy="185040"/>
              </p14:xfrm>
            </p:contentPart>
          </mc:Choice>
          <mc:Fallback xmlns="">
            <p:pic>
              <p:nvPicPr>
                <p:cNvPr id="50" name="Ink 49">
                  <a:extLst>
                    <a:ext uri="{FF2B5EF4-FFF2-40B4-BE49-F238E27FC236}">
                      <a16:creationId xmlns:a16="http://schemas.microsoft.com/office/drawing/2014/main" id="{32342372-3412-2DA1-1D2D-87D906EDFCA7}"/>
                    </a:ext>
                  </a:extLst>
                </p:cNvPr>
                <p:cNvPicPr/>
                <p:nvPr/>
              </p:nvPicPr>
              <p:blipFill>
                <a:blip r:embed="rId70"/>
                <a:stretch>
                  <a:fillRect/>
                </a:stretch>
              </p:blipFill>
              <p:spPr>
                <a:xfrm>
                  <a:off x="321976" y="6205910"/>
                  <a:ext cx="14364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1" name="Ink 50">
                  <a:extLst>
                    <a:ext uri="{FF2B5EF4-FFF2-40B4-BE49-F238E27FC236}">
                      <a16:creationId xmlns:a16="http://schemas.microsoft.com/office/drawing/2014/main" id="{D9798081-85DA-00B0-3A05-1E8DA9D34A8D}"/>
                    </a:ext>
                  </a:extLst>
                </p14:cNvPr>
                <p14:cNvContentPartPr/>
                <p14:nvPr/>
              </p14:nvContentPartPr>
              <p14:xfrm>
                <a:off x="576856" y="6193670"/>
                <a:ext cx="815400" cy="347760"/>
              </p14:xfrm>
            </p:contentPart>
          </mc:Choice>
          <mc:Fallback xmlns="">
            <p:pic>
              <p:nvPicPr>
                <p:cNvPr id="51" name="Ink 50">
                  <a:extLst>
                    <a:ext uri="{FF2B5EF4-FFF2-40B4-BE49-F238E27FC236}">
                      <a16:creationId xmlns:a16="http://schemas.microsoft.com/office/drawing/2014/main" id="{D9798081-85DA-00B0-3A05-1E8DA9D34A8D}"/>
                    </a:ext>
                  </a:extLst>
                </p:cNvPr>
                <p:cNvPicPr/>
                <p:nvPr/>
              </p:nvPicPr>
              <p:blipFill>
                <a:blip r:embed="rId72"/>
                <a:stretch>
                  <a:fillRect/>
                </a:stretch>
              </p:blipFill>
              <p:spPr>
                <a:xfrm>
                  <a:off x="567856" y="6185030"/>
                  <a:ext cx="83304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2" name="Ink 51">
                  <a:extLst>
                    <a:ext uri="{FF2B5EF4-FFF2-40B4-BE49-F238E27FC236}">
                      <a16:creationId xmlns:a16="http://schemas.microsoft.com/office/drawing/2014/main" id="{13A3E456-825A-5615-1F36-2BB226D2F766}"/>
                    </a:ext>
                  </a:extLst>
                </p14:cNvPr>
                <p14:cNvContentPartPr/>
                <p14:nvPr/>
              </p14:nvContentPartPr>
              <p14:xfrm>
                <a:off x="1314496" y="6253430"/>
                <a:ext cx="95400" cy="155880"/>
              </p14:xfrm>
            </p:contentPart>
          </mc:Choice>
          <mc:Fallback xmlns="">
            <p:pic>
              <p:nvPicPr>
                <p:cNvPr id="52" name="Ink 51">
                  <a:extLst>
                    <a:ext uri="{FF2B5EF4-FFF2-40B4-BE49-F238E27FC236}">
                      <a16:creationId xmlns:a16="http://schemas.microsoft.com/office/drawing/2014/main" id="{13A3E456-825A-5615-1F36-2BB226D2F766}"/>
                    </a:ext>
                  </a:extLst>
                </p:cNvPr>
                <p:cNvPicPr/>
                <p:nvPr/>
              </p:nvPicPr>
              <p:blipFill>
                <a:blip r:embed="rId74"/>
                <a:stretch>
                  <a:fillRect/>
                </a:stretch>
              </p:blipFill>
              <p:spPr>
                <a:xfrm>
                  <a:off x="1305856" y="6244790"/>
                  <a:ext cx="11304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3" name="Ink 52">
                  <a:extLst>
                    <a:ext uri="{FF2B5EF4-FFF2-40B4-BE49-F238E27FC236}">
                      <a16:creationId xmlns:a16="http://schemas.microsoft.com/office/drawing/2014/main" id="{0BEF5AB0-7902-7DA1-7AC1-92D722937132}"/>
                    </a:ext>
                  </a:extLst>
                </p14:cNvPr>
                <p14:cNvContentPartPr/>
                <p14:nvPr/>
              </p14:nvContentPartPr>
              <p14:xfrm>
                <a:off x="1434016" y="6296990"/>
                <a:ext cx="41400" cy="119880"/>
              </p14:xfrm>
            </p:contentPart>
          </mc:Choice>
          <mc:Fallback xmlns="">
            <p:pic>
              <p:nvPicPr>
                <p:cNvPr id="53" name="Ink 52">
                  <a:extLst>
                    <a:ext uri="{FF2B5EF4-FFF2-40B4-BE49-F238E27FC236}">
                      <a16:creationId xmlns:a16="http://schemas.microsoft.com/office/drawing/2014/main" id="{0BEF5AB0-7902-7DA1-7AC1-92D722937132}"/>
                    </a:ext>
                  </a:extLst>
                </p:cNvPr>
                <p:cNvPicPr/>
                <p:nvPr/>
              </p:nvPicPr>
              <p:blipFill>
                <a:blip r:embed="rId76"/>
                <a:stretch>
                  <a:fillRect/>
                </a:stretch>
              </p:blipFill>
              <p:spPr>
                <a:xfrm>
                  <a:off x="1425376" y="6287990"/>
                  <a:ext cx="5904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4" name="Ink 53">
                  <a:extLst>
                    <a:ext uri="{FF2B5EF4-FFF2-40B4-BE49-F238E27FC236}">
                      <a16:creationId xmlns:a16="http://schemas.microsoft.com/office/drawing/2014/main" id="{3ADBD7F7-46E0-9C2D-D2B6-98F60373F6B9}"/>
                    </a:ext>
                  </a:extLst>
                </p14:cNvPr>
                <p14:cNvContentPartPr/>
                <p14:nvPr/>
              </p14:nvContentPartPr>
              <p14:xfrm>
                <a:off x="1448056" y="6272510"/>
                <a:ext cx="13680" cy="2520"/>
              </p14:xfrm>
            </p:contentPart>
          </mc:Choice>
          <mc:Fallback xmlns="">
            <p:pic>
              <p:nvPicPr>
                <p:cNvPr id="54" name="Ink 53">
                  <a:extLst>
                    <a:ext uri="{FF2B5EF4-FFF2-40B4-BE49-F238E27FC236}">
                      <a16:creationId xmlns:a16="http://schemas.microsoft.com/office/drawing/2014/main" id="{3ADBD7F7-46E0-9C2D-D2B6-98F60373F6B9}"/>
                    </a:ext>
                  </a:extLst>
                </p:cNvPr>
                <p:cNvPicPr/>
                <p:nvPr/>
              </p:nvPicPr>
              <p:blipFill>
                <a:blip r:embed="rId78"/>
                <a:stretch>
                  <a:fillRect/>
                </a:stretch>
              </p:blipFill>
              <p:spPr>
                <a:xfrm>
                  <a:off x="1439056" y="6263510"/>
                  <a:ext cx="3132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5" name="Ink 54">
                  <a:extLst>
                    <a:ext uri="{FF2B5EF4-FFF2-40B4-BE49-F238E27FC236}">
                      <a16:creationId xmlns:a16="http://schemas.microsoft.com/office/drawing/2014/main" id="{37EB5270-5664-336B-A7AD-70CA8559DB64}"/>
                    </a:ext>
                  </a:extLst>
                </p14:cNvPr>
                <p14:cNvContentPartPr/>
                <p14:nvPr/>
              </p14:nvContentPartPr>
              <p14:xfrm>
                <a:off x="1508536" y="6133190"/>
                <a:ext cx="547200" cy="280440"/>
              </p14:xfrm>
            </p:contentPart>
          </mc:Choice>
          <mc:Fallback xmlns="">
            <p:pic>
              <p:nvPicPr>
                <p:cNvPr id="55" name="Ink 54">
                  <a:extLst>
                    <a:ext uri="{FF2B5EF4-FFF2-40B4-BE49-F238E27FC236}">
                      <a16:creationId xmlns:a16="http://schemas.microsoft.com/office/drawing/2014/main" id="{37EB5270-5664-336B-A7AD-70CA8559DB64}"/>
                    </a:ext>
                  </a:extLst>
                </p:cNvPr>
                <p:cNvPicPr/>
                <p:nvPr/>
              </p:nvPicPr>
              <p:blipFill>
                <a:blip r:embed="rId80"/>
                <a:stretch>
                  <a:fillRect/>
                </a:stretch>
              </p:blipFill>
              <p:spPr>
                <a:xfrm>
                  <a:off x="1499896" y="6124550"/>
                  <a:ext cx="56484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6" name="Ink 55">
                  <a:extLst>
                    <a:ext uri="{FF2B5EF4-FFF2-40B4-BE49-F238E27FC236}">
                      <a16:creationId xmlns:a16="http://schemas.microsoft.com/office/drawing/2014/main" id="{EFA4E46D-B96E-E2D7-2924-12125FEF8C3F}"/>
                    </a:ext>
                  </a:extLst>
                </p14:cNvPr>
                <p14:cNvContentPartPr/>
                <p14:nvPr/>
              </p14:nvContentPartPr>
              <p14:xfrm>
                <a:off x="1861336" y="6184310"/>
                <a:ext cx="119520" cy="14040"/>
              </p14:xfrm>
            </p:contentPart>
          </mc:Choice>
          <mc:Fallback xmlns="">
            <p:pic>
              <p:nvPicPr>
                <p:cNvPr id="56" name="Ink 55">
                  <a:extLst>
                    <a:ext uri="{FF2B5EF4-FFF2-40B4-BE49-F238E27FC236}">
                      <a16:creationId xmlns:a16="http://schemas.microsoft.com/office/drawing/2014/main" id="{EFA4E46D-B96E-E2D7-2924-12125FEF8C3F}"/>
                    </a:ext>
                  </a:extLst>
                </p:cNvPr>
                <p:cNvPicPr/>
                <p:nvPr/>
              </p:nvPicPr>
              <p:blipFill>
                <a:blip r:embed="rId82"/>
                <a:stretch>
                  <a:fillRect/>
                </a:stretch>
              </p:blipFill>
              <p:spPr>
                <a:xfrm>
                  <a:off x="1852696" y="6175310"/>
                  <a:ext cx="13716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57" name="Ink 56">
                  <a:extLst>
                    <a:ext uri="{FF2B5EF4-FFF2-40B4-BE49-F238E27FC236}">
                      <a16:creationId xmlns:a16="http://schemas.microsoft.com/office/drawing/2014/main" id="{E70428AA-4A54-7D6C-88B6-6B03A858E476}"/>
                    </a:ext>
                  </a:extLst>
                </p14:cNvPr>
                <p14:cNvContentPartPr/>
                <p14:nvPr/>
              </p14:nvContentPartPr>
              <p14:xfrm>
                <a:off x="2114776" y="6097190"/>
                <a:ext cx="924840" cy="412560"/>
              </p14:xfrm>
            </p:contentPart>
          </mc:Choice>
          <mc:Fallback xmlns="">
            <p:pic>
              <p:nvPicPr>
                <p:cNvPr id="57" name="Ink 56">
                  <a:extLst>
                    <a:ext uri="{FF2B5EF4-FFF2-40B4-BE49-F238E27FC236}">
                      <a16:creationId xmlns:a16="http://schemas.microsoft.com/office/drawing/2014/main" id="{E70428AA-4A54-7D6C-88B6-6B03A858E476}"/>
                    </a:ext>
                  </a:extLst>
                </p:cNvPr>
                <p:cNvPicPr/>
                <p:nvPr/>
              </p:nvPicPr>
              <p:blipFill>
                <a:blip r:embed="rId84"/>
                <a:stretch>
                  <a:fillRect/>
                </a:stretch>
              </p:blipFill>
              <p:spPr>
                <a:xfrm>
                  <a:off x="2105776" y="6088190"/>
                  <a:ext cx="942480" cy="4302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8" name="Ink 57">
                  <a:extLst>
                    <a:ext uri="{FF2B5EF4-FFF2-40B4-BE49-F238E27FC236}">
                      <a16:creationId xmlns:a16="http://schemas.microsoft.com/office/drawing/2014/main" id="{DE54EB23-BD9C-96EE-F57E-70C8A1E19FDE}"/>
                    </a:ext>
                  </a:extLst>
                </p14:cNvPr>
                <p14:cNvContentPartPr/>
                <p14:nvPr/>
              </p14:nvContentPartPr>
              <p14:xfrm>
                <a:off x="3029176" y="6141470"/>
                <a:ext cx="7920" cy="6480"/>
              </p14:xfrm>
            </p:contentPart>
          </mc:Choice>
          <mc:Fallback xmlns="">
            <p:pic>
              <p:nvPicPr>
                <p:cNvPr id="58" name="Ink 57">
                  <a:extLst>
                    <a:ext uri="{FF2B5EF4-FFF2-40B4-BE49-F238E27FC236}">
                      <a16:creationId xmlns:a16="http://schemas.microsoft.com/office/drawing/2014/main" id="{DE54EB23-BD9C-96EE-F57E-70C8A1E19FDE}"/>
                    </a:ext>
                  </a:extLst>
                </p:cNvPr>
                <p:cNvPicPr/>
                <p:nvPr/>
              </p:nvPicPr>
              <p:blipFill>
                <a:blip r:embed="rId21"/>
                <a:stretch>
                  <a:fillRect/>
                </a:stretch>
              </p:blipFill>
              <p:spPr>
                <a:xfrm>
                  <a:off x="3020176" y="6132470"/>
                  <a:ext cx="2556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9" name="Ink 58">
                  <a:extLst>
                    <a:ext uri="{FF2B5EF4-FFF2-40B4-BE49-F238E27FC236}">
                      <a16:creationId xmlns:a16="http://schemas.microsoft.com/office/drawing/2014/main" id="{17A4010E-DCC4-3795-F944-667046A575C2}"/>
                    </a:ext>
                  </a:extLst>
                </p14:cNvPr>
                <p14:cNvContentPartPr/>
                <p14:nvPr/>
              </p14:nvContentPartPr>
              <p14:xfrm>
                <a:off x="3042136" y="6171710"/>
                <a:ext cx="132480" cy="160560"/>
              </p14:xfrm>
            </p:contentPart>
          </mc:Choice>
          <mc:Fallback xmlns="">
            <p:pic>
              <p:nvPicPr>
                <p:cNvPr id="59" name="Ink 58">
                  <a:extLst>
                    <a:ext uri="{FF2B5EF4-FFF2-40B4-BE49-F238E27FC236}">
                      <a16:creationId xmlns:a16="http://schemas.microsoft.com/office/drawing/2014/main" id="{17A4010E-DCC4-3795-F944-667046A575C2}"/>
                    </a:ext>
                  </a:extLst>
                </p:cNvPr>
                <p:cNvPicPr/>
                <p:nvPr/>
              </p:nvPicPr>
              <p:blipFill>
                <a:blip r:embed="rId87"/>
                <a:stretch>
                  <a:fillRect/>
                </a:stretch>
              </p:blipFill>
              <p:spPr>
                <a:xfrm>
                  <a:off x="3033136" y="6162710"/>
                  <a:ext cx="15012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1" name="Ink 60">
                  <a:extLst>
                    <a:ext uri="{FF2B5EF4-FFF2-40B4-BE49-F238E27FC236}">
                      <a16:creationId xmlns:a16="http://schemas.microsoft.com/office/drawing/2014/main" id="{D753390C-1FB6-9195-7F3C-EEFB647A04EF}"/>
                    </a:ext>
                  </a:extLst>
                </p14:cNvPr>
                <p14:cNvContentPartPr/>
                <p14:nvPr/>
              </p14:nvContentPartPr>
              <p14:xfrm>
                <a:off x="3448576" y="6118070"/>
                <a:ext cx="104760" cy="450000"/>
              </p14:xfrm>
            </p:contentPart>
          </mc:Choice>
          <mc:Fallback xmlns="">
            <p:pic>
              <p:nvPicPr>
                <p:cNvPr id="61" name="Ink 60">
                  <a:extLst>
                    <a:ext uri="{FF2B5EF4-FFF2-40B4-BE49-F238E27FC236}">
                      <a16:creationId xmlns:a16="http://schemas.microsoft.com/office/drawing/2014/main" id="{D753390C-1FB6-9195-7F3C-EEFB647A04EF}"/>
                    </a:ext>
                  </a:extLst>
                </p:cNvPr>
                <p:cNvPicPr/>
                <p:nvPr/>
              </p:nvPicPr>
              <p:blipFill>
                <a:blip r:embed="rId89"/>
                <a:stretch>
                  <a:fillRect/>
                </a:stretch>
              </p:blipFill>
              <p:spPr>
                <a:xfrm>
                  <a:off x="3439576" y="6109430"/>
                  <a:ext cx="122400" cy="4676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2" name="Ink 61">
                  <a:extLst>
                    <a:ext uri="{FF2B5EF4-FFF2-40B4-BE49-F238E27FC236}">
                      <a16:creationId xmlns:a16="http://schemas.microsoft.com/office/drawing/2014/main" id="{78AA3EAD-49EF-CA10-333F-DB24CC351B3B}"/>
                    </a:ext>
                  </a:extLst>
                </p14:cNvPr>
                <p14:cNvContentPartPr/>
                <p14:nvPr/>
              </p14:nvContentPartPr>
              <p14:xfrm>
                <a:off x="3353896" y="6354590"/>
                <a:ext cx="214200" cy="52560"/>
              </p14:xfrm>
            </p:contentPart>
          </mc:Choice>
          <mc:Fallback xmlns="">
            <p:pic>
              <p:nvPicPr>
                <p:cNvPr id="62" name="Ink 61">
                  <a:extLst>
                    <a:ext uri="{FF2B5EF4-FFF2-40B4-BE49-F238E27FC236}">
                      <a16:creationId xmlns:a16="http://schemas.microsoft.com/office/drawing/2014/main" id="{78AA3EAD-49EF-CA10-333F-DB24CC351B3B}"/>
                    </a:ext>
                  </a:extLst>
                </p:cNvPr>
                <p:cNvPicPr/>
                <p:nvPr/>
              </p:nvPicPr>
              <p:blipFill>
                <a:blip r:embed="rId91"/>
                <a:stretch>
                  <a:fillRect/>
                </a:stretch>
              </p:blipFill>
              <p:spPr>
                <a:xfrm>
                  <a:off x="3345256" y="6345950"/>
                  <a:ext cx="23184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3" name="Ink 62">
                  <a:extLst>
                    <a:ext uri="{FF2B5EF4-FFF2-40B4-BE49-F238E27FC236}">
                      <a16:creationId xmlns:a16="http://schemas.microsoft.com/office/drawing/2014/main" id="{4B5CD080-2D6A-269D-A4A5-C328D61A4344}"/>
                    </a:ext>
                  </a:extLst>
                </p14:cNvPr>
                <p14:cNvContentPartPr/>
                <p14:nvPr/>
              </p14:nvContentPartPr>
              <p14:xfrm>
                <a:off x="3649816" y="6147230"/>
                <a:ext cx="109800" cy="249840"/>
              </p14:xfrm>
            </p:contentPart>
          </mc:Choice>
          <mc:Fallback xmlns="">
            <p:pic>
              <p:nvPicPr>
                <p:cNvPr id="63" name="Ink 62">
                  <a:extLst>
                    <a:ext uri="{FF2B5EF4-FFF2-40B4-BE49-F238E27FC236}">
                      <a16:creationId xmlns:a16="http://schemas.microsoft.com/office/drawing/2014/main" id="{4B5CD080-2D6A-269D-A4A5-C328D61A4344}"/>
                    </a:ext>
                  </a:extLst>
                </p:cNvPr>
                <p:cNvPicPr/>
                <p:nvPr/>
              </p:nvPicPr>
              <p:blipFill>
                <a:blip r:embed="rId93"/>
                <a:stretch>
                  <a:fillRect/>
                </a:stretch>
              </p:blipFill>
              <p:spPr>
                <a:xfrm>
                  <a:off x="3640816" y="6138230"/>
                  <a:ext cx="12744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4" name="Ink 63">
                  <a:extLst>
                    <a:ext uri="{FF2B5EF4-FFF2-40B4-BE49-F238E27FC236}">
                      <a16:creationId xmlns:a16="http://schemas.microsoft.com/office/drawing/2014/main" id="{00435CD5-B6A1-349C-FB42-3F8F04845B80}"/>
                    </a:ext>
                  </a:extLst>
                </p14:cNvPr>
                <p14:cNvContentPartPr/>
                <p14:nvPr/>
              </p14:nvContentPartPr>
              <p14:xfrm>
                <a:off x="3789856" y="6200150"/>
                <a:ext cx="206280" cy="266040"/>
              </p14:xfrm>
            </p:contentPart>
          </mc:Choice>
          <mc:Fallback xmlns="">
            <p:pic>
              <p:nvPicPr>
                <p:cNvPr id="64" name="Ink 63">
                  <a:extLst>
                    <a:ext uri="{FF2B5EF4-FFF2-40B4-BE49-F238E27FC236}">
                      <a16:creationId xmlns:a16="http://schemas.microsoft.com/office/drawing/2014/main" id="{00435CD5-B6A1-349C-FB42-3F8F04845B80}"/>
                    </a:ext>
                  </a:extLst>
                </p:cNvPr>
                <p:cNvPicPr/>
                <p:nvPr/>
              </p:nvPicPr>
              <p:blipFill>
                <a:blip r:embed="rId95"/>
                <a:stretch>
                  <a:fillRect/>
                </a:stretch>
              </p:blipFill>
              <p:spPr>
                <a:xfrm>
                  <a:off x="3781216" y="6191150"/>
                  <a:ext cx="22392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5" name="Ink 64">
                  <a:extLst>
                    <a:ext uri="{FF2B5EF4-FFF2-40B4-BE49-F238E27FC236}">
                      <a16:creationId xmlns:a16="http://schemas.microsoft.com/office/drawing/2014/main" id="{51B9BBD6-3854-ABFA-67F5-36AAFD10B88B}"/>
                    </a:ext>
                  </a:extLst>
                </p14:cNvPr>
                <p14:cNvContentPartPr/>
                <p14:nvPr/>
              </p14:nvContentPartPr>
              <p14:xfrm>
                <a:off x="4007296" y="6304910"/>
                <a:ext cx="108360" cy="92880"/>
              </p14:xfrm>
            </p:contentPart>
          </mc:Choice>
          <mc:Fallback xmlns="">
            <p:pic>
              <p:nvPicPr>
                <p:cNvPr id="65" name="Ink 64">
                  <a:extLst>
                    <a:ext uri="{FF2B5EF4-FFF2-40B4-BE49-F238E27FC236}">
                      <a16:creationId xmlns:a16="http://schemas.microsoft.com/office/drawing/2014/main" id="{51B9BBD6-3854-ABFA-67F5-36AAFD10B88B}"/>
                    </a:ext>
                  </a:extLst>
                </p:cNvPr>
                <p:cNvPicPr/>
                <p:nvPr/>
              </p:nvPicPr>
              <p:blipFill>
                <a:blip r:embed="rId97"/>
                <a:stretch>
                  <a:fillRect/>
                </a:stretch>
              </p:blipFill>
              <p:spPr>
                <a:xfrm>
                  <a:off x="3998656" y="6296270"/>
                  <a:ext cx="12600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6" name="Ink 65">
                  <a:extLst>
                    <a:ext uri="{FF2B5EF4-FFF2-40B4-BE49-F238E27FC236}">
                      <a16:creationId xmlns:a16="http://schemas.microsoft.com/office/drawing/2014/main" id="{DFD1F016-BA4F-DF9D-FC2F-62F0E5404C38}"/>
                    </a:ext>
                  </a:extLst>
                </p14:cNvPr>
                <p14:cNvContentPartPr/>
                <p14:nvPr/>
              </p14:nvContentPartPr>
              <p14:xfrm>
                <a:off x="4145536" y="6169550"/>
                <a:ext cx="103320" cy="265680"/>
              </p14:xfrm>
            </p:contentPart>
          </mc:Choice>
          <mc:Fallback xmlns="">
            <p:pic>
              <p:nvPicPr>
                <p:cNvPr id="66" name="Ink 65">
                  <a:extLst>
                    <a:ext uri="{FF2B5EF4-FFF2-40B4-BE49-F238E27FC236}">
                      <a16:creationId xmlns:a16="http://schemas.microsoft.com/office/drawing/2014/main" id="{DFD1F016-BA4F-DF9D-FC2F-62F0E5404C38}"/>
                    </a:ext>
                  </a:extLst>
                </p:cNvPr>
                <p:cNvPicPr/>
                <p:nvPr/>
              </p:nvPicPr>
              <p:blipFill>
                <a:blip r:embed="rId99"/>
                <a:stretch>
                  <a:fillRect/>
                </a:stretch>
              </p:blipFill>
              <p:spPr>
                <a:xfrm>
                  <a:off x="4136896" y="6160550"/>
                  <a:ext cx="120960" cy="283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0">
            <p14:nvContentPartPr>
              <p14:cNvPr id="68" name="Ink 67">
                <a:extLst>
                  <a:ext uri="{FF2B5EF4-FFF2-40B4-BE49-F238E27FC236}">
                    <a16:creationId xmlns:a16="http://schemas.microsoft.com/office/drawing/2014/main" id="{B54C3E83-85FF-5741-195B-3A6C9D8AE946}"/>
                  </a:ext>
                </a:extLst>
              </p14:cNvPr>
              <p14:cNvContentPartPr/>
              <p14:nvPr/>
            </p14:nvContentPartPr>
            <p14:xfrm>
              <a:off x="4087576" y="4015310"/>
              <a:ext cx="498960" cy="413280"/>
            </p14:xfrm>
          </p:contentPart>
        </mc:Choice>
        <mc:Fallback xmlns="">
          <p:pic>
            <p:nvPicPr>
              <p:cNvPr id="68" name="Ink 67">
                <a:extLst>
                  <a:ext uri="{FF2B5EF4-FFF2-40B4-BE49-F238E27FC236}">
                    <a16:creationId xmlns:a16="http://schemas.microsoft.com/office/drawing/2014/main" id="{B54C3E83-85FF-5741-195B-3A6C9D8AE946}"/>
                  </a:ext>
                </a:extLst>
              </p:cNvPr>
              <p:cNvPicPr/>
              <p:nvPr/>
            </p:nvPicPr>
            <p:blipFill>
              <a:blip r:embed="rId101"/>
              <a:stretch>
                <a:fillRect/>
              </a:stretch>
            </p:blipFill>
            <p:spPr>
              <a:xfrm>
                <a:off x="4078936" y="4006310"/>
                <a:ext cx="516600" cy="430920"/>
              </a:xfrm>
              <a:prstGeom prst="rect">
                <a:avLst/>
              </a:prstGeom>
            </p:spPr>
          </p:pic>
        </mc:Fallback>
      </mc:AlternateContent>
      <p:grpSp>
        <p:nvGrpSpPr>
          <p:cNvPr id="84" name="Group 83">
            <a:extLst>
              <a:ext uri="{FF2B5EF4-FFF2-40B4-BE49-F238E27FC236}">
                <a16:creationId xmlns:a16="http://schemas.microsoft.com/office/drawing/2014/main" id="{2A85FFDA-488A-5E7F-5A87-694171C34F7F}"/>
              </a:ext>
            </a:extLst>
          </p:cNvPr>
          <p:cNvGrpSpPr/>
          <p:nvPr/>
        </p:nvGrpSpPr>
        <p:grpSpPr>
          <a:xfrm>
            <a:off x="537976" y="3396110"/>
            <a:ext cx="3180240" cy="729720"/>
            <a:chOff x="537976" y="3396110"/>
            <a:chExt cx="3180240" cy="729720"/>
          </a:xfrm>
        </p:grpSpPr>
        <mc:AlternateContent xmlns:mc="http://schemas.openxmlformats.org/markup-compatibility/2006" xmlns:p14="http://schemas.microsoft.com/office/powerpoint/2010/main">
          <mc:Choice Requires="p14">
            <p:contentPart p14:bwMode="auto" r:id="rId102">
              <p14:nvContentPartPr>
                <p14:cNvPr id="72" name="Ink 71">
                  <a:extLst>
                    <a:ext uri="{FF2B5EF4-FFF2-40B4-BE49-F238E27FC236}">
                      <a16:creationId xmlns:a16="http://schemas.microsoft.com/office/drawing/2014/main" id="{168DD932-62ED-8C17-8384-C435505AD25C}"/>
                    </a:ext>
                  </a:extLst>
                </p14:cNvPr>
                <p14:cNvContentPartPr/>
                <p14:nvPr/>
              </p14:nvContentPartPr>
              <p14:xfrm>
                <a:off x="570376" y="3450470"/>
                <a:ext cx="1143000" cy="588600"/>
              </p14:xfrm>
            </p:contentPart>
          </mc:Choice>
          <mc:Fallback xmlns="">
            <p:pic>
              <p:nvPicPr>
                <p:cNvPr id="72" name="Ink 71">
                  <a:extLst>
                    <a:ext uri="{FF2B5EF4-FFF2-40B4-BE49-F238E27FC236}">
                      <a16:creationId xmlns:a16="http://schemas.microsoft.com/office/drawing/2014/main" id="{168DD932-62ED-8C17-8384-C435505AD25C}"/>
                    </a:ext>
                  </a:extLst>
                </p:cNvPr>
                <p:cNvPicPr/>
                <p:nvPr/>
              </p:nvPicPr>
              <p:blipFill>
                <a:blip r:embed="rId103"/>
                <a:stretch>
                  <a:fillRect/>
                </a:stretch>
              </p:blipFill>
              <p:spPr>
                <a:xfrm>
                  <a:off x="561376" y="3441830"/>
                  <a:ext cx="1160640" cy="6062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3" name="Ink 72">
                  <a:extLst>
                    <a:ext uri="{FF2B5EF4-FFF2-40B4-BE49-F238E27FC236}">
                      <a16:creationId xmlns:a16="http://schemas.microsoft.com/office/drawing/2014/main" id="{803DF581-BDE5-3B7A-1423-AF7A5295A260}"/>
                    </a:ext>
                  </a:extLst>
                </p14:cNvPr>
                <p14:cNvContentPartPr/>
                <p14:nvPr/>
              </p14:nvContentPartPr>
              <p14:xfrm>
                <a:off x="1443736" y="3474590"/>
                <a:ext cx="25560" cy="10080"/>
              </p14:xfrm>
            </p:contentPart>
          </mc:Choice>
          <mc:Fallback xmlns="">
            <p:pic>
              <p:nvPicPr>
                <p:cNvPr id="73" name="Ink 72">
                  <a:extLst>
                    <a:ext uri="{FF2B5EF4-FFF2-40B4-BE49-F238E27FC236}">
                      <a16:creationId xmlns:a16="http://schemas.microsoft.com/office/drawing/2014/main" id="{803DF581-BDE5-3B7A-1423-AF7A5295A260}"/>
                    </a:ext>
                  </a:extLst>
                </p:cNvPr>
                <p:cNvPicPr/>
                <p:nvPr/>
              </p:nvPicPr>
              <p:blipFill>
                <a:blip r:embed="rId105"/>
                <a:stretch>
                  <a:fillRect/>
                </a:stretch>
              </p:blipFill>
              <p:spPr>
                <a:xfrm>
                  <a:off x="1435096" y="3465590"/>
                  <a:ext cx="4320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4" name="Ink 73">
                  <a:extLst>
                    <a:ext uri="{FF2B5EF4-FFF2-40B4-BE49-F238E27FC236}">
                      <a16:creationId xmlns:a16="http://schemas.microsoft.com/office/drawing/2014/main" id="{983826FA-D34E-C0E4-E1E2-253046BA0DB2}"/>
                    </a:ext>
                  </a:extLst>
                </p14:cNvPr>
                <p14:cNvContentPartPr/>
                <p14:nvPr/>
              </p14:nvContentPartPr>
              <p14:xfrm>
                <a:off x="1851256" y="3447230"/>
                <a:ext cx="13320" cy="270720"/>
              </p14:xfrm>
            </p:contentPart>
          </mc:Choice>
          <mc:Fallback xmlns="">
            <p:pic>
              <p:nvPicPr>
                <p:cNvPr id="74" name="Ink 73">
                  <a:extLst>
                    <a:ext uri="{FF2B5EF4-FFF2-40B4-BE49-F238E27FC236}">
                      <a16:creationId xmlns:a16="http://schemas.microsoft.com/office/drawing/2014/main" id="{983826FA-D34E-C0E4-E1E2-253046BA0DB2}"/>
                    </a:ext>
                  </a:extLst>
                </p:cNvPr>
                <p:cNvPicPr/>
                <p:nvPr/>
              </p:nvPicPr>
              <p:blipFill>
                <a:blip r:embed="rId107"/>
                <a:stretch>
                  <a:fillRect/>
                </a:stretch>
              </p:blipFill>
              <p:spPr>
                <a:xfrm>
                  <a:off x="1842616" y="3438230"/>
                  <a:ext cx="30960"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5" name="Ink 74">
                  <a:extLst>
                    <a:ext uri="{FF2B5EF4-FFF2-40B4-BE49-F238E27FC236}">
                      <a16:creationId xmlns:a16="http://schemas.microsoft.com/office/drawing/2014/main" id="{50A4D980-39CB-710F-C3B5-5BF5BC92181F}"/>
                    </a:ext>
                  </a:extLst>
                </p14:cNvPr>
                <p14:cNvContentPartPr/>
                <p14:nvPr/>
              </p14:nvContentPartPr>
              <p14:xfrm>
                <a:off x="1768096" y="3396110"/>
                <a:ext cx="379080" cy="323280"/>
              </p14:xfrm>
            </p:contentPart>
          </mc:Choice>
          <mc:Fallback xmlns="">
            <p:pic>
              <p:nvPicPr>
                <p:cNvPr id="75" name="Ink 74">
                  <a:extLst>
                    <a:ext uri="{FF2B5EF4-FFF2-40B4-BE49-F238E27FC236}">
                      <a16:creationId xmlns:a16="http://schemas.microsoft.com/office/drawing/2014/main" id="{50A4D980-39CB-710F-C3B5-5BF5BC92181F}"/>
                    </a:ext>
                  </a:extLst>
                </p:cNvPr>
                <p:cNvPicPr/>
                <p:nvPr/>
              </p:nvPicPr>
              <p:blipFill>
                <a:blip r:embed="rId109"/>
                <a:stretch>
                  <a:fillRect/>
                </a:stretch>
              </p:blipFill>
              <p:spPr>
                <a:xfrm>
                  <a:off x="1759456" y="3387470"/>
                  <a:ext cx="396720" cy="3409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6" name="Ink 75">
                  <a:extLst>
                    <a:ext uri="{FF2B5EF4-FFF2-40B4-BE49-F238E27FC236}">
                      <a16:creationId xmlns:a16="http://schemas.microsoft.com/office/drawing/2014/main" id="{718DB764-38A0-F470-A9F4-39F58FC399AD}"/>
                    </a:ext>
                  </a:extLst>
                </p14:cNvPr>
                <p14:cNvContentPartPr/>
                <p14:nvPr/>
              </p14:nvContentPartPr>
              <p14:xfrm>
                <a:off x="2231056" y="3548030"/>
                <a:ext cx="648000" cy="434520"/>
              </p14:xfrm>
            </p:contentPart>
          </mc:Choice>
          <mc:Fallback xmlns="">
            <p:pic>
              <p:nvPicPr>
                <p:cNvPr id="76" name="Ink 75">
                  <a:extLst>
                    <a:ext uri="{FF2B5EF4-FFF2-40B4-BE49-F238E27FC236}">
                      <a16:creationId xmlns:a16="http://schemas.microsoft.com/office/drawing/2014/main" id="{718DB764-38A0-F470-A9F4-39F58FC399AD}"/>
                    </a:ext>
                  </a:extLst>
                </p:cNvPr>
                <p:cNvPicPr/>
                <p:nvPr/>
              </p:nvPicPr>
              <p:blipFill>
                <a:blip r:embed="rId111"/>
                <a:stretch>
                  <a:fillRect/>
                </a:stretch>
              </p:blipFill>
              <p:spPr>
                <a:xfrm>
                  <a:off x="2222056" y="3539030"/>
                  <a:ext cx="665640" cy="4521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8" name="Ink 77">
                  <a:extLst>
                    <a:ext uri="{FF2B5EF4-FFF2-40B4-BE49-F238E27FC236}">
                      <a16:creationId xmlns:a16="http://schemas.microsoft.com/office/drawing/2014/main" id="{8B2E76C9-3D61-4A00-53A3-3127B1D704ED}"/>
                    </a:ext>
                  </a:extLst>
                </p14:cNvPr>
                <p14:cNvContentPartPr/>
                <p14:nvPr/>
              </p14:nvContentPartPr>
              <p14:xfrm>
                <a:off x="2772856" y="3493670"/>
                <a:ext cx="729720" cy="272160"/>
              </p14:xfrm>
            </p:contentPart>
          </mc:Choice>
          <mc:Fallback xmlns="">
            <p:pic>
              <p:nvPicPr>
                <p:cNvPr id="78" name="Ink 77">
                  <a:extLst>
                    <a:ext uri="{FF2B5EF4-FFF2-40B4-BE49-F238E27FC236}">
                      <a16:creationId xmlns:a16="http://schemas.microsoft.com/office/drawing/2014/main" id="{8B2E76C9-3D61-4A00-53A3-3127B1D704ED}"/>
                    </a:ext>
                  </a:extLst>
                </p:cNvPr>
                <p:cNvPicPr/>
                <p:nvPr/>
              </p:nvPicPr>
              <p:blipFill>
                <a:blip r:embed="rId113"/>
                <a:stretch>
                  <a:fillRect/>
                </a:stretch>
              </p:blipFill>
              <p:spPr>
                <a:xfrm>
                  <a:off x="2764216" y="3485030"/>
                  <a:ext cx="74736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9" name="Ink 78">
                  <a:extLst>
                    <a:ext uri="{FF2B5EF4-FFF2-40B4-BE49-F238E27FC236}">
                      <a16:creationId xmlns:a16="http://schemas.microsoft.com/office/drawing/2014/main" id="{798AA64B-6380-4865-D11A-EA8A40A9146B}"/>
                    </a:ext>
                  </a:extLst>
                </p14:cNvPr>
                <p14:cNvContentPartPr/>
                <p14:nvPr/>
              </p14:nvContentPartPr>
              <p14:xfrm>
                <a:off x="3417976" y="3611030"/>
                <a:ext cx="300240" cy="120960"/>
              </p14:xfrm>
            </p:contentPart>
          </mc:Choice>
          <mc:Fallback xmlns="">
            <p:pic>
              <p:nvPicPr>
                <p:cNvPr id="79" name="Ink 78">
                  <a:extLst>
                    <a:ext uri="{FF2B5EF4-FFF2-40B4-BE49-F238E27FC236}">
                      <a16:creationId xmlns:a16="http://schemas.microsoft.com/office/drawing/2014/main" id="{798AA64B-6380-4865-D11A-EA8A40A9146B}"/>
                    </a:ext>
                  </a:extLst>
                </p:cNvPr>
                <p:cNvPicPr/>
                <p:nvPr/>
              </p:nvPicPr>
              <p:blipFill>
                <a:blip r:embed="rId115"/>
                <a:stretch>
                  <a:fillRect/>
                </a:stretch>
              </p:blipFill>
              <p:spPr>
                <a:xfrm>
                  <a:off x="3409336" y="3602390"/>
                  <a:ext cx="31788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0" name="Ink 79">
                  <a:extLst>
                    <a:ext uri="{FF2B5EF4-FFF2-40B4-BE49-F238E27FC236}">
                      <a16:creationId xmlns:a16="http://schemas.microsoft.com/office/drawing/2014/main" id="{92CB2B24-0663-CFF4-8502-949DA594176E}"/>
                    </a:ext>
                  </a:extLst>
                </p14:cNvPr>
                <p14:cNvContentPartPr/>
                <p14:nvPr/>
              </p14:nvContentPartPr>
              <p14:xfrm>
                <a:off x="3578896" y="3524270"/>
                <a:ext cx="17640" cy="45720"/>
              </p14:xfrm>
            </p:contentPart>
          </mc:Choice>
          <mc:Fallback xmlns="">
            <p:pic>
              <p:nvPicPr>
                <p:cNvPr id="80" name="Ink 79">
                  <a:extLst>
                    <a:ext uri="{FF2B5EF4-FFF2-40B4-BE49-F238E27FC236}">
                      <a16:creationId xmlns:a16="http://schemas.microsoft.com/office/drawing/2014/main" id="{92CB2B24-0663-CFF4-8502-949DA594176E}"/>
                    </a:ext>
                  </a:extLst>
                </p:cNvPr>
                <p:cNvPicPr/>
                <p:nvPr/>
              </p:nvPicPr>
              <p:blipFill>
                <a:blip r:embed="rId117"/>
                <a:stretch>
                  <a:fillRect/>
                </a:stretch>
              </p:blipFill>
              <p:spPr>
                <a:xfrm>
                  <a:off x="3569896" y="3515630"/>
                  <a:ext cx="3528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1" name="Ink 80">
                  <a:extLst>
                    <a:ext uri="{FF2B5EF4-FFF2-40B4-BE49-F238E27FC236}">
                      <a16:creationId xmlns:a16="http://schemas.microsoft.com/office/drawing/2014/main" id="{49B7D09C-AAC5-DA90-E6F1-E6BAD3A8193E}"/>
                    </a:ext>
                  </a:extLst>
                </p14:cNvPr>
                <p14:cNvContentPartPr/>
                <p14:nvPr/>
              </p14:nvContentPartPr>
              <p14:xfrm>
                <a:off x="537976" y="3932870"/>
                <a:ext cx="629640" cy="192960"/>
              </p14:xfrm>
            </p:contentPart>
          </mc:Choice>
          <mc:Fallback xmlns="">
            <p:pic>
              <p:nvPicPr>
                <p:cNvPr id="81" name="Ink 80">
                  <a:extLst>
                    <a:ext uri="{FF2B5EF4-FFF2-40B4-BE49-F238E27FC236}">
                      <a16:creationId xmlns:a16="http://schemas.microsoft.com/office/drawing/2014/main" id="{49B7D09C-AAC5-DA90-E6F1-E6BAD3A8193E}"/>
                    </a:ext>
                  </a:extLst>
                </p:cNvPr>
                <p:cNvPicPr/>
                <p:nvPr/>
              </p:nvPicPr>
              <p:blipFill>
                <a:blip r:embed="rId119"/>
                <a:stretch>
                  <a:fillRect/>
                </a:stretch>
              </p:blipFill>
              <p:spPr>
                <a:xfrm>
                  <a:off x="528976" y="3924230"/>
                  <a:ext cx="64728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2" name="Ink 81">
                  <a:extLst>
                    <a:ext uri="{FF2B5EF4-FFF2-40B4-BE49-F238E27FC236}">
                      <a16:creationId xmlns:a16="http://schemas.microsoft.com/office/drawing/2014/main" id="{B0D522F3-874D-2E7D-A268-B9BE11766337}"/>
                    </a:ext>
                  </a:extLst>
                </p14:cNvPr>
                <p14:cNvContentPartPr/>
                <p14:nvPr/>
              </p14:nvContentPartPr>
              <p14:xfrm>
                <a:off x="1239256" y="4076870"/>
                <a:ext cx="6480" cy="16200"/>
              </p14:xfrm>
            </p:contentPart>
          </mc:Choice>
          <mc:Fallback xmlns="">
            <p:pic>
              <p:nvPicPr>
                <p:cNvPr id="82" name="Ink 81">
                  <a:extLst>
                    <a:ext uri="{FF2B5EF4-FFF2-40B4-BE49-F238E27FC236}">
                      <a16:creationId xmlns:a16="http://schemas.microsoft.com/office/drawing/2014/main" id="{B0D522F3-874D-2E7D-A268-B9BE11766337}"/>
                    </a:ext>
                  </a:extLst>
                </p:cNvPr>
                <p:cNvPicPr/>
                <p:nvPr/>
              </p:nvPicPr>
              <p:blipFill>
                <a:blip r:embed="rId121"/>
                <a:stretch>
                  <a:fillRect/>
                </a:stretch>
              </p:blipFill>
              <p:spPr>
                <a:xfrm>
                  <a:off x="1230256" y="4068230"/>
                  <a:ext cx="24120" cy="33840"/>
                </a:xfrm>
                <a:prstGeom prst="rect">
                  <a:avLst/>
                </a:prstGeom>
              </p:spPr>
            </p:pic>
          </mc:Fallback>
        </mc:AlternateContent>
      </p:grpSp>
      <p:grpSp>
        <p:nvGrpSpPr>
          <p:cNvPr id="104" name="Group 103">
            <a:extLst>
              <a:ext uri="{FF2B5EF4-FFF2-40B4-BE49-F238E27FC236}">
                <a16:creationId xmlns:a16="http://schemas.microsoft.com/office/drawing/2014/main" id="{DE7A8A47-5F2A-3D6C-B171-C5F80C0402B7}"/>
              </a:ext>
            </a:extLst>
          </p:cNvPr>
          <p:cNvGrpSpPr/>
          <p:nvPr/>
        </p:nvGrpSpPr>
        <p:grpSpPr>
          <a:xfrm>
            <a:off x="6812299" y="1289303"/>
            <a:ext cx="4491720" cy="878400"/>
            <a:chOff x="6751576" y="215024"/>
            <a:chExt cx="4491720" cy="878400"/>
          </a:xfrm>
        </p:grpSpPr>
        <mc:AlternateContent xmlns:mc="http://schemas.openxmlformats.org/markup-compatibility/2006" xmlns:p14="http://schemas.microsoft.com/office/powerpoint/2010/main">
          <mc:Choice Requires="p14">
            <p:contentPart p14:bwMode="auto" r:id="rId122">
              <p14:nvContentPartPr>
                <p14:cNvPr id="85" name="Ink 84">
                  <a:extLst>
                    <a:ext uri="{FF2B5EF4-FFF2-40B4-BE49-F238E27FC236}">
                      <a16:creationId xmlns:a16="http://schemas.microsoft.com/office/drawing/2014/main" id="{30FC8845-B3FF-023E-56C8-3D76BF6405FF}"/>
                    </a:ext>
                  </a:extLst>
                </p14:cNvPr>
                <p14:cNvContentPartPr/>
                <p14:nvPr/>
              </p14:nvContentPartPr>
              <p14:xfrm>
                <a:off x="6771736" y="233024"/>
                <a:ext cx="52920" cy="276840"/>
              </p14:xfrm>
            </p:contentPart>
          </mc:Choice>
          <mc:Fallback xmlns="">
            <p:pic>
              <p:nvPicPr>
                <p:cNvPr id="85" name="Ink 84">
                  <a:extLst>
                    <a:ext uri="{FF2B5EF4-FFF2-40B4-BE49-F238E27FC236}">
                      <a16:creationId xmlns:a16="http://schemas.microsoft.com/office/drawing/2014/main" id="{30FC8845-B3FF-023E-56C8-3D76BF6405FF}"/>
                    </a:ext>
                  </a:extLst>
                </p:cNvPr>
                <p:cNvPicPr/>
                <p:nvPr/>
              </p:nvPicPr>
              <p:blipFill>
                <a:blip r:embed="rId123"/>
                <a:stretch>
                  <a:fillRect/>
                </a:stretch>
              </p:blipFill>
              <p:spPr>
                <a:xfrm>
                  <a:off x="6763096" y="224024"/>
                  <a:ext cx="7056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6" name="Ink 85">
                  <a:extLst>
                    <a:ext uri="{FF2B5EF4-FFF2-40B4-BE49-F238E27FC236}">
                      <a16:creationId xmlns:a16="http://schemas.microsoft.com/office/drawing/2014/main" id="{AF3288C6-59FA-93C3-91BB-62785B8BA7C1}"/>
                    </a:ext>
                  </a:extLst>
                </p14:cNvPr>
                <p14:cNvContentPartPr/>
                <p14:nvPr/>
              </p14:nvContentPartPr>
              <p14:xfrm>
                <a:off x="6751576" y="215024"/>
                <a:ext cx="268560" cy="336960"/>
              </p14:xfrm>
            </p:contentPart>
          </mc:Choice>
          <mc:Fallback xmlns="">
            <p:pic>
              <p:nvPicPr>
                <p:cNvPr id="86" name="Ink 85">
                  <a:extLst>
                    <a:ext uri="{FF2B5EF4-FFF2-40B4-BE49-F238E27FC236}">
                      <a16:creationId xmlns:a16="http://schemas.microsoft.com/office/drawing/2014/main" id="{AF3288C6-59FA-93C3-91BB-62785B8BA7C1}"/>
                    </a:ext>
                  </a:extLst>
                </p:cNvPr>
                <p:cNvPicPr/>
                <p:nvPr/>
              </p:nvPicPr>
              <p:blipFill>
                <a:blip r:embed="rId125"/>
                <a:stretch>
                  <a:fillRect/>
                </a:stretch>
              </p:blipFill>
              <p:spPr>
                <a:xfrm>
                  <a:off x="6742576" y="206024"/>
                  <a:ext cx="286200" cy="3546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7" name="Ink 86">
                  <a:extLst>
                    <a:ext uri="{FF2B5EF4-FFF2-40B4-BE49-F238E27FC236}">
                      <a16:creationId xmlns:a16="http://schemas.microsoft.com/office/drawing/2014/main" id="{3BF387F3-A026-BEF4-8A37-069603782C33}"/>
                    </a:ext>
                  </a:extLst>
                </p14:cNvPr>
                <p14:cNvContentPartPr/>
                <p14:nvPr/>
              </p14:nvContentPartPr>
              <p14:xfrm>
                <a:off x="6974416" y="370544"/>
                <a:ext cx="8280" cy="19080"/>
              </p14:xfrm>
            </p:contentPart>
          </mc:Choice>
          <mc:Fallback xmlns="">
            <p:pic>
              <p:nvPicPr>
                <p:cNvPr id="87" name="Ink 86">
                  <a:extLst>
                    <a:ext uri="{FF2B5EF4-FFF2-40B4-BE49-F238E27FC236}">
                      <a16:creationId xmlns:a16="http://schemas.microsoft.com/office/drawing/2014/main" id="{3BF387F3-A026-BEF4-8A37-069603782C33}"/>
                    </a:ext>
                  </a:extLst>
                </p:cNvPr>
                <p:cNvPicPr/>
                <p:nvPr/>
              </p:nvPicPr>
              <p:blipFill>
                <a:blip r:embed="rId127"/>
                <a:stretch>
                  <a:fillRect/>
                </a:stretch>
              </p:blipFill>
              <p:spPr>
                <a:xfrm>
                  <a:off x="6965776" y="361544"/>
                  <a:ext cx="2592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8" name="Ink 87">
                  <a:extLst>
                    <a:ext uri="{FF2B5EF4-FFF2-40B4-BE49-F238E27FC236}">
                      <a16:creationId xmlns:a16="http://schemas.microsoft.com/office/drawing/2014/main" id="{134D63C7-F808-E6C4-29AB-D4DE3414F97F}"/>
                    </a:ext>
                  </a:extLst>
                </p14:cNvPr>
                <p14:cNvContentPartPr/>
                <p14:nvPr/>
              </p14:nvContentPartPr>
              <p14:xfrm>
                <a:off x="7040296" y="379904"/>
                <a:ext cx="950760" cy="384840"/>
              </p14:xfrm>
            </p:contentPart>
          </mc:Choice>
          <mc:Fallback xmlns="">
            <p:pic>
              <p:nvPicPr>
                <p:cNvPr id="88" name="Ink 87">
                  <a:extLst>
                    <a:ext uri="{FF2B5EF4-FFF2-40B4-BE49-F238E27FC236}">
                      <a16:creationId xmlns:a16="http://schemas.microsoft.com/office/drawing/2014/main" id="{134D63C7-F808-E6C4-29AB-D4DE3414F97F}"/>
                    </a:ext>
                  </a:extLst>
                </p:cNvPr>
                <p:cNvPicPr/>
                <p:nvPr/>
              </p:nvPicPr>
              <p:blipFill>
                <a:blip r:embed="rId129"/>
                <a:stretch>
                  <a:fillRect/>
                </a:stretch>
              </p:blipFill>
              <p:spPr>
                <a:xfrm>
                  <a:off x="7031296" y="370904"/>
                  <a:ext cx="968400" cy="4024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9" name="Ink 88">
                  <a:extLst>
                    <a:ext uri="{FF2B5EF4-FFF2-40B4-BE49-F238E27FC236}">
                      <a16:creationId xmlns:a16="http://schemas.microsoft.com/office/drawing/2014/main" id="{D0BCEE97-D77B-FB08-2432-119DD1C46009}"/>
                    </a:ext>
                  </a:extLst>
                </p14:cNvPr>
                <p14:cNvContentPartPr/>
                <p14:nvPr/>
              </p14:nvContentPartPr>
              <p14:xfrm>
                <a:off x="7994296" y="373424"/>
                <a:ext cx="264240" cy="293400"/>
              </p14:xfrm>
            </p:contentPart>
          </mc:Choice>
          <mc:Fallback xmlns="">
            <p:pic>
              <p:nvPicPr>
                <p:cNvPr id="89" name="Ink 88">
                  <a:extLst>
                    <a:ext uri="{FF2B5EF4-FFF2-40B4-BE49-F238E27FC236}">
                      <a16:creationId xmlns:a16="http://schemas.microsoft.com/office/drawing/2014/main" id="{D0BCEE97-D77B-FB08-2432-119DD1C46009}"/>
                    </a:ext>
                  </a:extLst>
                </p:cNvPr>
                <p:cNvPicPr/>
                <p:nvPr/>
              </p:nvPicPr>
              <p:blipFill>
                <a:blip r:embed="rId131"/>
                <a:stretch>
                  <a:fillRect/>
                </a:stretch>
              </p:blipFill>
              <p:spPr>
                <a:xfrm>
                  <a:off x="7985296" y="364424"/>
                  <a:ext cx="28188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90" name="Ink 89">
                  <a:extLst>
                    <a:ext uri="{FF2B5EF4-FFF2-40B4-BE49-F238E27FC236}">
                      <a16:creationId xmlns:a16="http://schemas.microsoft.com/office/drawing/2014/main" id="{D21D301E-7D93-80A7-0CF5-B9BCCB0EC55E}"/>
                    </a:ext>
                  </a:extLst>
                </p14:cNvPr>
                <p14:cNvContentPartPr/>
                <p14:nvPr/>
              </p14:nvContentPartPr>
              <p14:xfrm>
                <a:off x="8350696" y="253544"/>
                <a:ext cx="410040" cy="246600"/>
              </p14:xfrm>
            </p:contentPart>
          </mc:Choice>
          <mc:Fallback xmlns="">
            <p:pic>
              <p:nvPicPr>
                <p:cNvPr id="90" name="Ink 89">
                  <a:extLst>
                    <a:ext uri="{FF2B5EF4-FFF2-40B4-BE49-F238E27FC236}">
                      <a16:creationId xmlns:a16="http://schemas.microsoft.com/office/drawing/2014/main" id="{D21D301E-7D93-80A7-0CF5-B9BCCB0EC55E}"/>
                    </a:ext>
                  </a:extLst>
                </p:cNvPr>
                <p:cNvPicPr/>
                <p:nvPr/>
              </p:nvPicPr>
              <p:blipFill>
                <a:blip r:embed="rId133"/>
                <a:stretch>
                  <a:fillRect/>
                </a:stretch>
              </p:blipFill>
              <p:spPr>
                <a:xfrm>
                  <a:off x="8342056" y="244904"/>
                  <a:ext cx="42768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91" name="Ink 90">
                  <a:extLst>
                    <a:ext uri="{FF2B5EF4-FFF2-40B4-BE49-F238E27FC236}">
                      <a16:creationId xmlns:a16="http://schemas.microsoft.com/office/drawing/2014/main" id="{BD1F4732-6496-BB7A-8F05-2F97948311FA}"/>
                    </a:ext>
                  </a:extLst>
                </p14:cNvPr>
                <p14:cNvContentPartPr/>
                <p14:nvPr/>
              </p14:nvContentPartPr>
              <p14:xfrm>
                <a:off x="8923456" y="248864"/>
                <a:ext cx="7560" cy="228600"/>
              </p14:xfrm>
            </p:contentPart>
          </mc:Choice>
          <mc:Fallback xmlns="">
            <p:pic>
              <p:nvPicPr>
                <p:cNvPr id="91" name="Ink 90">
                  <a:extLst>
                    <a:ext uri="{FF2B5EF4-FFF2-40B4-BE49-F238E27FC236}">
                      <a16:creationId xmlns:a16="http://schemas.microsoft.com/office/drawing/2014/main" id="{BD1F4732-6496-BB7A-8F05-2F97948311FA}"/>
                    </a:ext>
                  </a:extLst>
                </p:cNvPr>
                <p:cNvPicPr/>
                <p:nvPr/>
              </p:nvPicPr>
              <p:blipFill>
                <a:blip r:embed="rId135"/>
                <a:stretch>
                  <a:fillRect/>
                </a:stretch>
              </p:blipFill>
              <p:spPr>
                <a:xfrm>
                  <a:off x="8914456" y="240224"/>
                  <a:ext cx="2520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92" name="Ink 91">
                  <a:extLst>
                    <a:ext uri="{FF2B5EF4-FFF2-40B4-BE49-F238E27FC236}">
                      <a16:creationId xmlns:a16="http://schemas.microsoft.com/office/drawing/2014/main" id="{2E8559C7-E7B6-2FB4-99A0-9685B485A04E}"/>
                    </a:ext>
                  </a:extLst>
                </p14:cNvPr>
                <p14:cNvContentPartPr/>
                <p14:nvPr/>
              </p14:nvContentPartPr>
              <p14:xfrm>
                <a:off x="8876656" y="335984"/>
                <a:ext cx="145440" cy="113040"/>
              </p14:xfrm>
            </p:contentPart>
          </mc:Choice>
          <mc:Fallback xmlns="">
            <p:pic>
              <p:nvPicPr>
                <p:cNvPr id="92" name="Ink 91">
                  <a:extLst>
                    <a:ext uri="{FF2B5EF4-FFF2-40B4-BE49-F238E27FC236}">
                      <a16:creationId xmlns:a16="http://schemas.microsoft.com/office/drawing/2014/main" id="{2E8559C7-E7B6-2FB4-99A0-9685B485A04E}"/>
                    </a:ext>
                  </a:extLst>
                </p:cNvPr>
                <p:cNvPicPr/>
                <p:nvPr/>
              </p:nvPicPr>
              <p:blipFill>
                <a:blip r:embed="rId137"/>
                <a:stretch>
                  <a:fillRect/>
                </a:stretch>
              </p:blipFill>
              <p:spPr>
                <a:xfrm>
                  <a:off x="8867656" y="326984"/>
                  <a:ext cx="16308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4" name="Ink 93">
                  <a:extLst>
                    <a:ext uri="{FF2B5EF4-FFF2-40B4-BE49-F238E27FC236}">
                      <a16:creationId xmlns:a16="http://schemas.microsoft.com/office/drawing/2014/main" id="{AA041A80-B07C-EBDC-6B2A-EACFD063EFD5}"/>
                    </a:ext>
                  </a:extLst>
                </p14:cNvPr>
                <p14:cNvContentPartPr/>
                <p14:nvPr/>
              </p14:nvContentPartPr>
              <p14:xfrm>
                <a:off x="9164656" y="242744"/>
                <a:ext cx="357480" cy="269640"/>
              </p14:xfrm>
            </p:contentPart>
          </mc:Choice>
          <mc:Fallback xmlns="">
            <p:pic>
              <p:nvPicPr>
                <p:cNvPr id="94" name="Ink 93">
                  <a:extLst>
                    <a:ext uri="{FF2B5EF4-FFF2-40B4-BE49-F238E27FC236}">
                      <a16:creationId xmlns:a16="http://schemas.microsoft.com/office/drawing/2014/main" id="{AA041A80-B07C-EBDC-6B2A-EACFD063EFD5}"/>
                    </a:ext>
                  </a:extLst>
                </p:cNvPr>
                <p:cNvPicPr/>
                <p:nvPr/>
              </p:nvPicPr>
              <p:blipFill>
                <a:blip r:embed="rId139"/>
                <a:stretch>
                  <a:fillRect/>
                </a:stretch>
              </p:blipFill>
              <p:spPr>
                <a:xfrm>
                  <a:off x="9155656" y="233744"/>
                  <a:ext cx="375120" cy="2872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5" name="Ink 94">
                  <a:extLst>
                    <a:ext uri="{FF2B5EF4-FFF2-40B4-BE49-F238E27FC236}">
                      <a16:creationId xmlns:a16="http://schemas.microsoft.com/office/drawing/2014/main" id="{962E8CC3-B048-65A9-4B53-4C7E1DEB9FA2}"/>
                    </a:ext>
                  </a:extLst>
                </p14:cNvPr>
                <p14:cNvContentPartPr/>
                <p14:nvPr/>
              </p14:nvContentPartPr>
              <p14:xfrm>
                <a:off x="9452656" y="308984"/>
                <a:ext cx="1014480" cy="204480"/>
              </p14:xfrm>
            </p:contentPart>
          </mc:Choice>
          <mc:Fallback xmlns="">
            <p:pic>
              <p:nvPicPr>
                <p:cNvPr id="95" name="Ink 94">
                  <a:extLst>
                    <a:ext uri="{FF2B5EF4-FFF2-40B4-BE49-F238E27FC236}">
                      <a16:creationId xmlns:a16="http://schemas.microsoft.com/office/drawing/2014/main" id="{962E8CC3-B048-65A9-4B53-4C7E1DEB9FA2}"/>
                    </a:ext>
                  </a:extLst>
                </p:cNvPr>
                <p:cNvPicPr/>
                <p:nvPr/>
              </p:nvPicPr>
              <p:blipFill>
                <a:blip r:embed="rId141"/>
                <a:stretch>
                  <a:fillRect/>
                </a:stretch>
              </p:blipFill>
              <p:spPr>
                <a:xfrm>
                  <a:off x="9443656" y="300344"/>
                  <a:ext cx="103212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6" name="Ink 95">
                  <a:extLst>
                    <a:ext uri="{FF2B5EF4-FFF2-40B4-BE49-F238E27FC236}">
                      <a16:creationId xmlns:a16="http://schemas.microsoft.com/office/drawing/2014/main" id="{173454BF-C142-08B8-F307-81E0E2B33CA2}"/>
                    </a:ext>
                  </a:extLst>
                </p14:cNvPr>
                <p14:cNvContentPartPr/>
                <p14:nvPr/>
              </p14:nvContentPartPr>
              <p14:xfrm>
                <a:off x="10443016" y="330584"/>
                <a:ext cx="16200" cy="5040"/>
              </p14:xfrm>
            </p:contentPart>
          </mc:Choice>
          <mc:Fallback xmlns="">
            <p:pic>
              <p:nvPicPr>
                <p:cNvPr id="96" name="Ink 95">
                  <a:extLst>
                    <a:ext uri="{FF2B5EF4-FFF2-40B4-BE49-F238E27FC236}">
                      <a16:creationId xmlns:a16="http://schemas.microsoft.com/office/drawing/2014/main" id="{173454BF-C142-08B8-F307-81E0E2B33CA2}"/>
                    </a:ext>
                  </a:extLst>
                </p:cNvPr>
                <p:cNvPicPr/>
                <p:nvPr/>
              </p:nvPicPr>
              <p:blipFill>
                <a:blip r:embed="rId47"/>
                <a:stretch>
                  <a:fillRect/>
                </a:stretch>
              </p:blipFill>
              <p:spPr>
                <a:xfrm>
                  <a:off x="10434016" y="321584"/>
                  <a:ext cx="3384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97" name="Ink 96">
                  <a:extLst>
                    <a:ext uri="{FF2B5EF4-FFF2-40B4-BE49-F238E27FC236}">
                      <a16:creationId xmlns:a16="http://schemas.microsoft.com/office/drawing/2014/main" id="{49D1FABE-737D-D1C9-90A2-AEF53D3171C7}"/>
                    </a:ext>
                  </a:extLst>
                </p14:cNvPr>
                <p14:cNvContentPartPr/>
                <p14:nvPr/>
              </p14:nvContentPartPr>
              <p14:xfrm>
                <a:off x="10477216" y="271544"/>
                <a:ext cx="196560" cy="272160"/>
              </p14:xfrm>
            </p:contentPart>
          </mc:Choice>
          <mc:Fallback xmlns="">
            <p:pic>
              <p:nvPicPr>
                <p:cNvPr id="97" name="Ink 96">
                  <a:extLst>
                    <a:ext uri="{FF2B5EF4-FFF2-40B4-BE49-F238E27FC236}">
                      <a16:creationId xmlns:a16="http://schemas.microsoft.com/office/drawing/2014/main" id="{49D1FABE-737D-D1C9-90A2-AEF53D3171C7}"/>
                    </a:ext>
                  </a:extLst>
                </p:cNvPr>
                <p:cNvPicPr/>
                <p:nvPr/>
              </p:nvPicPr>
              <p:blipFill>
                <a:blip r:embed="rId144"/>
                <a:stretch>
                  <a:fillRect/>
                </a:stretch>
              </p:blipFill>
              <p:spPr>
                <a:xfrm>
                  <a:off x="10468576" y="262904"/>
                  <a:ext cx="21420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98" name="Ink 97">
                  <a:extLst>
                    <a:ext uri="{FF2B5EF4-FFF2-40B4-BE49-F238E27FC236}">
                      <a16:creationId xmlns:a16="http://schemas.microsoft.com/office/drawing/2014/main" id="{A8ED905B-658E-4E8C-2282-0584203BAF79}"/>
                    </a:ext>
                  </a:extLst>
                </p14:cNvPr>
                <p14:cNvContentPartPr/>
                <p14:nvPr/>
              </p14:nvContentPartPr>
              <p14:xfrm>
                <a:off x="10588096" y="404024"/>
                <a:ext cx="181080" cy="97920"/>
              </p14:xfrm>
            </p:contentPart>
          </mc:Choice>
          <mc:Fallback xmlns="">
            <p:pic>
              <p:nvPicPr>
                <p:cNvPr id="98" name="Ink 97">
                  <a:extLst>
                    <a:ext uri="{FF2B5EF4-FFF2-40B4-BE49-F238E27FC236}">
                      <a16:creationId xmlns:a16="http://schemas.microsoft.com/office/drawing/2014/main" id="{A8ED905B-658E-4E8C-2282-0584203BAF79}"/>
                    </a:ext>
                  </a:extLst>
                </p:cNvPr>
                <p:cNvPicPr/>
                <p:nvPr/>
              </p:nvPicPr>
              <p:blipFill>
                <a:blip r:embed="rId146"/>
                <a:stretch>
                  <a:fillRect/>
                </a:stretch>
              </p:blipFill>
              <p:spPr>
                <a:xfrm>
                  <a:off x="10579456" y="395384"/>
                  <a:ext cx="19872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99" name="Ink 98">
                  <a:extLst>
                    <a:ext uri="{FF2B5EF4-FFF2-40B4-BE49-F238E27FC236}">
                      <a16:creationId xmlns:a16="http://schemas.microsoft.com/office/drawing/2014/main" id="{9481E4F7-C566-A055-341B-87274E43EB60}"/>
                    </a:ext>
                  </a:extLst>
                </p14:cNvPr>
                <p14:cNvContentPartPr/>
                <p14:nvPr/>
              </p14:nvContentPartPr>
              <p14:xfrm>
                <a:off x="10790416" y="361904"/>
                <a:ext cx="126360" cy="125640"/>
              </p14:xfrm>
            </p:contentPart>
          </mc:Choice>
          <mc:Fallback xmlns="">
            <p:pic>
              <p:nvPicPr>
                <p:cNvPr id="99" name="Ink 98">
                  <a:extLst>
                    <a:ext uri="{FF2B5EF4-FFF2-40B4-BE49-F238E27FC236}">
                      <a16:creationId xmlns:a16="http://schemas.microsoft.com/office/drawing/2014/main" id="{9481E4F7-C566-A055-341B-87274E43EB60}"/>
                    </a:ext>
                  </a:extLst>
                </p:cNvPr>
                <p:cNvPicPr/>
                <p:nvPr/>
              </p:nvPicPr>
              <p:blipFill>
                <a:blip r:embed="rId148"/>
                <a:stretch>
                  <a:fillRect/>
                </a:stretch>
              </p:blipFill>
              <p:spPr>
                <a:xfrm>
                  <a:off x="10781416" y="352904"/>
                  <a:ext cx="14400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00" name="Ink 99">
                  <a:extLst>
                    <a:ext uri="{FF2B5EF4-FFF2-40B4-BE49-F238E27FC236}">
                      <a16:creationId xmlns:a16="http://schemas.microsoft.com/office/drawing/2014/main" id="{FF04F78E-1C2C-7723-46D5-C72E6B5E8B56}"/>
                    </a:ext>
                  </a:extLst>
                </p14:cNvPr>
                <p14:cNvContentPartPr/>
                <p14:nvPr/>
              </p14:nvContentPartPr>
              <p14:xfrm>
                <a:off x="11044936" y="247784"/>
                <a:ext cx="198360" cy="266040"/>
              </p14:xfrm>
            </p:contentPart>
          </mc:Choice>
          <mc:Fallback xmlns="">
            <p:pic>
              <p:nvPicPr>
                <p:cNvPr id="100" name="Ink 99">
                  <a:extLst>
                    <a:ext uri="{FF2B5EF4-FFF2-40B4-BE49-F238E27FC236}">
                      <a16:creationId xmlns:a16="http://schemas.microsoft.com/office/drawing/2014/main" id="{FF04F78E-1C2C-7723-46D5-C72E6B5E8B56}"/>
                    </a:ext>
                  </a:extLst>
                </p:cNvPr>
                <p:cNvPicPr/>
                <p:nvPr/>
              </p:nvPicPr>
              <p:blipFill>
                <a:blip r:embed="rId150"/>
                <a:stretch>
                  <a:fillRect/>
                </a:stretch>
              </p:blipFill>
              <p:spPr>
                <a:xfrm>
                  <a:off x="11036296" y="238784"/>
                  <a:ext cx="21600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01" name="Ink 100">
                  <a:extLst>
                    <a:ext uri="{FF2B5EF4-FFF2-40B4-BE49-F238E27FC236}">
                      <a16:creationId xmlns:a16="http://schemas.microsoft.com/office/drawing/2014/main" id="{6B2BAC6C-8C6F-4C04-D88F-26E30A4B8396}"/>
                    </a:ext>
                  </a:extLst>
                </p14:cNvPr>
                <p14:cNvContentPartPr/>
                <p14:nvPr/>
              </p14:nvContentPartPr>
              <p14:xfrm>
                <a:off x="7255936" y="729104"/>
                <a:ext cx="1055880" cy="364320"/>
              </p14:xfrm>
            </p:contentPart>
          </mc:Choice>
          <mc:Fallback xmlns="">
            <p:pic>
              <p:nvPicPr>
                <p:cNvPr id="101" name="Ink 100">
                  <a:extLst>
                    <a:ext uri="{FF2B5EF4-FFF2-40B4-BE49-F238E27FC236}">
                      <a16:creationId xmlns:a16="http://schemas.microsoft.com/office/drawing/2014/main" id="{6B2BAC6C-8C6F-4C04-D88F-26E30A4B8396}"/>
                    </a:ext>
                  </a:extLst>
                </p:cNvPr>
                <p:cNvPicPr/>
                <p:nvPr/>
              </p:nvPicPr>
              <p:blipFill>
                <a:blip r:embed="rId152"/>
                <a:stretch>
                  <a:fillRect/>
                </a:stretch>
              </p:blipFill>
              <p:spPr>
                <a:xfrm>
                  <a:off x="7247296" y="720104"/>
                  <a:ext cx="1073520" cy="38196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02" name="Ink 101">
                  <a:extLst>
                    <a:ext uri="{FF2B5EF4-FFF2-40B4-BE49-F238E27FC236}">
                      <a16:creationId xmlns:a16="http://schemas.microsoft.com/office/drawing/2014/main" id="{FD9A52F5-7EBC-B30C-44D3-5D884D627A89}"/>
                    </a:ext>
                  </a:extLst>
                </p14:cNvPr>
                <p14:cNvContentPartPr/>
                <p14:nvPr/>
              </p14:nvContentPartPr>
              <p14:xfrm>
                <a:off x="8459416" y="589064"/>
                <a:ext cx="712440" cy="485640"/>
              </p14:xfrm>
            </p:contentPart>
          </mc:Choice>
          <mc:Fallback xmlns="">
            <p:pic>
              <p:nvPicPr>
                <p:cNvPr id="102" name="Ink 101">
                  <a:extLst>
                    <a:ext uri="{FF2B5EF4-FFF2-40B4-BE49-F238E27FC236}">
                      <a16:creationId xmlns:a16="http://schemas.microsoft.com/office/drawing/2014/main" id="{FD9A52F5-7EBC-B30C-44D3-5D884D627A89}"/>
                    </a:ext>
                  </a:extLst>
                </p:cNvPr>
                <p:cNvPicPr/>
                <p:nvPr/>
              </p:nvPicPr>
              <p:blipFill>
                <a:blip r:embed="rId154"/>
                <a:stretch>
                  <a:fillRect/>
                </a:stretch>
              </p:blipFill>
              <p:spPr>
                <a:xfrm>
                  <a:off x="8450776" y="580064"/>
                  <a:ext cx="730080" cy="50328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03" name="Ink 102">
                  <a:extLst>
                    <a:ext uri="{FF2B5EF4-FFF2-40B4-BE49-F238E27FC236}">
                      <a16:creationId xmlns:a16="http://schemas.microsoft.com/office/drawing/2014/main" id="{8121A1AE-B24F-C11C-8617-CFB8797B27D4}"/>
                    </a:ext>
                  </a:extLst>
                </p14:cNvPr>
                <p14:cNvContentPartPr/>
                <p14:nvPr/>
              </p14:nvContentPartPr>
              <p14:xfrm>
                <a:off x="8947936" y="744584"/>
                <a:ext cx="186120" cy="15840"/>
              </p14:xfrm>
            </p:contentPart>
          </mc:Choice>
          <mc:Fallback xmlns="">
            <p:pic>
              <p:nvPicPr>
                <p:cNvPr id="103" name="Ink 102">
                  <a:extLst>
                    <a:ext uri="{FF2B5EF4-FFF2-40B4-BE49-F238E27FC236}">
                      <a16:creationId xmlns:a16="http://schemas.microsoft.com/office/drawing/2014/main" id="{8121A1AE-B24F-C11C-8617-CFB8797B27D4}"/>
                    </a:ext>
                  </a:extLst>
                </p:cNvPr>
                <p:cNvPicPr/>
                <p:nvPr/>
              </p:nvPicPr>
              <p:blipFill>
                <a:blip r:embed="rId156"/>
                <a:stretch>
                  <a:fillRect/>
                </a:stretch>
              </p:blipFill>
              <p:spPr>
                <a:xfrm>
                  <a:off x="8939296" y="735944"/>
                  <a:ext cx="203760" cy="33480"/>
                </a:xfrm>
                <a:prstGeom prst="rect">
                  <a:avLst/>
                </a:prstGeom>
              </p:spPr>
            </p:pic>
          </mc:Fallback>
        </mc:AlternateContent>
      </p:grpSp>
      <p:grpSp>
        <p:nvGrpSpPr>
          <p:cNvPr id="126" name="Group 125">
            <a:extLst>
              <a:ext uri="{FF2B5EF4-FFF2-40B4-BE49-F238E27FC236}">
                <a16:creationId xmlns:a16="http://schemas.microsoft.com/office/drawing/2014/main" id="{9548B99E-A33B-91CB-F353-48B1DB7E72A8}"/>
              </a:ext>
            </a:extLst>
          </p:cNvPr>
          <p:cNvGrpSpPr/>
          <p:nvPr/>
        </p:nvGrpSpPr>
        <p:grpSpPr>
          <a:xfrm>
            <a:off x="425433" y="3802348"/>
            <a:ext cx="4002840" cy="1019880"/>
            <a:chOff x="425433" y="3802348"/>
            <a:chExt cx="4002840" cy="1019880"/>
          </a:xfrm>
        </p:grpSpPr>
        <mc:AlternateContent xmlns:mc="http://schemas.openxmlformats.org/markup-compatibility/2006" xmlns:p14="http://schemas.microsoft.com/office/powerpoint/2010/main">
          <mc:Choice Requires="p14">
            <p:contentPart p14:bwMode="auto" r:id="rId157">
              <p14:nvContentPartPr>
                <p14:cNvPr id="2" name="Ink 1">
                  <a:extLst>
                    <a:ext uri="{FF2B5EF4-FFF2-40B4-BE49-F238E27FC236}">
                      <a16:creationId xmlns:a16="http://schemas.microsoft.com/office/drawing/2014/main" id="{F618C132-2FB3-F493-B425-7781B2DB079C}"/>
                    </a:ext>
                  </a:extLst>
                </p14:cNvPr>
                <p14:cNvContentPartPr/>
                <p14:nvPr/>
              </p14:nvContentPartPr>
              <p14:xfrm>
                <a:off x="1240113" y="4007908"/>
                <a:ext cx="200160" cy="115200"/>
              </p14:xfrm>
            </p:contentPart>
          </mc:Choice>
          <mc:Fallback xmlns="">
            <p:pic>
              <p:nvPicPr>
                <p:cNvPr id="2" name="Ink 1">
                  <a:extLst>
                    <a:ext uri="{FF2B5EF4-FFF2-40B4-BE49-F238E27FC236}">
                      <a16:creationId xmlns:a16="http://schemas.microsoft.com/office/drawing/2014/main" id="{F618C132-2FB3-F493-B425-7781B2DB079C}"/>
                    </a:ext>
                  </a:extLst>
                </p:cNvPr>
                <p:cNvPicPr/>
                <p:nvPr/>
              </p:nvPicPr>
              <p:blipFill>
                <a:blip r:embed="rId158"/>
                <a:stretch>
                  <a:fillRect/>
                </a:stretch>
              </p:blipFill>
              <p:spPr>
                <a:xfrm>
                  <a:off x="1231113" y="3999268"/>
                  <a:ext cx="21780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3" name="Ink 2">
                  <a:extLst>
                    <a:ext uri="{FF2B5EF4-FFF2-40B4-BE49-F238E27FC236}">
                      <a16:creationId xmlns:a16="http://schemas.microsoft.com/office/drawing/2014/main" id="{2FB5EBBB-B5EA-039F-6264-20F36709E5C0}"/>
                    </a:ext>
                  </a:extLst>
                </p14:cNvPr>
                <p14:cNvContentPartPr/>
                <p14:nvPr/>
              </p14:nvContentPartPr>
              <p14:xfrm>
                <a:off x="1310313" y="3924748"/>
                <a:ext cx="24480" cy="16560"/>
              </p14:xfrm>
            </p:contentPart>
          </mc:Choice>
          <mc:Fallback xmlns="">
            <p:pic>
              <p:nvPicPr>
                <p:cNvPr id="3" name="Ink 2">
                  <a:extLst>
                    <a:ext uri="{FF2B5EF4-FFF2-40B4-BE49-F238E27FC236}">
                      <a16:creationId xmlns:a16="http://schemas.microsoft.com/office/drawing/2014/main" id="{2FB5EBBB-B5EA-039F-6264-20F36709E5C0}"/>
                    </a:ext>
                  </a:extLst>
                </p:cNvPr>
                <p:cNvPicPr/>
                <p:nvPr/>
              </p:nvPicPr>
              <p:blipFill>
                <a:blip r:embed="rId160"/>
                <a:stretch>
                  <a:fillRect/>
                </a:stretch>
              </p:blipFill>
              <p:spPr>
                <a:xfrm>
                  <a:off x="1301673" y="3915748"/>
                  <a:ext cx="4212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4" name="Ink 3">
                  <a:extLst>
                    <a:ext uri="{FF2B5EF4-FFF2-40B4-BE49-F238E27FC236}">
                      <a16:creationId xmlns:a16="http://schemas.microsoft.com/office/drawing/2014/main" id="{2310016F-FFF5-364E-000F-1763390A9F8D}"/>
                    </a:ext>
                  </a:extLst>
                </p14:cNvPr>
                <p14:cNvContentPartPr/>
                <p14:nvPr/>
              </p14:nvContentPartPr>
              <p14:xfrm>
                <a:off x="1535673" y="3845908"/>
                <a:ext cx="41760" cy="250200"/>
              </p14:xfrm>
            </p:contentPart>
          </mc:Choice>
          <mc:Fallback xmlns="">
            <p:pic>
              <p:nvPicPr>
                <p:cNvPr id="4" name="Ink 3">
                  <a:extLst>
                    <a:ext uri="{FF2B5EF4-FFF2-40B4-BE49-F238E27FC236}">
                      <a16:creationId xmlns:a16="http://schemas.microsoft.com/office/drawing/2014/main" id="{2310016F-FFF5-364E-000F-1763390A9F8D}"/>
                    </a:ext>
                  </a:extLst>
                </p:cNvPr>
                <p:cNvPicPr/>
                <p:nvPr/>
              </p:nvPicPr>
              <p:blipFill>
                <a:blip r:embed="rId162"/>
                <a:stretch>
                  <a:fillRect/>
                </a:stretch>
              </p:blipFill>
              <p:spPr>
                <a:xfrm>
                  <a:off x="1526673" y="3837268"/>
                  <a:ext cx="5940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6" name="Ink 5">
                  <a:extLst>
                    <a:ext uri="{FF2B5EF4-FFF2-40B4-BE49-F238E27FC236}">
                      <a16:creationId xmlns:a16="http://schemas.microsoft.com/office/drawing/2014/main" id="{B04C9864-A289-C8A6-439B-BEDEF3394C31}"/>
                    </a:ext>
                  </a:extLst>
                </p14:cNvPr>
                <p14:cNvContentPartPr/>
                <p14:nvPr/>
              </p14:nvContentPartPr>
              <p14:xfrm>
                <a:off x="1494273" y="3802348"/>
                <a:ext cx="353160" cy="317160"/>
              </p14:xfrm>
            </p:contentPart>
          </mc:Choice>
          <mc:Fallback xmlns="">
            <p:pic>
              <p:nvPicPr>
                <p:cNvPr id="6" name="Ink 5">
                  <a:extLst>
                    <a:ext uri="{FF2B5EF4-FFF2-40B4-BE49-F238E27FC236}">
                      <a16:creationId xmlns:a16="http://schemas.microsoft.com/office/drawing/2014/main" id="{B04C9864-A289-C8A6-439B-BEDEF3394C31}"/>
                    </a:ext>
                  </a:extLst>
                </p:cNvPr>
                <p:cNvPicPr/>
                <p:nvPr/>
              </p:nvPicPr>
              <p:blipFill>
                <a:blip r:embed="rId164"/>
                <a:stretch>
                  <a:fillRect/>
                </a:stretch>
              </p:blipFill>
              <p:spPr>
                <a:xfrm>
                  <a:off x="1485633" y="3793708"/>
                  <a:ext cx="37080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3" name="Ink 12">
                  <a:extLst>
                    <a:ext uri="{FF2B5EF4-FFF2-40B4-BE49-F238E27FC236}">
                      <a16:creationId xmlns:a16="http://schemas.microsoft.com/office/drawing/2014/main" id="{FA78A6FF-C1BD-B409-0BE6-FCB54FEC7003}"/>
                    </a:ext>
                  </a:extLst>
                </p14:cNvPr>
                <p14:cNvContentPartPr/>
                <p14:nvPr/>
              </p14:nvContentPartPr>
              <p14:xfrm>
                <a:off x="1974873" y="3866068"/>
                <a:ext cx="1311480" cy="417600"/>
              </p14:xfrm>
            </p:contentPart>
          </mc:Choice>
          <mc:Fallback xmlns="">
            <p:pic>
              <p:nvPicPr>
                <p:cNvPr id="13" name="Ink 12">
                  <a:extLst>
                    <a:ext uri="{FF2B5EF4-FFF2-40B4-BE49-F238E27FC236}">
                      <a16:creationId xmlns:a16="http://schemas.microsoft.com/office/drawing/2014/main" id="{FA78A6FF-C1BD-B409-0BE6-FCB54FEC7003}"/>
                    </a:ext>
                  </a:extLst>
                </p:cNvPr>
                <p:cNvPicPr/>
                <p:nvPr/>
              </p:nvPicPr>
              <p:blipFill>
                <a:blip r:embed="rId166"/>
                <a:stretch>
                  <a:fillRect/>
                </a:stretch>
              </p:blipFill>
              <p:spPr>
                <a:xfrm>
                  <a:off x="1966233" y="3857068"/>
                  <a:ext cx="1329120" cy="43524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9" name="Ink 18">
                  <a:extLst>
                    <a:ext uri="{FF2B5EF4-FFF2-40B4-BE49-F238E27FC236}">
                      <a16:creationId xmlns:a16="http://schemas.microsoft.com/office/drawing/2014/main" id="{01CE8E1A-AD33-C940-10EA-E6E7334E1C7A}"/>
                    </a:ext>
                  </a:extLst>
                </p14:cNvPr>
                <p14:cNvContentPartPr/>
                <p14:nvPr/>
              </p14:nvContentPartPr>
              <p14:xfrm>
                <a:off x="3127593" y="3875428"/>
                <a:ext cx="21960" cy="20160"/>
              </p14:xfrm>
            </p:contentPart>
          </mc:Choice>
          <mc:Fallback xmlns="">
            <p:pic>
              <p:nvPicPr>
                <p:cNvPr id="19" name="Ink 18">
                  <a:extLst>
                    <a:ext uri="{FF2B5EF4-FFF2-40B4-BE49-F238E27FC236}">
                      <a16:creationId xmlns:a16="http://schemas.microsoft.com/office/drawing/2014/main" id="{01CE8E1A-AD33-C940-10EA-E6E7334E1C7A}"/>
                    </a:ext>
                  </a:extLst>
                </p:cNvPr>
                <p:cNvPicPr/>
                <p:nvPr/>
              </p:nvPicPr>
              <p:blipFill>
                <a:blip r:embed="rId168"/>
                <a:stretch>
                  <a:fillRect/>
                </a:stretch>
              </p:blipFill>
              <p:spPr>
                <a:xfrm>
                  <a:off x="3118953" y="3866428"/>
                  <a:ext cx="3960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24" name="Ink 23">
                  <a:extLst>
                    <a:ext uri="{FF2B5EF4-FFF2-40B4-BE49-F238E27FC236}">
                      <a16:creationId xmlns:a16="http://schemas.microsoft.com/office/drawing/2014/main" id="{9C53CBAC-C9E3-E5C6-6240-CF5FA8714D9B}"/>
                    </a:ext>
                  </a:extLst>
                </p14:cNvPr>
                <p14:cNvContentPartPr/>
                <p14:nvPr/>
              </p14:nvContentPartPr>
              <p14:xfrm>
                <a:off x="2356473" y="3917908"/>
                <a:ext cx="200160" cy="14400"/>
              </p14:xfrm>
            </p:contentPart>
          </mc:Choice>
          <mc:Fallback xmlns="">
            <p:pic>
              <p:nvPicPr>
                <p:cNvPr id="24" name="Ink 23">
                  <a:extLst>
                    <a:ext uri="{FF2B5EF4-FFF2-40B4-BE49-F238E27FC236}">
                      <a16:creationId xmlns:a16="http://schemas.microsoft.com/office/drawing/2014/main" id="{9C53CBAC-C9E3-E5C6-6240-CF5FA8714D9B}"/>
                    </a:ext>
                  </a:extLst>
                </p:cNvPr>
                <p:cNvPicPr/>
                <p:nvPr/>
              </p:nvPicPr>
              <p:blipFill>
                <a:blip r:embed="rId170"/>
                <a:stretch>
                  <a:fillRect/>
                </a:stretch>
              </p:blipFill>
              <p:spPr>
                <a:xfrm>
                  <a:off x="2347833" y="3908908"/>
                  <a:ext cx="21780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33" name="Ink 32">
                  <a:extLst>
                    <a:ext uri="{FF2B5EF4-FFF2-40B4-BE49-F238E27FC236}">
                      <a16:creationId xmlns:a16="http://schemas.microsoft.com/office/drawing/2014/main" id="{1F79323A-9021-F50F-D1C6-94D7F190992B}"/>
                    </a:ext>
                  </a:extLst>
                </p14:cNvPr>
                <p14:cNvContentPartPr/>
                <p14:nvPr/>
              </p14:nvContentPartPr>
              <p14:xfrm>
                <a:off x="2862633" y="3924028"/>
                <a:ext cx="218520" cy="23040"/>
              </p14:xfrm>
            </p:contentPart>
          </mc:Choice>
          <mc:Fallback xmlns="">
            <p:pic>
              <p:nvPicPr>
                <p:cNvPr id="33" name="Ink 32">
                  <a:extLst>
                    <a:ext uri="{FF2B5EF4-FFF2-40B4-BE49-F238E27FC236}">
                      <a16:creationId xmlns:a16="http://schemas.microsoft.com/office/drawing/2014/main" id="{1F79323A-9021-F50F-D1C6-94D7F190992B}"/>
                    </a:ext>
                  </a:extLst>
                </p:cNvPr>
                <p:cNvPicPr/>
                <p:nvPr/>
              </p:nvPicPr>
              <p:blipFill>
                <a:blip r:embed="rId172"/>
                <a:stretch>
                  <a:fillRect/>
                </a:stretch>
              </p:blipFill>
              <p:spPr>
                <a:xfrm>
                  <a:off x="2853993" y="3915028"/>
                  <a:ext cx="23616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36" name="Ink 35">
                  <a:extLst>
                    <a:ext uri="{FF2B5EF4-FFF2-40B4-BE49-F238E27FC236}">
                      <a16:creationId xmlns:a16="http://schemas.microsoft.com/office/drawing/2014/main" id="{20232C74-8D03-46B5-3072-41EC2EC3C134}"/>
                    </a:ext>
                  </a:extLst>
                </p14:cNvPr>
                <p14:cNvContentPartPr/>
                <p14:nvPr/>
              </p14:nvContentPartPr>
              <p14:xfrm>
                <a:off x="546393" y="4227868"/>
                <a:ext cx="743760" cy="193680"/>
              </p14:xfrm>
            </p:contentPart>
          </mc:Choice>
          <mc:Fallback xmlns="">
            <p:pic>
              <p:nvPicPr>
                <p:cNvPr id="36" name="Ink 35">
                  <a:extLst>
                    <a:ext uri="{FF2B5EF4-FFF2-40B4-BE49-F238E27FC236}">
                      <a16:creationId xmlns:a16="http://schemas.microsoft.com/office/drawing/2014/main" id="{20232C74-8D03-46B5-3072-41EC2EC3C134}"/>
                    </a:ext>
                  </a:extLst>
                </p:cNvPr>
                <p:cNvPicPr/>
                <p:nvPr/>
              </p:nvPicPr>
              <p:blipFill>
                <a:blip r:embed="rId174"/>
                <a:stretch>
                  <a:fillRect/>
                </a:stretch>
              </p:blipFill>
              <p:spPr>
                <a:xfrm>
                  <a:off x="537753" y="4218868"/>
                  <a:ext cx="76140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49" name="Ink 48">
                  <a:extLst>
                    <a:ext uri="{FF2B5EF4-FFF2-40B4-BE49-F238E27FC236}">
                      <a16:creationId xmlns:a16="http://schemas.microsoft.com/office/drawing/2014/main" id="{3AA4E833-13B8-B498-A7ED-02C930FF5414}"/>
                    </a:ext>
                  </a:extLst>
                </p14:cNvPr>
                <p14:cNvContentPartPr/>
                <p14:nvPr/>
              </p14:nvContentPartPr>
              <p14:xfrm>
                <a:off x="1408953" y="4062268"/>
                <a:ext cx="930600" cy="386280"/>
              </p14:xfrm>
            </p:contentPart>
          </mc:Choice>
          <mc:Fallback xmlns="">
            <p:pic>
              <p:nvPicPr>
                <p:cNvPr id="49" name="Ink 48">
                  <a:extLst>
                    <a:ext uri="{FF2B5EF4-FFF2-40B4-BE49-F238E27FC236}">
                      <a16:creationId xmlns:a16="http://schemas.microsoft.com/office/drawing/2014/main" id="{3AA4E833-13B8-B498-A7ED-02C930FF5414}"/>
                    </a:ext>
                  </a:extLst>
                </p:cNvPr>
                <p:cNvPicPr/>
                <p:nvPr/>
              </p:nvPicPr>
              <p:blipFill>
                <a:blip r:embed="rId176"/>
                <a:stretch>
                  <a:fillRect/>
                </a:stretch>
              </p:blipFill>
              <p:spPr>
                <a:xfrm>
                  <a:off x="1400313" y="4053268"/>
                  <a:ext cx="948240" cy="40392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60" name="Ink 59">
                  <a:extLst>
                    <a:ext uri="{FF2B5EF4-FFF2-40B4-BE49-F238E27FC236}">
                      <a16:creationId xmlns:a16="http://schemas.microsoft.com/office/drawing/2014/main" id="{9E579605-2194-1860-7B1F-7014AE60F0C8}"/>
                    </a:ext>
                  </a:extLst>
                </p14:cNvPr>
                <p14:cNvContentPartPr/>
                <p14:nvPr/>
              </p14:nvContentPartPr>
              <p14:xfrm>
                <a:off x="1744833" y="4161988"/>
                <a:ext cx="173520" cy="36720"/>
              </p14:xfrm>
            </p:contentPart>
          </mc:Choice>
          <mc:Fallback xmlns="">
            <p:pic>
              <p:nvPicPr>
                <p:cNvPr id="60" name="Ink 59">
                  <a:extLst>
                    <a:ext uri="{FF2B5EF4-FFF2-40B4-BE49-F238E27FC236}">
                      <a16:creationId xmlns:a16="http://schemas.microsoft.com/office/drawing/2014/main" id="{9E579605-2194-1860-7B1F-7014AE60F0C8}"/>
                    </a:ext>
                  </a:extLst>
                </p:cNvPr>
                <p:cNvPicPr/>
                <p:nvPr/>
              </p:nvPicPr>
              <p:blipFill>
                <a:blip r:embed="rId178"/>
                <a:stretch>
                  <a:fillRect/>
                </a:stretch>
              </p:blipFill>
              <p:spPr>
                <a:xfrm>
                  <a:off x="1736193" y="4152988"/>
                  <a:ext cx="19116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69" name="Ink 68">
                  <a:extLst>
                    <a:ext uri="{FF2B5EF4-FFF2-40B4-BE49-F238E27FC236}">
                      <a16:creationId xmlns:a16="http://schemas.microsoft.com/office/drawing/2014/main" id="{E55BEA95-D5D1-D436-1FC6-9AE9573FE891}"/>
                    </a:ext>
                  </a:extLst>
                </p14:cNvPr>
                <p14:cNvContentPartPr/>
                <p14:nvPr/>
              </p14:nvContentPartPr>
              <p14:xfrm>
                <a:off x="2430273" y="4174588"/>
                <a:ext cx="759240" cy="351360"/>
              </p14:xfrm>
            </p:contentPart>
          </mc:Choice>
          <mc:Fallback xmlns="">
            <p:pic>
              <p:nvPicPr>
                <p:cNvPr id="69" name="Ink 68">
                  <a:extLst>
                    <a:ext uri="{FF2B5EF4-FFF2-40B4-BE49-F238E27FC236}">
                      <a16:creationId xmlns:a16="http://schemas.microsoft.com/office/drawing/2014/main" id="{E55BEA95-D5D1-D436-1FC6-9AE9573FE891}"/>
                    </a:ext>
                  </a:extLst>
                </p:cNvPr>
                <p:cNvPicPr/>
                <p:nvPr/>
              </p:nvPicPr>
              <p:blipFill>
                <a:blip r:embed="rId180"/>
                <a:stretch>
                  <a:fillRect/>
                </a:stretch>
              </p:blipFill>
              <p:spPr>
                <a:xfrm>
                  <a:off x="2421633" y="4165948"/>
                  <a:ext cx="776880" cy="36900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70" name="Ink 69">
                  <a:extLst>
                    <a:ext uri="{FF2B5EF4-FFF2-40B4-BE49-F238E27FC236}">
                      <a16:creationId xmlns:a16="http://schemas.microsoft.com/office/drawing/2014/main" id="{BDD178FF-A438-385A-E43C-88D61D33EDA1}"/>
                    </a:ext>
                  </a:extLst>
                </p14:cNvPr>
                <p14:cNvContentPartPr/>
                <p14:nvPr/>
              </p14:nvContentPartPr>
              <p14:xfrm>
                <a:off x="3098073" y="4206268"/>
                <a:ext cx="102240" cy="190080"/>
              </p14:xfrm>
            </p:contentPart>
          </mc:Choice>
          <mc:Fallback xmlns="">
            <p:pic>
              <p:nvPicPr>
                <p:cNvPr id="70" name="Ink 69">
                  <a:extLst>
                    <a:ext uri="{FF2B5EF4-FFF2-40B4-BE49-F238E27FC236}">
                      <a16:creationId xmlns:a16="http://schemas.microsoft.com/office/drawing/2014/main" id="{BDD178FF-A438-385A-E43C-88D61D33EDA1}"/>
                    </a:ext>
                  </a:extLst>
                </p:cNvPr>
                <p:cNvPicPr/>
                <p:nvPr/>
              </p:nvPicPr>
              <p:blipFill>
                <a:blip r:embed="rId182"/>
                <a:stretch>
                  <a:fillRect/>
                </a:stretch>
              </p:blipFill>
              <p:spPr>
                <a:xfrm>
                  <a:off x="3089433" y="4197628"/>
                  <a:ext cx="11988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71" name="Ink 70">
                  <a:extLst>
                    <a:ext uri="{FF2B5EF4-FFF2-40B4-BE49-F238E27FC236}">
                      <a16:creationId xmlns:a16="http://schemas.microsoft.com/office/drawing/2014/main" id="{F3D6EF8A-AF3C-0444-175E-181B7855B7E8}"/>
                    </a:ext>
                  </a:extLst>
                </p14:cNvPr>
                <p14:cNvContentPartPr/>
                <p14:nvPr/>
              </p14:nvContentPartPr>
              <p14:xfrm>
                <a:off x="3193833" y="4175668"/>
                <a:ext cx="28800" cy="189720"/>
              </p14:xfrm>
            </p:contentPart>
          </mc:Choice>
          <mc:Fallback xmlns="">
            <p:pic>
              <p:nvPicPr>
                <p:cNvPr id="71" name="Ink 70">
                  <a:extLst>
                    <a:ext uri="{FF2B5EF4-FFF2-40B4-BE49-F238E27FC236}">
                      <a16:creationId xmlns:a16="http://schemas.microsoft.com/office/drawing/2014/main" id="{F3D6EF8A-AF3C-0444-175E-181B7855B7E8}"/>
                    </a:ext>
                  </a:extLst>
                </p:cNvPr>
                <p:cNvPicPr/>
                <p:nvPr/>
              </p:nvPicPr>
              <p:blipFill>
                <a:blip r:embed="rId184"/>
                <a:stretch>
                  <a:fillRect/>
                </a:stretch>
              </p:blipFill>
              <p:spPr>
                <a:xfrm>
                  <a:off x="3184833" y="4166668"/>
                  <a:ext cx="4644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77" name="Ink 76">
                  <a:extLst>
                    <a:ext uri="{FF2B5EF4-FFF2-40B4-BE49-F238E27FC236}">
                      <a16:creationId xmlns:a16="http://schemas.microsoft.com/office/drawing/2014/main" id="{9DA594F0-8455-C939-4EC7-5C7C33C530CE}"/>
                    </a:ext>
                  </a:extLst>
                </p14:cNvPr>
                <p14:cNvContentPartPr/>
                <p14:nvPr/>
              </p14:nvContentPartPr>
              <p14:xfrm>
                <a:off x="3284193" y="4045348"/>
                <a:ext cx="480960" cy="272880"/>
              </p14:xfrm>
            </p:contentPart>
          </mc:Choice>
          <mc:Fallback xmlns="">
            <p:pic>
              <p:nvPicPr>
                <p:cNvPr id="77" name="Ink 76">
                  <a:extLst>
                    <a:ext uri="{FF2B5EF4-FFF2-40B4-BE49-F238E27FC236}">
                      <a16:creationId xmlns:a16="http://schemas.microsoft.com/office/drawing/2014/main" id="{9DA594F0-8455-C939-4EC7-5C7C33C530CE}"/>
                    </a:ext>
                  </a:extLst>
                </p:cNvPr>
                <p:cNvPicPr/>
                <p:nvPr/>
              </p:nvPicPr>
              <p:blipFill>
                <a:blip r:embed="rId186"/>
                <a:stretch>
                  <a:fillRect/>
                </a:stretch>
              </p:blipFill>
              <p:spPr>
                <a:xfrm>
                  <a:off x="3275553" y="4036708"/>
                  <a:ext cx="49860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83" name="Ink 82">
                  <a:extLst>
                    <a:ext uri="{FF2B5EF4-FFF2-40B4-BE49-F238E27FC236}">
                      <a16:creationId xmlns:a16="http://schemas.microsoft.com/office/drawing/2014/main" id="{1908AC6A-AE90-1728-1892-F7078C837D02}"/>
                    </a:ext>
                  </a:extLst>
                </p14:cNvPr>
                <p14:cNvContentPartPr/>
                <p14:nvPr/>
              </p14:nvContentPartPr>
              <p14:xfrm>
                <a:off x="3519633" y="4070548"/>
                <a:ext cx="181080" cy="107640"/>
              </p14:xfrm>
            </p:contentPart>
          </mc:Choice>
          <mc:Fallback xmlns="">
            <p:pic>
              <p:nvPicPr>
                <p:cNvPr id="83" name="Ink 82">
                  <a:extLst>
                    <a:ext uri="{FF2B5EF4-FFF2-40B4-BE49-F238E27FC236}">
                      <a16:creationId xmlns:a16="http://schemas.microsoft.com/office/drawing/2014/main" id="{1908AC6A-AE90-1728-1892-F7078C837D02}"/>
                    </a:ext>
                  </a:extLst>
                </p:cNvPr>
                <p:cNvPicPr/>
                <p:nvPr/>
              </p:nvPicPr>
              <p:blipFill>
                <a:blip r:embed="rId188"/>
                <a:stretch>
                  <a:fillRect/>
                </a:stretch>
              </p:blipFill>
              <p:spPr>
                <a:xfrm>
                  <a:off x="3510993" y="4061908"/>
                  <a:ext cx="19872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93" name="Ink 92">
                  <a:extLst>
                    <a:ext uri="{FF2B5EF4-FFF2-40B4-BE49-F238E27FC236}">
                      <a16:creationId xmlns:a16="http://schemas.microsoft.com/office/drawing/2014/main" id="{CE64FFAD-9588-81F4-1758-B725E029F8C1}"/>
                    </a:ext>
                  </a:extLst>
                </p14:cNvPr>
                <p14:cNvContentPartPr/>
                <p14:nvPr/>
              </p14:nvContentPartPr>
              <p14:xfrm>
                <a:off x="425433" y="4424068"/>
                <a:ext cx="570240" cy="301680"/>
              </p14:xfrm>
            </p:contentPart>
          </mc:Choice>
          <mc:Fallback xmlns="">
            <p:pic>
              <p:nvPicPr>
                <p:cNvPr id="93" name="Ink 92">
                  <a:extLst>
                    <a:ext uri="{FF2B5EF4-FFF2-40B4-BE49-F238E27FC236}">
                      <a16:creationId xmlns:a16="http://schemas.microsoft.com/office/drawing/2014/main" id="{CE64FFAD-9588-81F4-1758-B725E029F8C1}"/>
                    </a:ext>
                  </a:extLst>
                </p:cNvPr>
                <p:cNvPicPr/>
                <p:nvPr/>
              </p:nvPicPr>
              <p:blipFill>
                <a:blip r:embed="rId190"/>
                <a:stretch>
                  <a:fillRect/>
                </a:stretch>
              </p:blipFill>
              <p:spPr>
                <a:xfrm>
                  <a:off x="416793" y="4415428"/>
                  <a:ext cx="58788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08" name="Ink 107">
                  <a:extLst>
                    <a:ext uri="{FF2B5EF4-FFF2-40B4-BE49-F238E27FC236}">
                      <a16:creationId xmlns:a16="http://schemas.microsoft.com/office/drawing/2014/main" id="{A144047C-6BC3-A18B-367B-030A6AE9DC15}"/>
                    </a:ext>
                  </a:extLst>
                </p14:cNvPr>
                <p14:cNvContentPartPr/>
                <p14:nvPr/>
              </p14:nvContentPartPr>
              <p14:xfrm>
                <a:off x="847353" y="4481308"/>
                <a:ext cx="130320" cy="40320"/>
              </p14:xfrm>
            </p:contentPart>
          </mc:Choice>
          <mc:Fallback xmlns="">
            <p:pic>
              <p:nvPicPr>
                <p:cNvPr id="108" name="Ink 107">
                  <a:extLst>
                    <a:ext uri="{FF2B5EF4-FFF2-40B4-BE49-F238E27FC236}">
                      <a16:creationId xmlns:a16="http://schemas.microsoft.com/office/drawing/2014/main" id="{A144047C-6BC3-A18B-367B-030A6AE9DC15}"/>
                    </a:ext>
                  </a:extLst>
                </p:cNvPr>
                <p:cNvPicPr/>
                <p:nvPr/>
              </p:nvPicPr>
              <p:blipFill>
                <a:blip r:embed="rId192"/>
                <a:stretch>
                  <a:fillRect/>
                </a:stretch>
              </p:blipFill>
              <p:spPr>
                <a:xfrm>
                  <a:off x="838353" y="4472308"/>
                  <a:ext cx="14796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13" name="Ink 112">
                  <a:extLst>
                    <a:ext uri="{FF2B5EF4-FFF2-40B4-BE49-F238E27FC236}">
                      <a16:creationId xmlns:a16="http://schemas.microsoft.com/office/drawing/2014/main" id="{33B60B85-8608-C2B6-C38B-76BCA5989B70}"/>
                    </a:ext>
                  </a:extLst>
                </p14:cNvPr>
                <p14:cNvContentPartPr/>
                <p14:nvPr/>
              </p14:nvContentPartPr>
              <p14:xfrm>
                <a:off x="615513" y="4523788"/>
                <a:ext cx="138600" cy="23760"/>
              </p14:xfrm>
            </p:contentPart>
          </mc:Choice>
          <mc:Fallback xmlns="">
            <p:pic>
              <p:nvPicPr>
                <p:cNvPr id="113" name="Ink 112">
                  <a:extLst>
                    <a:ext uri="{FF2B5EF4-FFF2-40B4-BE49-F238E27FC236}">
                      <a16:creationId xmlns:a16="http://schemas.microsoft.com/office/drawing/2014/main" id="{33B60B85-8608-C2B6-C38B-76BCA5989B70}"/>
                    </a:ext>
                  </a:extLst>
                </p:cNvPr>
                <p:cNvPicPr/>
                <p:nvPr/>
              </p:nvPicPr>
              <p:blipFill>
                <a:blip r:embed="rId194"/>
                <a:stretch>
                  <a:fillRect/>
                </a:stretch>
              </p:blipFill>
              <p:spPr>
                <a:xfrm>
                  <a:off x="606873" y="4515148"/>
                  <a:ext cx="15624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14" name="Ink 113">
                  <a:extLst>
                    <a:ext uri="{FF2B5EF4-FFF2-40B4-BE49-F238E27FC236}">
                      <a16:creationId xmlns:a16="http://schemas.microsoft.com/office/drawing/2014/main" id="{2DD31B01-CAB9-C579-F1FF-6C49FB88AEEF}"/>
                    </a:ext>
                  </a:extLst>
                </p14:cNvPr>
                <p14:cNvContentPartPr/>
                <p14:nvPr/>
              </p14:nvContentPartPr>
              <p14:xfrm>
                <a:off x="1180713" y="4512988"/>
                <a:ext cx="600840" cy="309240"/>
              </p14:xfrm>
            </p:contentPart>
          </mc:Choice>
          <mc:Fallback xmlns="">
            <p:pic>
              <p:nvPicPr>
                <p:cNvPr id="114" name="Ink 113">
                  <a:extLst>
                    <a:ext uri="{FF2B5EF4-FFF2-40B4-BE49-F238E27FC236}">
                      <a16:creationId xmlns:a16="http://schemas.microsoft.com/office/drawing/2014/main" id="{2DD31B01-CAB9-C579-F1FF-6C49FB88AEEF}"/>
                    </a:ext>
                  </a:extLst>
                </p:cNvPr>
                <p:cNvPicPr/>
                <p:nvPr/>
              </p:nvPicPr>
              <p:blipFill>
                <a:blip r:embed="rId196"/>
                <a:stretch>
                  <a:fillRect/>
                </a:stretch>
              </p:blipFill>
              <p:spPr>
                <a:xfrm>
                  <a:off x="1172073" y="4504348"/>
                  <a:ext cx="618480" cy="32688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17" name="Ink 116">
                  <a:extLst>
                    <a:ext uri="{FF2B5EF4-FFF2-40B4-BE49-F238E27FC236}">
                      <a16:creationId xmlns:a16="http://schemas.microsoft.com/office/drawing/2014/main" id="{DC11BDCC-065E-93F7-B92D-56567AA0E9C6}"/>
                    </a:ext>
                  </a:extLst>
                </p14:cNvPr>
                <p14:cNvContentPartPr/>
                <p14:nvPr/>
              </p14:nvContentPartPr>
              <p14:xfrm>
                <a:off x="1921953" y="4552948"/>
                <a:ext cx="202680" cy="133200"/>
              </p14:xfrm>
            </p:contentPart>
          </mc:Choice>
          <mc:Fallback xmlns="">
            <p:pic>
              <p:nvPicPr>
                <p:cNvPr id="117" name="Ink 116">
                  <a:extLst>
                    <a:ext uri="{FF2B5EF4-FFF2-40B4-BE49-F238E27FC236}">
                      <a16:creationId xmlns:a16="http://schemas.microsoft.com/office/drawing/2014/main" id="{DC11BDCC-065E-93F7-B92D-56567AA0E9C6}"/>
                    </a:ext>
                  </a:extLst>
                </p:cNvPr>
                <p:cNvPicPr/>
                <p:nvPr/>
              </p:nvPicPr>
              <p:blipFill>
                <a:blip r:embed="rId198"/>
                <a:stretch>
                  <a:fillRect/>
                </a:stretch>
              </p:blipFill>
              <p:spPr>
                <a:xfrm>
                  <a:off x="1912953" y="4543948"/>
                  <a:ext cx="22032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18" name="Ink 117">
                  <a:extLst>
                    <a:ext uri="{FF2B5EF4-FFF2-40B4-BE49-F238E27FC236}">
                      <a16:creationId xmlns:a16="http://schemas.microsoft.com/office/drawing/2014/main" id="{D1DE4DBF-1B62-145B-1F79-910E25C9B42F}"/>
                    </a:ext>
                  </a:extLst>
                </p14:cNvPr>
                <p14:cNvContentPartPr/>
                <p14:nvPr/>
              </p14:nvContentPartPr>
              <p14:xfrm>
                <a:off x="2212113" y="4460788"/>
                <a:ext cx="74160" cy="231840"/>
              </p14:xfrm>
            </p:contentPart>
          </mc:Choice>
          <mc:Fallback xmlns="">
            <p:pic>
              <p:nvPicPr>
                <p:cNvPr id="118" name="Ink 117">
                  <a:extLst>
                    <a:ext uri="{FF2B5EF4-FFF2-40B4-BE49-F238E27FC236}">
                      <a16:creationId xmlns:a16="http://schemas.microsoft.com/office/drawing/2014/main" id="{D1DE4DBF-1B62-145B-1F79-910E25C9B42F}"/>
                    </a:ext>
                  </a:extLst>
                </p:cNvPr>
                <p:cNvPicPr/>
                <p:nvPr/>
              </p:nvPicPr>
              <p:blipFill>
                <a:blip r:embed="rId200"/>
                <a:stretch>
                  <a:fillRect/>
                </a:stretch>
              </p:blipFill>
              <p:spPr>
                <a:xfrm>
                  <a:off x="2203113" y="4451788"/>
                  <a:ext cx="9180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19" name="Ink 118">
                  <a:extLst>
                    <a:ext uri="{FF2B5EF4-FFF2-40B4-BE49-F238E27FC236}">
                      <a16:creationId xmlns:a16="http://schemas.microsoft.com/office/drawing/2014/main" id="{2B86C96A-7EA6-5D1C-0999-81B8C8E5C341}"/>
                    </a:ext>
                  </a:extLst>
                </p14:cNvPr>
                <p14:cNvContentPartPr/>
                <p14:nvPr/>
              </p14:nvContentPartPr>
              <p14:xfrm>
                <a:off x="2361513" y="4471228"/>
                <a:ext cx="103320" cy="205560"/>
              </p14:xfrm>
            </p:contentPart>
          </mc:Choice>
          <mc:Fallback xmlns="">
            <p:pic>
              <p:nvPicPr>
                <p:cNvPr id="119" name="Ink 118">
                  <a:extLst>
                    <a:ext uri="{FF2B5EF4-FFF2-40B4-BE49-F238E27FC236}">
                      <a16:creationId xmlns:a16="http://schemas.microsoft.com/office/drawing/2014/main" id="{2B86C96A-7EA6-5D1C-0999-81B8C8E5C341}"/>
                    </a:ext>
                  </a:extLst>
                </p:cNvPr>
                <p:cNvPicPr/>
                <p:nvPr/>
              </p:nvPicPr>
              <p:blipFill>
                <a:blip r:embed="rId202"/>
                <a:stretch>
                  <a:fillRect/>
                </a:stretch>
              </p:blipFill>
              <p:spPr>
                <a:xfrm>
                  <a:off x="2352513" y="4462588"/>
                  <a:ext cx="12096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20" name="Ink 119">
                  <a:extLst>
                    <a:ext uri="{FF2B5EF4-FFF2-40B4-BE49-F238E27FC236}">
                      <a16:creationId xmlns:a16="http://schemas.microsoft.com/office/drawing/2014/main" id="{1C581060-4429-EC72-6000-FA6F25A005DA}"/>
                    </a:ext>
                  </a:extLst>
                </p14:cNvPr>
                <p14:cNvContentPartPr/>
                <p14:nvPr/>
              </p14:nvContentPartPr>
              <p14:xfrm>
                <a:off x="2304273" y="4539268"/>
                <a:ext cx="164880" cy="67680"/>
              </p14:xfrm>
            </p:contentPart>
          </mc:Choice>
          <mc:Fallback xmlns="">
            <p:pic>
              <p:nvPicPr>
                <p:cNvPr id="120" name="Ink 119">
                  <a:extLst>
                    <a:ext uri="{FF2B5EF4-FFF2-40B4-BE49-F238E27FC236}">
                      <a16:creationId xmlns:a16="http://schemas.microsoft.com/office/drawing/2014/main" id="{1C581060-4429-EC72-6000-FA6F25A005DA}"/>
                    </a:ext>
                  </a:extLst>
                </p:cNvPr>
                <p:cNvPicPr/>
                <p:nvPr/>
              </p:nvPicPr>
              <p:blipFill>
                <a:blip r:embed="rId204"/>
                <a:stretch>
                  <a:fillRect/>
                </a:stretch>
              </p:blipFill>
              <p:spPr>
                <a:xfrm>
                  <a:off x="2295273" y="4530268"/>
                  <a:ext cx="18252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21" name="Ink 120">
                  <a:extLst>
                    <a:ext uri="{FF2B5EF4-FFF2-40B4-BE49-F238E27FC236}">
                      <a16:creationId xmlns:a16="http://schemas.microsoft.com/office/drawing/2014/main" id="{9BCA8F29-4911-C779-33A1-E2C911CB91DF}"/>
                    </a:ext>
                  </a:extLst>
                </p14:cNvPr>
                <p14:cNvContentPartPr/>
                <p14:nvPr/>
              </p14:nvContentPartPr>
              <p14:xfrm>
                <a:off x="2453313" y="4421908"/>
                <a:ext cx="167760" cy="275400"/>
              </p14:xfrm>
            </p:contentPart>
          </mc:Choice>
          <mc:Fallback xmlns="">
            <p:pic>
              <p:nvPicPr>
                <p:cNvPr id="121" name="Ink 120">
                  <a:extLst>
                    <a:ext uri="{FF2B5EF4-FFF2-40B4-BE49-F238E27FC236}">
                      <a16:creationId xmlns:a16="http://schemas.microsoft.com/office/drawing/2014/main" id="{9BCA8F29-4911-C779-33A1-E2C911CB91DF}"/>
                    </a:ext>
                  </a:extLst>
                </p:cNvPr>
                <p:cNvPicPr/>
                <p:nvPr/>
              </p:nvPicPr>
              <p:blipFill>
                <a:blip r:embed="rId206"/>
                <a:stretch>
                  <a:fillRect/>
                </a:stretch>
              </p:blipFill>
              <p:spPr>
                <a:xfrm>
                  <a:off x="2444313" y="4413268"/>
                  <a:ext cx="18540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22" name="Ink 121">
                  <a:extLst>
                    <a:ext uri="{FF2B5EF4-FFF2-40B4-BE49-F238E27FC236}">
                      <a16:creationId xmlns:a16="http://schemas.microsoft.com/office/drawing/2014/main" id="{A5D2BC84-C63D-0E16-612A-119C852CF3DC}"/>
                    </a:ext>
                  </a:extLst>
                </p14:cNvPr>
                <p14:cNvContentPartPr/>
                <p14:nvPr/>
              </p14:nvContentPartPr>
              <p14:xfrm>
                <a:off x="2734113" y="4511188"/>
                <a:ext cx="152280" cy="155520"/>
              </p14:xfrm>
            </p:contentPart>
          </mc:Choice>
          <mc:Fallback xmlns="">
            <p:pic>
              <p:nvPicPr>
                <p:cNvPr id="122" name="Ink 121">
                  <a:extLst>
                    <a:ext uri="{FF2B5EF4-FFF2-40B4-BE49-F238E27FC236}">
                      <a16:creationId xmlns:a16="http://schemas.microsoft.com/office/drawing/2014/main" id="{A5D2BC84-C63D-0E16-612A-119C852CF3DC}"/>
                    </a:ext>
                  </a:extLst>
                </p:cNvPr>
                <p:cNvPicPr/>
                <p:nvPr/>
              </p:nvPicPr>
              <p:blipFill>
                <a:blip r:embed="rId208"/>
                <a:stretch>
                  <a:fillRect/>
                </a:stretch>
              </p:blipFill>
              <p:spPr>
                <a:xfrm>
                  <a:off x="2725113" y="4502188"/>
                  <a:ext cx="16992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24" name="Ink 123">
                  <a:extLst>
                    <a:ext uri="{FF2B5EF4-FFF2-40B4-BE49-F238E27FC236}">
                      <a16:creationId xmlns:a16="http://schemas.microsoft.com/office/drawing/2014/main" id="{FCAA0369-9DB0-8847-1A73-DCC74B5CB04A}"/>
                    </a:ext>
                  </a:extLst>
                </p14:cNvPr>
                <p14:cNvContentPartPr/>
                <p14:nvPr/>
              </p14:nvContentPartPr>
              <p14:xfrm>
                <a:off x="3040833" y="4287268"/>
                <a:ext cx="1387440" cy="380160"/>
              </p14:xfrm>
            </p:contentPart>
          </mc:Choice>
          <mc:Fallback xmlns="">
            <p:pic>
              <p:nvPicPr>
                <p:cNvPr id="124" name="Ink 123">
                  <a:extLst>
                    <a:ext uri="{FF2B5EF4-FFF2-40B4-BE49-F238E27FC236}">
                      <a16:creationId xmlns:a16="http://schemas.microsoft.com/office/drawing/2014/main" id="{FCAA0369-9DB0-8847-1A73-DCC74B5CB04A}"/>
                    </a:ext>
                  </a:extLst>
                </p:cNvPr>
                <p:cNvPicPr/>
                <p:nvPr/>
              </p:nvPicPr>
              <p:blipFill>
                <a:blip r:embed="rId210"/>
                <a:stretch>
                  <a:fillRect/>
                </a:stretch>
              </p:blipFill>
              <p:spPr>
                <a:xfrm>
                  <a:off x="3031833" y="4278268"/>
                  <a:ext cx="1405080" cy="39780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25" name="Ink 124">
                  <a:extLst>
                    <a:ext uri="{FF2B5EF4-FFF2-40B4-BE49-F238E27FC236}">
                      <a16:creationId xmlns:a16="http://schemas.microsoft.com/office/drawing/2014/main" id="{A32A4F45-5748-13EF-A16A-6C86AE882E07}"/>
                    </a:ext>
                  </a:extLst>
                </p14:cNvPr>
                <p14:cNvContentPartPr/>
                <p14:nvPr/>
              </p14:nvContentPartPr>
              <p14:xfrm>
                <a:off x="4225593" y="4367908"/>
                <a:ext cx="153360" cy="71280"/>
              </p14:xfrm>
            </p:contentPart>
          </mc:Choice>
          <mc:Fallback xmlns="">
            <p:pic>
              <p:nvPicPr>
                <p:cNvPr id="125" name="Ink 124">
                  <a:extLst>
                    <a:ext uri="{FF2B5EF4-FFF2-40B4-BE49-F238E27FC236}">
                      <a16:creationId xmlns:a16="http://schemas.microsoft.com/office/drawing/2014/main" id="{A32A4F45-5748-13EF-A16A-6C86AE882E07}"/>
                    </a:ext>
                  </a:extLst>
                </p:cNvPr>
                <p:cNvPicPr/>
                <p:nvPr/>
              </p:nvPicPr>
              <p:blipFill>
                <a:blip r:embed="rId212"/>
                <a:stretch>
                  <a:fillRect/>
                </a:stretch>
              </p:blipFill>
              <p:spPr>
                <a:xfrm>
                  <a:off x="4216953" y="4358908"/>
                  <a:ext cx="171000" cy="88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3">
            <p14:nvContentPartPr>
              <p14:cNvPr id="127" name="Ink 126">
                <a:extLst>
                  <a:ext uri="{FF2B5EF4-FFF2-40B4-BE49-F238E27FC236}">
                    <a16:creationId xmlns:a16="http://schemas.microsoft.com/office/drawing/2014/main" id="{3897941E-7A00-851C-2D79-AB82436BA1F5}"/>
                  </a:ext>
                </a:extLst>
              </p14:cNvPr>
              <p14:cNvContentPartPr/>
              <p14:nvPr/>
            </p14:nvContentPartPr>
            <p14:xfrm>
              <a:off x="2951553" y="4682908"/>
              <a:ext cx="391320" cy="231480"/>
            </p14:xfrm>
          </p:contentPart>
        </mc:Choice>
        <mc:Fallback xmlns="">
          <p:pic>
            <p:nvPicPr>
              <p:cNvPr id="127" name="Ink 126">
                <a:extLst>
                  <a:ext uri="{FF2B5EF4-FFF2-40B4-BE49-F238E27FC236}">
                    <a16:creationId xmlns:a16="http://schemas.microsoft.com/office/drawing/2014/main" id="{3897941E-7A00-851C-2D79-AB82436BA1F5}"/>
                  </a:ext>
                </a:extLst>
              </p:cNvPr>
              <p:cNvPicPr/>
              <p:nvPr/>
            </p:nvPicPr>
            <p:blipFill>
              <a:blip r:embed="rId214"/>
              <a:stretch>
                <a:fillRect/>
              </a:stretch>
            </p:blipFill>
            <p:spPr>
              <a:xfrm>
                <a:off x="2942553" y="4674268"/>
                <a:ext cx="40896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28" name="Ink 127">
                <a:extLst>
                  <a:ext uri="{FF2B5EF4-FFF2-40B4-BE49-F238E27FC236}">
                    <a16:creationId xmlns:a16="http://schemas.microsoft.com/office/drawing/2014/main" id="{FCEE47A4-AE4E-69D7-9B8C-E9F7483BB485}"/>
                  </a:ext>
                </a:extLst>
              </p14:cNvPr>
              <p14:cNvContentPartPr/>
              <p14:nvPr/>
            </p14:nvContentPartPr>
            <p14:xfrm>
              <a:off x="3361233" y="4666708"/>
              <a:ext cx="100440" cy="236160"/>
            </p14:xfrm>
          </p:contentPart>
        </mc:Choice>
        <mc:Fallback xmlns="">
          <p:pic>
            <p:nvPicPr>
              <p:cNvPr id="128" name="Ink 127">
                <a:extLst>
                  <a:ext uri="{FF2B5EF4-FFF2-40B4-BE49-F238E27FC236}">
                    <a16:creationId xmlns:a16="http://schemas.microsoft.com/office/drawing/2014/main" id="{FCEE47A4-AE4E-69D7-9B8C-E9F7483BB485}"/>
                  </a:ext>
                </a:extLst>
              </p:cNvPr>
              <p:cNvPicPr/>
              <p:nvPr/>
            </p:nvPicPr>
            <p:blipFill>
              <a:blip r:embed="rId216"/>
              <a:stretch>
                <a:fillRect/>
              </a:stretch>
            </p:blipFill>
            <p:spPr>
              <a:xfrm>
                <a:off x="3352233" y="4658068"/>
                <a:ext cx="11808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29" name="Ink 128">
                <a:extLst>
                  <a:ext uri="{FF2B5EF4-FFF2-40B4-BE49-F238E27FC236}">
                    <a16:creationId xmlns:a16="http://schemas.microsoft.com/office/drawing/2014/main" id="{0B1F5484-EA99-996A-28AA-A11B1DAF968B}"/>
                  </a:ext>
                </a:extLst>
              </p14:cNvPr>
              <p14:cNvContentPartPr/>
              <p14:nvPr/>
            </p14:nvContentPartPr>
            <p14:xfrm>
              <a:off x="3513513" y="4678948"/>
              <a:ext cx="113040" cy="201960"/>
            </p14:xfrm>
          </p:contentPart>
        </mc:Choice>
        <mc:Fallback xmlns="">
          <p:pic>
            <p:nvPicPr>
              <p:cNvPr id="129" name="Ink 128">
                <a:extLst>
                  <a:ext uri="{FF2B5EF4-FFF2-40B4-BE49-F238E27FC236}">
                    <a16:creationId xmlns:a16="http://schemas.microsoft.com/office/drawing/2014/main" id="{0B1F5484-EA99-996A-28AA-A11B1DAF968B}"/>
                  </a:ext>
                </a:extLst>
              </p:cNvPr>
              <p:cNvPicPr/>
              <p:nvPr/>
            </p:nvPicPr>
            <p:blipFill>
              <a:blip r:embed="rId218"/>
              <a:stretch>
                <a:fillRect/>
              </a:stretch>
            </p:blipFill>
            <p:spPr>
              <a:xfrm>
                <a:off x="3504873" y="4670308"/>
                <a:ext cx="13068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30" name="Ink 129">
                <a:extLst>
                  <a:ext uri="{FF2B5EF4-FFF2-40B4-BE49-F238E27FC236}">
                    <a16:creationId xmlns:a16="http://schemas.microsoft.com/office/drawing/2014/main" id="{3A7FC414-FC08-3051-24FA-5F60B7E60B7F}"/>
                  </a:ext>
                </a:extLst>
              </p14:cNvPr>
              <p14:cNvContentPartPr/>
              <p14:nvPr/>
            </p14:nvContentPartPr>
            <p14:xfrm>
              <a:off x="3471753" y="4706308"/>
              <a:ext cx="142200" cy="70200"/>
            </p14:xfrm>
          </p:contentPart>
        </mc:Choice>
        <mc:Fallback xmlns="">
          <p:pic>
            <p:nvPicPr>
              <p:cNvPr id="130" name="Ink 129">
                <a:extLst>
                  <a:ext uri="{FF2B5EF4-FFF2-40B4-BE49-F238E27FC236}">
                    <a16:creationId xmlns:a16="http://schemas.microsoft.com/office/drawing/2014/main" id="{3A7FC414-FC08-3051-24FA-5F60B7E60B7F}"/>
                  </a:ext>
                </a:extLst>
              </p:cNvPr>
              <p:cNvPicPr/>
              <p:nvPr/>
            </p:nvPicPr>
            <p:blipFill>
              <a:blip r:embed="rId220"/>
              <a:stretch>
                <a:fillRect/>
              </a:stretch>
            </p:blipFill>
            <p:spPr>
              <a:xfrm>
                <a:off x="3462753" y="4697308"/>
                <a:ext cx="15984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31" name="Ink 130">
                <a:extLst>
                  <a:ext uri="{FF2B5EF4-FFF2-40B4-BE49-F238E27FC236}">
                    <a16:creationId xmlns:a16="http://schemas.microsoft.com/office/drawing/2014/main" id="{E94C5EA4-CA29-6E8B-E439-20282233D0BC}"/>
                  </a:ext>
                </a:extLst>
              </p14:cNvPr>
              <p14:cNvContentPartPr/>
              <p14:nvPr/>
            </p14:nvContentPartPr>
            <p14:xfrm>
              <a:off x="3621153" y="4652308"/>
              <a:ext cx="132480" cy="245520"/>
            </p14:xfrm>
          </p:contentPart>
        </mc:Choice>
        <mc:Fallback xmlns="">
          <p:pic>
            <p:nvPicPr>
              <p:cNvPr id="131" name="Ink 130">
                <a:extLst>
                  <a:ext uri="{FF2B5EF4-FFF2-40B4-BE49-F238E27FC236}">
                    <a16:creationId xmlns:a16="http://schemas.microsoft.com/office/drawing/2014/main" id="{E94C5EA4-CA29-6E8B-E439-20282233D0BC}"/>
                  </a:ext>
                </a:extLst>
              </p:cNvPr>
              <p:cNvPicPr/>
              <p:nvPr/>
            </p:nvPicPr>
            <p:blipFill>
              <a:blip r:embed="rId222"/>
              <a:stretch>
                <a:fillRect/>
              </a:stretch>
            </p:blipFill>
            <p:spPr>
              <a:xfrm>
                <a:off x="3612513" y="4643668"/>
                <a:ext cx="150120" cy="263160"/>
              </a:xfrm>
              <a:prstGeom prst="rect">
                <a:avLst/>
              </a:prstGeom>
            </p:spPr>
          </p:pic>
        </mc:Fallback>
      </mc:AlternateContent>
    </p:spTree>
    <p:extLst>
      <p:ext uri="{BB962C8B-B14F-4D97-AF65-F5344CB8AC3E}">
        <p14:creationId xmlns:p14="http://schemas.microsoft.com/office/powerpoint/2010/main" val="3069289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E7B55DE-61C2-62A9-6AFE-E096970016CE}"/>
              </a:ext>
            </a:extLst>
          </p:cNvPr>
          <p:cNvPicPr>
            <a:picLocks noChangeAspect="1"/>
          </p:cNvPicPr>
          <p:nvPr/>
        </p:nvPicPr>
        <p:blipFill>
          <a:blip r:embed="rId2"/>
          <a:stretch>
            <a:fillRect/>
          </a:stretch>
        </p:blipFill>
        <p:spPr>
          <a:xfrm>
            <a:off x="1137930" y="698090"/>
            <a:ext cx="1971675" cy="1076325"/>
          </a:xfrm>
          <a:prstGeom prst="rect">
            <a:avLst/>
          </a:prstGeom>
        </p:spPr>
      </p:pic>
      <p:pic>
        <p:nvPicPr>
          <p:cNvPr id="10" name="Picture 9">
            <a:extLst>
              <a:ext uri="{FF2B5EF4-FFF2-40B4-BE49-F238E27FC236}">
                <a16:creationId xmlns:a16="http://schemas.microsoft.com/office/drawing/2014/main" id="{C1FB1AC9-516B-C6E7-3532-214B02BDCF6B}"/>
              </a:ext>
            </a:extLst>
          </p:cNvPr>
          <p:cNvPicPr>
            <a:picLocks noChangeAspect="1"/>
          </p:cNvPicPr>
          <p:nvPr/>
        </p:nvPicPr>
        <p:blipFill>
          <a:blip r:embed="rId3"/>
          <a:stretch>
            <a:fillRect/>
          </a:stretch>
        </p:blipFill>
        <p:spPr>
          <a:xfrm>
            <a:off x="473427" y="2333164"/>
            <a:ext cx="4524375" cy="638175"/>
          </a:xfrm>
          <a:prstGeom prst="rect">
            <a:avLst/>
          </a:prstGeom>
        </p:spPr>
      </p:pic>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C31E10AD-4FB1-6CD3-C46A-7FB692C0FADD}"/>
                  </a:ext>
                </a:extLst>
              </p14:cNvPr>
              <p14:cNvContentPartPr/>
              <p14:nvPr/>
            </p14:nvContentPartPr>
            <p14:xfrm>
              <a:off x="4213088" y="2877914"/>
              <a:ext cx="48960" cy="56520"/>
            </p14:xfrm>
          </p:contentPart>
        </mc:Choice>
        <mc:Fallback xmlns="">
          <p:pic>
            <p:nvPicPr>
              <p:cNvPr id="11" name="Ink 10">
                <a:extLst>
                  <a:ext uri="{FF2B5EF4-FFF2-40B4-BE49-F238E27FC236}">
                    <a16:creationId xmlns:a16="http://schemas.microsoft.com/office/drawing/2014/main" id="{C31E10AD-4FB1-6CD3-C46A-7FB692C0FADD}"/>
                  </a:ext>
                </a:extLst>
              </p:cNvPr>
              <p:cNvPicPr/>
              <p:nvPr/>
            </p:nvPicPr>
            <p:blipFill>
              <a:blip r:embed="rId5"/>
              <a:stretch>
                <a:fillRect/>
              </a:stretch>
            </p:blipFill>
            <p:spPr>
              <a:xfrm>
                <a:off x="4159448" y="2769914"/>
                <a:ext cx="15660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157A7860-2A21-C6AB-E498-6567D332302E}"/>
                  </a:ext>
                </a:extLst>
              </p14:cNvPr>
              <p14:cNvContentPartPr/>
              <p14:nvPr/>
            </p14:nvContentPartPr>
            <p14:xfrm>
              <a:off x="481328" y="2585594"/>
              <a:ext cx="4534200" cy="254520"/>
            </p14:xfrm>
          </p:contentPart>
        </mc:Choice>
        <mc:Fallback xmlns="">
          <p:pic>
            <p:nvPicPr>
              <p:cNvPr id="12" name="Ink 11">
                <a:extLst>
                  <a:ext uri="{FF2B5EF4-FFF2-40B4-BE49-F238E27FC236}">
                    <a16:creationId xmlns:a16="http://schemas.microsoft.com/office/drawing/2014/main" id="{157A7860-2A21-C6AB-E498-6567D332302E}"/>
                  </a:ext>
                </a:extLst>
              </p:cNvPr>
              <p:cNvPicPr/>
              <p:nvPr/>
            </p:nvPicPr>
            <p:blipFill>
              <a:blip r:embed="rId7"/>
              <a:stretch>
                <a:fillRect/>
              </a:stretch>
            </p:blipFill>
            <p:spPr>
              <a:xfrm>
                <a:off x="427328" y="2477954"/>
                <a:ext cx="4641840" cy="470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EF141566-7ABC-5F6B-14B5-F6F7030542DE}"/>
                  </a:ext>
                </a:extLst>
              </p14:cNvPr>
              <p14:cNvContentPartPr/>
              <p14:nvPr/>
            </p14:nvContentPartPr>
            <p14:xfrm>
              <a:off x="498968" y="2558594"/>
              <a:ext cx="4375080" cy="320760"/>
            </p14:xfrm>
          </p:contentPart>
        </mc:Choice>
        <mc:Fallback xmlns="">
          <p:pic>
            <p:nvPicPr>
              <p:cNvPr id="13" name="Ink 12">
                <a:extLst>
                  <a:ext uri="{FF2B5EF4-FFF2-40B4-BE49-F238E27FC236}">
                    <a16:creationId xmlns:a16="http://schemas.microsoft.com/office/drawing/2014/main" id="{EF141566-7ABC-5F6B-14B5-F6F7030542DE}"/>
                  </a:ext>
                </a:extLst>
              </p:cNvPr>
              <p:cNvPicPr/>
              <p:nvPr/>
            </p:nvPicPr>
            <p:blipFill>
              <a:blip r:embed="rId9"/>
              <a:stretch>
                <a:fillRect/>
              </a:stretch>
            </p:blipFill>
            <p:spPr>
              <a:xfrm>
                <a:off x="445328" y="2450594"/>
                <a:ext cx="4482720" cy="536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974AA224-1584-8E61-946E-A0076EAC8058}"/>
                  </a:ext>
                </a:extLst>
              </p14:cNvPr>
              <p14:cNvContentPartPr/>
              <p14:nvPr/>
            </p14:nvContentPartPr>
            <p14:xfrm>
              <a:off x="729728" y="2878634"/>
              <a:ext cx="23040" cy="3600"/>
            </p14:xfrm>
          </p:contentPart>
        </mc:Choice>
        <mc:Fallback xmlns="">
          <p:pic>
            <p:nvPicPr>
              <p:cNvPr id="14" name="Ink 13">
                <a:extLst>
                  <a:ext uri="{FF2B5EF4-FFF2-40B4-BE49-F238E27FC236}">
                    <a16:creationId xmlns:a16="http://schemas.microsoft.com/office/drawing/2014/main" id="{974AA224-1584-8E61-946E-A0076EAC8058}"/>
                  </a:ext>
                </a:extLst>
              </p:cNvPr>
              <p:cNvPicPr/>
              <p:nvPr/>
            </p:nvPicPr>
            <p:blipFill>
              <a:blip r:embed="rId11"/>
              <a:stretch>
                <a:fillRect/>
              </a:stretch>
            </p:blipFill>
            <p:spPr>
              <a:xfrm>
                <a:off x="676088" y="2770634"/>
                <a:ext cx="1306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40DBFBCD-8F05-7B64-15AE-21A3AB36ACD4}"/>
                  </a:ext>
                </a:extLst>
              </p14:cNvPr>
              <p14:cNvContentPartPr/>
              <p14:nvPr/>
            </p14:nvContentPartPr>
            <p14:xfrm>
              <a:off x="473048" y="2888714"/>
              <a:ext cx="4514040" cy="39960"/>
            </p14:xfrm>
          </p:contentPart>
        </mc:Choice>
        <mc:Fallback xmlns="">
          <p:pic>
            <p:nvPicPr>
              <p:cNvPr id="15" name="Ink 14">
                <a:extLst>
                  <a:ext uri="{FF2B5EF4-FFF2-40B4-BE49-F238E27FC236}">
                    <a16:creationId xmlns:a16="http://schemas.microsoft.com/office/drawing/2014/main" id="{40DBFBCD-8F05-7B64-15AE-21A3AB36ACD4}"/>
                  </a:ext>
                </a:extLst>
              </p:cNvPr>
              <p:cNvPicPr/>
              <p:nvPr/>
            </p:nvPicPr>
            <p:blipFill>
              <a:blip r:embed="rId13"/>
              <a:stretch>
                <a:fillRect/>
              </a:stretch>
            </p:blipFill>
            <p:spPr>
              <a:xfrm>
                <a:off x="419048" y="2780714"/>
                <a:ext cx="462168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24A1F4C0-100A-6E28-BC21-8F68A2BC62BC}"/>
                  </a:ext>
                </a:extLst>
              </p14:cNvPr>
              <p14:cNvContentPartPr/>
              <p14:nvPr/>
            </p14:nvContentPartPr>
            <p14:xfrm>
              <a:off x="591848" y="2236034"/>
              <a:ext cx="2813040" cy="28800"/>
            </p14:xfrm>
          </p:contentPart>
        </mc:Choice>
        <mc:Fallback xmlns="">
          <p:pic>
            <p:nvPicPr>
              <p:cNvPr id="17" name="Ink 16">
                <a:extLst>
                  <a:ext uri="{FF2B5EF4-FFF2-40B4-BE49-F238E27FC236}">
                    <a16:creationId xmlns:a16="http://schemas.microsoft.com/office/drawing/2014/main" id="{24A1F4C0-100A-6E28-BC21-8F68A2BC62BC}"/>
                  </a:ext>
                </a:extLst>
              </p:cNvPr>
              <p:cNvPicPr/>
              <p:nvPr/>
            </p:nvPicPr>
            <p:blipFill>
              <a:blip r:embed="rId15"/>
              <a:stretch>
                <a:fillRect/>
              </a:stretch>
            </p:blipFill>
            <p:spPr>
              <a:xfrm>
                <a:off x="537848" y="2128394"/>
                <a:ext cx="292068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D27668CF-564F-BD46-92E6-8D0A95B08F3D}"/>
                  </a:ext>
                </a:extLst>
              </p14:cNvPr>
              <p14:cNvContentPartPr/>
              <p14:nvPr/>
            </p14:nvContentPartPr>
            <p14:xfrm>
              <a:off x="552968" y="2163314"/>
              <a:ext cx="2914200" cy="91440"/>
            </p14:xfrm>
          </p:contentPart>
        </mc:Choice>
        <mc:Fallback xmlns="">
          <p:pic>
            <p:nvPicPr>
              <p:cNvPr id="18" name="Ink 17">
                <a:extLst>
                  <a:ext uri="{FF2B5EF4-FFF2-40B4-BE49-F238E27FC236}">
                    <a16:creationId xmlns:a16="http://schemas.microsoft.com/office/drawing/2014/main" id="{D27668CF-564F-BD46-92E6-8D0A95B08F3D}"/>
                  </a:ext>
                </a:extLst>
              </p:cNvPr>
              <p:cNvPicPr/>
              <p:nvPr/>
            </p:nvPicPr>
            <p:blipFill>
              <a:blip r:embed="rId17"/>
              <a:stretch>
                <a:fillRect/>
              </a:stretch>
            </p:blipFill>
            <p:spPr>
              <a:xfrm>
                <a:off x="498968" y="2055674"/>
                <a:ext cx="302184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 name="Ink 18">
                <a:extLst>
                  <a:ext uri="{FF2B5EF4-FFF2-40B4-BE49-F238E27FC236}">
                    <a16:creationId xmlns:a16="http://schemas.microsoft.com/office/drawing/2014/main" id="{602C88D9-D247-92AF-3D23-24A9AAB2A87A}"/>
                  </a:ext>
                </a:extLst>
              </p14:cNvPr>
              <p14:cNvContentPartPr/>
              <p14:nvPr/>
            </p14:nvContentPartPr>
            <p14:xfrm>
              <a:off x="511928" y="2200394"/>
              <a:ext cx="2941560" cy="164880"/>
            </p14:xfrm>
          </p:contentPart>
        </mc:Choice>
        <mc:Fallback xmlns="">
          <p:pic>
            <p:nvPicPr>
              <p:cNvPr id="19" name="Ink 18">
                <a:extLst>
                  <a:ext uri="{FF2B5EF4-FFF2-40B4-BE49-F238E27FC236}">
                    <a16:creationId xmlns:a16="http://schemas.microsoft.com/office/drawing/2014/main" id="{602C88D9-D247-92AF-3D23-24A9AAB2A87A}"/>
                  </a:ext>
                </a:extLst>
              </p:cNvPr>
              <p:cNvPicPr/>
              <p:nvPr/>
            </p:nvPicPr>
            <p:blipFill>
              <a:blip r:embed="rId19"/>
              <a:stretch>
                <a:fillRect/>
              </a:stretch>
            </p:blipFill>
            <p:spPr>
              <a:xfrm>
                <a:off x="458288" y="2092754"/>
                <a:ext cx="3049200" cy="380520"/>
              </a:xfrm>
              <a:prstGeom prst="rect">
                <a:avLst/>
              </a:prstGeom>
            </p:spPr>
          </p:pic>
        </mc:Fallback>
      </mc:AlternateContent>
      <p:grpSp>
        <p:nvGrpSpPr>
          <p:cNvPr id="29" name="Group 28">
            <a:extLst>
              <a:ext uri="{FF2B5EF4-FFF2-40B4-BE49-F238E27FC236}">
                <a16:creationId xmlns:a16="http://schemas.microsoft.com/office/drawing/2014/main" id="{1C64EF22-CAEF-283D-1A4A-8D2CA18ADDCC}"/>
              </a:ext>
            </a:extLst>
          </p:cNvPr>
          <p:cNvGrpSpPr/>
          <p:nvPr/>
        </p:nvGrpSpPr>
        <p:grpSpPr>
          <a:xfrm>
            <a:off x="673177" y="2070794"/>
            <a:ext cx="2513520" cy="341640"/>
            <a:chOff x="673177" y="2070794"/>
            <a:chExt cx="2513520" cy="341640"/>
          </a:xfrm>
        </p:grpSpPr>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5C50FCB7-53D5-4745-D495-A2EAC576EB44}"/>
                    </a:ext>
                  </a:extLst>
                </p14:cNvPr>
                <p14:cNvContentPartPr/>
                <p14:nvPr/>
              </p14:nvContentPartPr>
              <p14:xfrm>
                <a:off x="754897" y="2098874"/>
                <a:ext cx="28080" cy="190800"/>
              </p14:xfrm>
            </p:contentPart>
          </mc:Choice>
          <mc:Fallback xmlns="">
            <p:pic>
              <p:nvPicPr>
                <p:cNvPr id="20" name="Ink 19">
                  <a:extLst>
                    <a:ext uri="{FF2B5EF4-FFF2-40B4-BE49-F238E27FC236}">
                      <a16:creationId xmlns:a16="http://schemas.microsoft.com/office/drawing/2014/main" id="{5C50FCB7-53D5-4745-D495-A2EAC576EB44}"/>
                    </a:ext>
                  </a:extLst>
                </p:cNvPr>
                <p:cNvPicPr/>
                <p:nvPr/>
              </p:nvPicPr>
              <p:blipFill>
                <a:blip r:embed="rId21"/>
                <a:stretch>
                  <a:fillRect/>
                </a:stretch>
              </p:blipFill>
              <p:spPr>
                <a:xfrm>
                  <a:off x="745897" y="2089874"/>
                  <a:ext cx="4572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 name="Ink 20">
                  <a:extLst>
                    <a:ext uri="{FF2B5EF4-FFF2-40B4-BE49-F238E27FC236}">
                      <a16:creationId xmlns:a16="http://schemas.microsoft.com/office/drawing/2014/main" id="{857BC4C4-661D-2C17-AB2B-38C218CB038C}"/>
                    </a:ext>
                  </a:extLst>
                </p14:cNvPr>
                <p14:cNvContentPartPr/>
                <p14:nvPr/>
              </p14:nvContentPartPr>
              <p14:xfrm>
                <a:off x="673177" y="2087714"/>
                <a:ext cx="387360" cy="187560"/>
              </p14:xfrm>
            </p:contentPart>
          </mc:Choice>
          <mc:Fallback xmlns="">
            <p:pic>
              <p:nvPicPr>
                <p:cNvPr id="21" name="Ink 20">
                  <a:extLst>
                    <a:ext uri="{FF2B5EF4-FFF2-40B4-BE49-F238E27FC236}">
                      <a16:creationId xmlns:a16="http://schemas.microsoft.com/office/drawing/2014/main" id="{857BC4C4-661D-2C17-AB2B-38C218CB038C}"/>
                    </a:ext>
                  </a:extLst>
                </p:cNvPr>
                <p:cNvPicPr/>
                <p:nvPr/>
              </p:nvPicPr>
              <p:blipFill>
                <a:blip r:embed="rId23"/>
                <a:stretch>
                  <a:fillRect/>
                </a:stretch>
              </p:blipFill>
              <p:spPr>
                <a:xfrm>
                  <a:off x="664537" y="2079074"/>
                  <a:ext cx="40500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2" name="Ink 21">
                  <a:extLst>
                    <a:ext uri="{FF2B5EF4-FFF2-40B4-BE49-F238E27FC236}">
                      <a16:creationId xmlns:a16="http://schemas.microsoft.com/office/drawing/2014/main" id="{BCB489B1-B432-BC7D-7FD6-F9B119EDFA6D}"/>
                    </a:ext>
                  </a:extLst>
                </p14:cNvPr>
                <p14:cNvContentPartPr/>
                <p14:nvPr/>
              </p14:nvContentPartPr>
              <p14:xfrm>
                <a:off x="1284457" y="2070794"/>
                <a:ext cx="64440" cy="201240"/>
              </p14:xfrm>
            </p:contentPart>
          </mc:Choice>
          <mc:Fallback xmlns="">
            <p:pic>
              <p:nvPicPr>
                <p:cNvPr id="22" name="Ink 21">
                  <a:extLst>
                    <a:ext uri="{FF2B5EF4-FFF2-40B4-BE49-F238E27FC236}">
                      <a16:creationId xmlns:a16="http://schemas.microsoft.com/office/drawing/2014/main" id="{BCB489B1-B432-BC7D-7FD6-F9B119EDFA6D}"/>
                    </a:ext>
                  </a:extLst>
                </p:cNvPr>
                <p:cNvPicPr/>
                <p:nvPr/>
              </p:nvPicPr>
              <p:blipFill>
                <a:blip r:embed="rId25"/>
                <a:stretch>
                  <a:fillRect/>
                </a:stretch>
              </p:blipFill>
              <p:spPr>
                <a:xfrm>
                  <a:off x="1275457" y="2062154"/>
                  <a:ext cx="8208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3" name="Ink 22">
                  <a:extLst>
                    <a:ext uri="{FF2B5EF4-FFF2-40B4-BE49-F238E27FC236}">
                      <a16:creationId xmlns:a16="http://schemas.microsoft.com/office/drawing/2014/main" id="{D9EB9D60-B0FD-7A31-80E6-17D192AFFB34}"/>
                    </a:ext>
                  </a:extLst>
                </p14:cNvPr>
                <p14:cNvContentPartPr/>
                <p14:nvPr/>
              </p14:nvContentPartPr>
              <p14:xfrm>
                <a:off x="1237297" y="2144234"/>
                <a:ext cx="464040" cy="145080"/>
              </p14:xfrm>
            </p:contentPart>
          </mc:Choice>
          <mc:Fallback xmlns="">
            <p:pic>
              <p:nvPicPr>
                <p:cNvPr id="23" name="Ink 22">
                  <a:extLst>
                    <a:ext uri="{FF2B5EF4-FFF2-40B4-BE49-F238E27FC236}">
                      <a16:creationId xmlns:a16="http://schemas.microsoft.com/office/drawing/2014/main" id="{D9EB9D60-B0FD-7A31-80E6-17D192AFFB34}"/>
                    </a:ext>
                  </a:extLst>
                </p:cNvPr>
                <p:cNvPicPr/>
                <p:nvPr/>
              </p:nvPicPr>
              <p:blipFill>
                <a:blip r:embed="rId27"/>
                <a:stretch>
                  <a:fillRect/>
                </a:stretch>
              </p:blipFill>
              <p:spPr>
                <a:xfrm>
                  <a:off x="1228297" y="2135594"/>
                  <a:ext cx="48168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4" name="Ink 23">
                  <a:extLst>
                    <a:ext uri="{FF2B5EF4-FFF2-40B4-BE49-F238E27FC236}">
                      <a16:creationId xmlns:a16="http://schemas.microsoft.com/office/drawing/2014/main" id="{369A6C08-1B1F-C364-E4D8-B1A0E6C66C29}"/>
                    </a:ext>
                  </a:extLst>
                </p14:cNvPr>
                <p14:cNvContentPartPr/>
                <p14:nvPr/>
              </p14:nvContentPartPr>
              <p14:xfrm>
                <a:off x="1825897" y="2093834"/>
                <a:ext cx="997920" cy="318600"/>
              </p14:xfrm>
            </p:contentPart>
          </mc:Choice>
          <mc:Fallback xmlns="">
            <p:pic>
              <p:nvPicPr>
                <p:cNvPr id="24" name="Ink 23">
                  <a:extLst>
                    <a:ext uri="{FF2B5EF4-FFF2-40B4-BE49-F238E27FC236}">
                      <a16:creationId xmlns:a16="http://schemas.microsoft.com/office/drawing/2014/main" id="{369A6C08-1B1F-C364-E4D8-B1A0E6C66C29}"/>
                    </a:ext>
                  </a:extLst>
                </p:cNvPr>
                <p:cNvPicPr/>
                <p:nvPr/>
              </p:nvPicPr>
              <p:blipFill>
                <a:blip r:embed="rId29"/>
                <a:stretch>
                  <a:fillRect/>
                </a:stretch>
              </p:blipFill>
              <p:spPr>
                <a:xfrm>
                  <a:off x="1817257" y="2085194"/>
                  <a:ext cx="1015560" cy="3362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FF8FDE83-9574-225F-1401-AFE58D7F0CE8}"/>
                    </a:ext>
                  </a:extLst>
                </p14:cNvPr>
                <p14:cNvContentPartPr/>
                <p14:nvPr/>
              </p14:nvContentPartPr>
              <p14:xfrm>
                <a:off x="2787817" y="2173394"/>
                <a:ext cx="10080" cy="12600"/>
              </p14:xfrm>
            </p:contentPart>
          </mc:Choice>
          <mc:Fallback xmlns="">
            <p:pic>
              <p:nvPicPr>
                <p:cNvPr id="25" name="Ink 24">
                  <a:extLst>
                    <a:ext uri="{FF2B5EF4-FFF2-40B4-BE49-F238E27FC236}">
                      <a16:creationId xmlns:a16="http://schemas.microsoft.com/office/drawing/2014/main" id="{FF8FDE83-9574-225F-1401-AFE58D7F0CE8}"/>
                    </a:ext>
                  </a:extLst>
                </p:cNvPr>
                <p:cNvPicPr/>
                <p:nvPr/>
              </p:nvPicPr>
              <p:blipFill>
                <a:blip r:embed="rId31"/>
                <a:stretch>
                  <a:fillRect/>
                </a:stretch>
              </p:blipFill>
              <p:spPr>
                <a:xfrm>
                  <a:off x="2778817" y="2164394"/>
                  <a:ext cx="2772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6" name="Ink 25">
                  <a:extLst>
                    <a:ext uri="{FF2B5EF4-FFF2-40B4-BE49-F238E27FC236}">
                      <a16:creationId xmlns:a16="http://schemas.microsoft.com/office/drawing/2014/main" id="{E08D41AA-FB8F-66A4-ECB2-361742FC3397}"/>
                    </a:ext>
                  </a:extLst>
                </p14:cNvPr>
                <p14:cNvContentPartPr/>
                <p14:nvPr/>
              </p14:nvContentPartPr>
              <p14:xfrm>
                <a:off x="2846497" y="2189234"/>
                <a:ext cx="178200" cy="124920"/>
              </p14:xfrm>
            </p:contentPart>
          </mc:Choice>
          <mc:Fallback xmlns="">
            <p:pic>
              <p:nvPicPr>
                <p:cNvPr id="26" name="Ink 25">
                  <a:extLst>
                    <a:ext uri="{FF2B5EF4-FFF2-40B4-BE49-F238E27FC236}">
                      <a16:creationId xmlns:a16="http://schemas.microsoft.com/office/drawing/2014/main" id="{E08D41AA-FB8F-66A4-ECB2-361742FC3397}"/>
                    </a:ext>
                  </a:extLst>
                </p:cNvPr>
                <p:cNvPicPr/>
                <p:nvPr/>
              </p:nvPicPr>
              <p:blipFill>
                <a:blip r:embed="rId33"/>
                <a:stretch>
                  <a:fillRect/>
                </a:stretch>
              </p:blipFill>
              <p:spPr>
                <a:xfrm>
                  <a:off x="2837497" y="2180234"/>
                  <a:ext cx="19584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7" name="Ink 26">
                  <a:extLst>
                    <a:ext uri="{FF2B5EF4-FFF2-40B4-BE49-F238E27FC236}">
                      <a16:creationId xmlns:a16="http://schemas.microsoft.com/office/drawing/2014/main" id="{7E7D15A7-F792-735D-55E8-BB0192B9637B}"/>
                    </a:ext>
                  </a:extLst>
                </p14:cNvPr>
                <p14:cNvContentPartPr/>
                <p14:nvPr/>
              </p14:nvContentPartPr>
              <p14:xfrm>
                <a:off x="3174817" y="2243594"/>
                <a:ext cx="11880" cy="5760"/>
              </p14:xfrm>
            </p:contentPart>
          </mc:Choice>
          <mc:Fallback xmlns="">
            <p:pic>
              <p:nvPicPr>
                <p:cNvPr id="27" name="Ink 26">
                  <a:extLst>
                    <a:ext uri="{FF2B5EF4-FFF2-40B4-BE49-F238E27FC236}">
                      <a16:creationId xmlns:a16="http://schemas.microsoft.com/office/drawing/2014/main" id="{7E7D15A7-F792-735D-55E8-BB0192B9637B}"/>
                    </a:ext>
                  </a:extLst>
                </p:cNvPr>
                <p:cNvPicPr/>
                <p:nvPr/>
              </p:nvPicPr>
              <p:blipFill>
                <a:blip r:embed="rId35"/>
                <a:stretch>
                  <a:fillRect/>
                </a:stretch>
              </p:blipFill>
              <p:spPr>
                <a:xfrm>
                  <a:off x="3166177" y="2234594"/>
                  <a:ext cx="2952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8" name="Ink 27">
                  <a:extLst>
                    <a:ext uri="{FF2B5EF4-FFF2-40B4-BE49-F238E27FC236}">
                      <a16:creationId xmlns:a16="http://schemas.microsoft.com/office/drawing/2014/main" id="{1D7EE7F6-854A-9602-01D3-4280413ABEDD}"/>
                    </a:ext>
                  </a:extLst>
                </p14:cNvPr>
                <p14:cNvContentPartPr/>
                <p14:nvPr/>
              </p14:nvContentPartPr>
              <p14:xfrm>
                <a:off x="3164737" y="2291474"/>
                <a:ext cx="6480" cy="30240"/>
              </p14:xfrm>
            </p:contentPart>
          </mc:Choice>
          <mc:Fallback xmlns="">
            <p:pic>
              <p:nvPicPr>
                <p:cNvPr id="28" name="Ink 27">
                  <a:extLst>
                    <a:ext uri="{FF2B5EF4-FFF2-40B4-BE49-F238E27FC236}">
                      <a16:creationId xmlns:a16="http://schemas.microsoft.com/office/drawing/2014/main" id="{1D7EE7F6-854A-9602-01D3-4280413ABEDD}"/>
                    </a:ext>
                  </a:extLst>
                </p:cNvPr>
                <p:cNvPicPr/>
                <p:nvPr/>
              </p:nvPicPr>
              <p:blipFill>
                <a:blip r:embed="rId37"/>
                <a:stretch>
                  <a:fillRect/>
                </a:stretch>
              </p:blipFill>
              <p:spPr>
                <a:xfrm>
                  <a:off x="3155737" y="2282474"/>
                  <a:ext cx="24120" cy="47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8">
            <p14:nvContentPartPr>
              <p14:cNvPr id="35" name="Ink 34">
                <a:extLst>
                  <a:ext uri="{FF2B5EF4-FFF2-40B4-BE49-F238E27FC236}">
                    <a16:creationId xmlns:a16="http://schemas.microsoft.com/office/drawing/2014/main" id="{62794130-52AB-2F3E-D6BF-C7DE52EB5DFF}"/>
                  </a:ext>
                </a:extLst>
              </p14:cNvPr>
              <p14:cNvContentPartPr/>
              <p14:nvPr/>
            </p14:nvContentPartPr>
            <p14:xfrm>
              <a:off x="2835284" y="3484224"/>
              <a:ext cx="1406160" cy="318240"/>
            </p14:xfrm>
          </p:contentPart>
        </mc:Choice>
        <mc:Fallback xmlns="">
          <p:pic>
            <p:nvPicPr>
              <p:cNvPr id="35" name="Ink 34">
                <a:extLst>
                  <a:ext uri="{FF2B5EF4-FFF2-40B4-BE49-F238E27FC236}">
                    <a16:creationId xmlns:a16="http://schemas.microsoft.com/office/drawing/2014/main" id="{62794130-52AB-2F3E-D6BF-C7DE52EB5DFF}"/>
                  </a:ext>
                </a:extLst>
              </p:cNvPr>
              <p:cNvPicPr/>
              <p:nvPr/>
            </p:nvPicPr>
            <p:blipFill>
              <a:blip r:embed="rId39"/>
              <a:stretch>
                <a:fillRect/>
              </a:stretch>
            </p:blipFill>
            <p:spPr>
              <a:xfrm>
                <a:off x="2826644" y="3475224"/>
                <a:ext cx="1423800" cy="335880"/>
              </a:xfrm>
              <a:prstGeom prst="rect">
                <a:avLst/>
              </a:prstGeom>
            </p:spPr>
          </p:pic>
        </mc:Fallback>
      </mc:AlternateContent>
      <p:grpSp>
        <p:nvGrpSpPr>
          <p:cNvPr id="78" name="Group 77">
            <a:extLst>
              <a:ext uri="{FF2B5EF4-FFF2-40B4-BE49-F238E27FC236}">
                <a16:creationId xmlns:a16="http://schemas.microsoft.com/office/drawing/2014/main" id="{8C775CC7-A53B-3BC3-D61E-A06C5016C97C}"/>
              </a:ext>
            </a:extLst>
          </p:cNvPr>
          <p:cNvGrpSpPr/>
          <p:nvPr/>
        </p:nvGrpSpPr>
        <p:grpSpPr>
          <a:xfrm>
            <a:off x="1470937" y="2886554"/>
            <a:ext cx="4078800" cy="2531520"/>
            <a:chOff x="1470937" y="2886554"/>
            <a:chExt cx="4078800" cy="2531520"/>
          </a:xfrm>
        </p:grpSpPr>
        <mc:AlternateContent xmlns:mc="http://schemas.openxmlformats.org/markup-compatibility/2006" xmlns:p14="http://schemas.microsoft.com/office/powerpoint/2010/main">
          <mc:Choice Requires="p14">
            <p:contentPart p14:bwMode="auto" r:id="rId40">
              <p14:nvContentPartPr>
                <p14:cNvPr id="30" name="Ink 29">
                  <a:extLst>
                    <a:ext uri="{FF2B5EF4-FFF2-40B4-BE49-F238E27FC236}">
                      <a16:creationId xmlns:a16="http://schemas.microsoft.com/office/drawing/2014/main" id="{527C711F-AECE-69F5-9E88-A3BABC90A711}"/>
                    </a:ext>
                  </a:extLst>
                </p14:cNvPr>
                <p14:cNvContentPartPr/>
                <p14:nvPr/>
              </p14:nvContentPartPr>
              <p14:xfrm>
                <a:off x="2638417" y="2973314"/>
                <a:ext cx="118080" cy="6120"/>
              </p14:xfrm>
            </p:contentPart>
          </mc:Choice>
          <mc:Fallback xmlns="">
            <p:pic>
              <p:nvPicPr>
                <p:cNvPr id="30" name="Ink 29">
                  <a:extLst>
                    <a:ext uri="{FF2B5EF4-FFF2-40B4-BE49-F238E27FC236}">
                      <a16:creationId xmlns:a16="http://schemas.microsoft.com/office/drawing/2014/main" id="{527C711F-AECE-69F5-9E88-A3BABC90A711}"/>
                    </a:ext>
                  </a:extLst>
                </p:cNvPr>
                <p:cNvPicPr/>
                <p:nvPr/>
              </p:nvPicPr>
              <p:blipFill>
                <a:blip r:embed="rId41"/>
                <a:stretch>
                  <a:fillRect/>
                </a:stretch>
              </p:blipFill>
              <p:spPr>
                <a:xfrm>
                  <a:off x="2629417" y="2964314"/>
                  <a:ext cx="13572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1" name="Ink 30">
                  <a:extLst>
                    <a:ext uri="{FF2B5EF4-FFF2-40B4-BE49-F238E27FC236}">
                      <a16:creationId xmlns:a16="http://schemas.microsoft.com/office/drawing/2014/main" id="{F08F293A-DA1F-ABD2-38C9-9E3C1E468594}"/>
                    </a:ext>
                  </a:extLst>
                </p14:cNvPr>
                <p14:cNvContentPartPr/>
                <p14:nvPr/>
              </p14:nvContentPartPr>
              <p14:xfrm>
                <a:off x="2081497" y="2886554"/>
                <a:ext cx="836280" cy="113040"/>
              </p14:xfrm>
            </p:contentPart>
          </mc:Choice>
          <mc:Fallback xmlns="">
            <p:pic>
              <p:nvPicPr>
                <p:cNvPr id="31" name="Ink 30">
                  <a:extLst>
                    <a:ext uri="{FF2B5EF4-FFF2-40B4-BE49-F238E27FC236}">
                      <a16:creationId xmlns:a16="http://schemas.microsoft.com/office/drawing/2014/main" id="{F08F293A-DA1F-ABD2-38C9-9E3C1E468594}"/>
                    </a:ext>
                  </a:extLst>
                </p:cNvPr>
                <p:cNvPicPr/>
                <p:nvPr/>
              </p:nvPicPr>
              <p:blipFill>
                <a:blip r:embed="rId43"/>
                <a:stretch>
                  <a:fillRect/>
                </a:stretch>
              </p:blipFill>
              <p:spPr>
                <a:xfrm>
                  <a:off x="2072857" y="2877914"/>
                  <a:ext cx="85392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2" name="Ink 31">
                  <a:extLst>
                    <a:ext uri="{FF2B5EF4-FFF2-40B4-BE49-F238E27FC236}">
                      <a16:creationId xmlns:a16="http://schemas.microsoft.com/office/drawing/2014/main" id="{5553112C-5D8F-3552-44DE-2E589E8B87D8}"/>
                    </a:ext>
                  </a:extLst>
                </p14:cNvPr>
                <p14:cNvContentPartPr/>
                <p14:nvPr/>
              </p14:nvContentPartPr>
              <p14:xfrm>
                <a:off x="2375257" y="2995634"/>
                <a:ext cx="144720" cy="261000"/>
              </p14:xfrm>
            </p:contentPart>
          </mc:Choice>
          <mc:Fallback xmlns="">
            <p:pic>
              <p:nvPicPr>
                <p:cNvPr id="32" name="Ink 31">
                  <a:extLst>
                    <a:ext uri="{FF2B5EF4-FFF2-40B4-BE49-F238E27FC236}">
                      <a16:creationId xmlns:a16="http://schemas.microsoft.com/office/drawing/2014/main" id="{5553112C-5D8F-3552-44DE-2E589E8B87D8}"/>
                    </a:ext>
                  </a:extLst>
                </p:cNvPr>
                <p:cNvPicPr/>
                <p:nvPr/>
              </p:nvPicPr>
              <p:blipFill>
                <a:blip r:embed="rId45"/>
                <a:stretch>
                  <a:fillRect/>
                </a:stretch>
              </p:blipFill>
              <p:spPr>
                <a:xfrm>
                  <a:off x="2366257" y="2986634"/>
                  <a:ext cx="16236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4" name="Ink 33">
                  <a:extLst>
                    <a:ext uri="{FF2B5EF4-FFF2-40B4-BE49-F238E27FC236}">
                      <a16:creationId xmlns:a16="http://schemas.microsoft.com/office/drawing/2014/main" id="{4C0B41FF-44F8-4EBA-3FFE-7FB6E92AAAB3}"/>
                    </a:ext>
                  </a:extLst>
                </p14:cNvPr>
                <p14:cNvContentPartPr/>
                <p14:nvPr/>
              </p14:nvContentPartPr>
              <p14:xfrm>
                <a:off x="2967764" y="3687264"/>
                <a:ext cx="2520" cy="6480"/>
              </p14:xfrm>
            </p:contentPart>
          </mc:Choice>
          <mc:Fallback xmlns="">
            <p:pic>
              <p:nvPicPr>
                <p:cNvPr id="34" name="Ink 33">
                  <a:extLst>
                    <a:ext uri="{FF2B5EF4-FFF2-40B4-BE49-F238E27FC236}">
                      <a16:creationId xmlns:a16="http://schemas.microsoft.com/office/drawing/2014/main" id="{4C0B41FF-44F8-4EBA-3FFE-7FB6E92AAAB3}"/>
                    </a:ext>
                  </a:extLst>
                </p:cNvPr>
                <p:cNvPicPr/>
                <p:nvPr/>
              </p:nvPicPr>
              <p:blipFill>
                <a:blip r:embed="rId47"/>
                <a:stretch>
                  <a:fillRect/>
                </a:stretch>
              </p:blipFill>
              <p:spPr>
                <a:xfrm>
                  <a:off x="2959124" y="3678624"/>
                  <a:ext cx="2016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7" name="Ink 36">
                  <a:extLst>
                    <a:ext uri="{FF2B5EF4-FFF2-40B4-BE49-F238E27FC236}">
                      <a16:creationId xmlns:a16="http://schemas.microsoft.com/office/drawing/2014/main" id="{E1B1978C-FA28-4E4A-5FE2-6CF0463B3054}"/>
                    </a:ext>
                  </a:extLst>
                </p14:cNvPr>
                <p14:cNvContentPartPr/>
                <p14:nvPr/>
              </p14:nvContentPartPr>
              <p14:xfrm>
                <a:off x="2922044" y="3769704"/>
                <a:ext cx="1624680" cy="266760"/>
              </p14:xfrm>
            </p:contentPart>
          </mc:Choice>
          <mc:Fallback xmlns="">
            <p:pic>
              <p:nvPicPr>
                <p:cNvPr id="37" name="Ink 36">
                  <a:extLst>
                    <a:ext uri="{FF2B5EF4-FFF2-40B4-BE49-F238E27FC236}">
                      <a16:creationId xmlns:a16="http://schemas.microsoft.com/office/drawing/2014/main" id="{E1B1978C-FA28-4E4A-5FE2-6CF0463B3054}"/>
                    </a:ext>
                  </a:extLst>
                </p:cNvPr>
                <p:cNvPicPr/>
                <p:nvPr/>
              </p:nvPicPr>
              <p:blipFill>
                <a:blip r:embed="rId49"/>
                <a:stretch>
                  <a:fillRect/>
                </a:stretch>
              </p:blipFill>
              <p:spPr>
                <a:xfrm>
                  <a:off x="2913404" y="3761064"/>
                  <a:ext cx="164232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8" name="Ink 37">
                  <a:extLst>
                    <a:ext uri="{FF2B5EF4-FFF2-40B4-BE49-F238E27FC236}">
                      <a16:creationId xmlns:a16="http://schemas.microsoft.com/office/drawing/2014/main" id="{661E5728-65A3-4118-40FA-4EE48E746CE7}"/>
                    </a:ext>
                  </a:extLst>
                </p14:cNvPr>
                <p14:cNvContentPartPr/>
                <p14:nvPr/>
              </p14:nvContentPartPr>
              <p14:xfrm>
                <a:off x="4383284" y="3790944"/>
                <a:ext cx="7920" cy="16200"/>
              </p14:xfrm>
            </p:contentPart>
          </mc:Choice>
          <mc:Fallback xmlns="">
            <p:pic>
              <p:nvPicPr>
                <p:cNvPr id="38" name="Ink 37">
                  <a:extLst>
                    <a:ext uri="{FF2B5EF4-FFF2-40B4-BE49-F238E27FC236}">
                      <a16:creationId xmlns:a16="http://schemas.microsoft.com/office/drawing/2014/main" id="{661E5728-65A3-4118-40FA-4EE48E746CE7}"/>
                    </a:ext>
                  </a:extLst>
                </p:cNvPr>
                <p:cNvPicPr/>
                <p:nvPr/>
              </p:nvPicPr>
              <p:blipFill>
                <a:blip r:embed="rId31"/>
                <a:stretch>
                  <a:fillRect/>
                </a:stretch>
              </p:blipFill>
              <p:spPr>
                <a:xfrm>
                  <a:off x="4374284" y="3782304"/>
                  <a:ext cx="2556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0" name="Ink 39">
                  <a:extLst>
                    <a:ext uri="{FF2B5EF4-FFF2-40B4-BE49-F238E27FC236}">
                      <a16:creationId xmlns:a16="http://schemas.microsoft.com/office/drawing/2014/main" id="{83B97668-D782-FBE8-AB03-BA8162E13323}"/>
                    </a:ext>
                  </a:extLst>
                </p14:cNvPr>
                <p14:cNvContentPartPr/>
                <p14:nvPr/>
              </p14:nvContentPartPr>
              <p14:xfrm>
                <a:off x="4152524" y="3815064"/>
                <a:ext cx="182520" cy="29880"/>
              </p14:xfrm>
            </p:contentPart>
          </mc:Choice>
          <mc:Fallback xmlns="">
            <p:pic>
              <p:nvPicPr>
                <p:cNvPr id="40" name="Ink 39">
                  <a:extLst>
                    <a:ext uri="{FF2B5EF4-FFF2-40B4-BE49-F238E27FC236}">
                      <a16:creationId xmlns:a16="http://schemas.microsoft.com/office/drawing/2014/main" id="{83B97668-D782-FBE8-AB03-BA8162E13323}"/>
                    </a:ext>
                  </a:extLst>
                </p:cNvPr>
                <p:cNvPicPr/>
                <p:nvPr/>
              </p:nvPicPr>
              <p:blipFill>
                <a:blip r:embed="rId52"/>
                <a:stretch>
                  <a:fillRect/>
                </a:stretch>
              </p:blipFill>
              <p:spPr>
                <a:xfrm>
                  <a:off x="4143884" y="3806064"/>
                  <a:ext cx="20016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1" name="Ink 40">
                  <a:extLst>
                    <a:ext uri="{FF2B5EF4-FFF2-40B4-BE49-F238E27FC236}">
                      <a16:creationId xmlns:a16="http://schemas.microsoft.com/office/drawing/2014/main" id="{1567E715-6C41-BE32-BC0C-42CE304DABA9}"/>
                    </a:ext>
                  </a:extLst>
                </p14:cNvPr>
                <p14:cNvContentPartPr/>
                <p14:nvPr/>
              </p14:nvContentPartPr>
              <p14:xfrm>
                <a:off x="3784964" y="3828024"/>
                <a:ext cx="3600" cy="7200"/>
              </p14:xfrm>
            </p:contentPart>
          </mc:Choice>
          <mc:Fallback xmlns="">
            <p:pic>
              <p:nvPicPr>
                <p:cNvPr id="41" name="Ink 40">
                  <a:extLst>
                    <a:ext uri="{FF2B5EF4-FFF2-40B4-BE49-F238E27FC236}">
                      <a16:creationId xmlns:a16="http://schemas.microsoft.com/office/drawing/2014/main" id="{1567E715-6C41-BE32-BC0C-42CE304DABA9}"/>
                    </a:ext>
                  </a:extLst>
                </p:cNvPr>
                <p:cNvPicPr/>
                <p:nvPr/>
              </p:nvPicPr>
              <p:blipFill>
                <a:blip r:embed="rId54"/>
                <a:stretch>
                  <a:fillRect/>
                </a:stretch>
              </p:blipFill>
              <p:spPr>
                <a:xfrm>
                  <a:off x="3776324" y="3819024"/>
                  <a:ext cx="2124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2" name="Ink 41">
                  <a:extLst>
                    <a:ext uri="{FF2B5EF4-FFF2-40B4-BE49-F238E27FC236}">
                      <a16:creationId xmlns:a16="http://schemas.microsoft.com/office/drawing/2014/main" id="{1B8CB49F-0D8F-2182-778B-8D726466A665}"/>
                    </a:ext>
                  </a:extLst>
                </p14:cNvPr>
                <p14:cNvContentPartPr/>
                <p14:nvPr/>
              </p14:nvContentPartPr>
              <p14:xfrm>
                <a:off x="3192404" y="3851064"/>
                <a:ext cx="191520" cy="26280"/>
              </p14:xfrm>
            </p:contentPart>
          </mc:Choice>
          <mc:Fallback xmlns="">
            <p:pic>
              <p:nvPicPr>
                <p:cNvPr id="42" name="Ink 41">
                  <a:extLst>
                    <a:ext uri="{FF2B5EF4-FFF2-40B4-BE49-F238E27FC236}">
                      <a16:creationId xmlns:a16="http://schemas.microsoft.com/office/drawing/2014/main" id="{1B8CB49F-0D8F-2182-778B-8D726466A665}"/>
                    </a:ext>
                  </a:extLst>
                </p:cNvPr>
                <p:cNvPicPr/>
                <p:nvPr/>
              </p:nvPicPr>
              <p:blipFill>
                <a:blip r:embed="rId56"/>
                <a:stretch>
                  <a:fillRect/>
                </a:stretch>
              </p:blipFill>
              <p:spPr>
                <a:xfrm>
                  <a:off x="3183764" y="3842424"/>
                  <a:ext cx="20916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3" name="Ink 42">
                  <a:extLst>
                    <a:ext uri="{FF2B5EF4-FFF2-40B4-BE49-F238E27FC236}">
                      <a16:creationId xmlns:a16="http://schemas.microsoft.com/office/drawing/2014/main" id="{9A6D4E3A-00E9-4996-CBA3-DE58BF0B8C2A}"/>
                    </a:ext>
                  </a:extLst>
                </p14:cNvPr>
                <p14:cNvContentPartPr/>
                <p14:nvPr/>
              </p14:nvContentPartPr>
              <p14:xfrm>
                <a:off x="3133004" y="4065984"/>
                <a:ext cx="1023480" cy="478080"/>
              </p14:xfrm>
            </p:contentPart>
          </mc:Choice>
          <mc:Fallback xmlns="">
            <p:pic>
              <p:nvPicPr>
                <p:cNvPr id="43" name="Ink 42">
                  <a:extLst>
                    <a:ext uri="{FF2B5EF4-FFF2-40B4-BE49-F238E27FC236}">
                      <a16:creationId xmlns:a16="http://schemas.microsoft.com/office/drawing/2014/main" id="{9A6D4E3A-00E9-4996-CBA3-DE58BF0B8C2A}"/>
                    </a:ext>
                  </a:extLst>
                </p:cNvPr>
                <p:cNvPicPr/>
                <p:nvPr/>
              </p:nvPicPr>
              <p:blipFill>
                <a:blip r:embed="rId58"/>
                <a:stretch>
                  <a:fillRect/>
                </a:stretch>
              </p:blipFill>
              <p:spPr>
                <a:xfrm>
                  <a:off x="3124364" y="4057344"/>
                  <a:ext cx="1041120" cy="4957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4" name="Ink 43">
                  <a:extLst>
                    <a:ext uri="{FF2B5EF4-FFF2-40B4-BE49-F238E27FC236}">
                      <a16:creationId xmlns:a16="http://schemas.microsoft.com/office/drawing/2014/main" id="{84DF57EC-0563-C77D-3C77-A21A5BAB4AA5}"/>
                    </a:ext>
                  </a:extLst>
                </p14:cNvPr>
                <p14:cNvContentPartPr/>
                <p14:nvPr/>
              </p14:nvContentPartPr>
              <p14:xfrm>
                <a:off x="3904484" y="4017024"/>
                <a:ext cx="14040" cy="10080"/>
              </p14:xfrm>
            </p:contentPart>
          </mc:Choice>
          <mc:Fallback xmlns="">
            <p:pic>
              <p:nvPicPr>
                <p:cNvPr id="44" name="Ink 43">
                  <a:extLst>
                    <a:ext uri="{FF2B5EF4-FFF2-40B4-BE49-F238E27FC236}">
                      <a16:creationId xmlns:a16="http://schemas.microsoft.com/office/drawing/2014/main" id="{84DF57EC-0563-C77D-3C77-A21A5BAB4AA5}"/>
                    </a:ext>
                  </a:extLst>
                </p:cNvPr>
                <p:cNvPicPr/>
                <p:nvPr/>
              </p:nvPicPr>
              <p:blipFill>
                <a:blip r:embed="rId60"/>
                <a:stretch>
                  <a:fillRect/>
                </a:stretch>
              </p:blipFill>
              <p:spPr>
                <a:xfrm>
                  <a:off x="3895844" y="4008384"/>
                  <a:ext cx="3168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5" name="Ink 44">
                  <a:extLst>
                    <a:ext uri="{FF2B5EF4-FFF2-40B4-BE49-F238E27FC236}">
                      <a16:creationId xmlns:a16="http://schemas.microsoft.com/office/drawing/2014/main" id="{7B754D9E-7330-1736-3875-C5EB6C2CEF55}"/>
                    </a:ext>
                  </a:extLst>
                </p14:cNvPr>
                <p14:cNvContentPartPr/>
                <p14:nvPr/>
              </p14:nvContentPartPr>
              <p14:xfrm>
                <a:off x="3110017" y="2907794"/>
                <a:ext cx="709560" cy="135720"/>
              </p14:xfrm>
            </p:contentPart>
          </mc:Choice>
          <mc:Fallback xmlns="">
            <p:pic>
              <p:nvPicPr>
                <p:cNvPr id="45" name="Ink 44">
                  <a:extLst>
                    <a:ext uri="{FF2B5EF4-FFF2-40B4-BE49-F238E27FC236}">
                      <a16:creationId xmlns:a16="http://schemas.microsoft.com/office/drawing/2014/main" id="{7B754D9E-7330-1736-3875-C5EB6C2CEF55}"/>
                    </a:ext>
                  </a:extLst>
                </p:cNvPr>
                <p:cNvPicPr/>
                <p:nvPr/>
              </p:nvPicPr>
              <p:blipFill>
                <a:blip r:embed="rId62"/>
                <a:stretch>
                  <a:fillRect/>
                </a:stretch>
              </p:blipFill>
              <p:spPr>
                <a:xfrm>
                  <a:off x="3101377" y="2899154"/>
                  <a:ext cx="72720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6" name="Ink 45">
                  <a:extLst>
                    <a:ext uri="{FF2B5EF4-FFF2-40B4-BE49-F238E27FC236}">
                      <a16:creationId xmlns:a16="http://schemas.microsoft.com/office/drawing/2014/main" id="{289D77DE-3078-9BE0-1E6C-4BEEDE003DB0}"/>
                    </a:ext>
                  </a:extLst>
                </p14:cNvPr>
                <p14:cNvContentPartPr/>
                <p14:nvPr/>
              </p14:nvContentPartPr>
              <p14:xfrm>
                <a:off x="3457777" y="3019394"/>
                <a:ext cx="176400" cy="475560"/>
              </p14:xfrm>
            </p:contentPart>
          </mc:Choice>
          <mc:Fallback xmlns="">
            <p:pic>
              <p:nvPicPr>
                <p:cNvPr id="46" name="Ink 45">
                  <a:extLst>
                    <a:ext uri="{FF2B5EF4-FFF2-40B4-BE49-F238E27FC236}">
                      <a16:creationId xmlns:a16="http://schemas.microsoft.com/office/drawing/2014/main" id="{289D77DE-3078-9BE0-1E6C-4BEEDE003DB0}"/>
                    </a:ext>
                  </a:extLst>
                </p:cNvPr>
                <p:cNvPicPr/>
                <p:nvPr/>
              </p:nvPicPr>
              <p:blipFill>
                <a:blip r:embed="rId64"/>
                <a:stretch>
                  <a:fillRect/>
                </a:stretch>
              </p:blipFill>
              <p:spPr>
                <a:xfrm>
                  <a:off x="3448777" y="3010754"/>
                  <a:ext cx="194040" cy="4932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8" name="Ink 47">
                  <a:extLst>
                    <a:ext uri="{FF2B5EF4-FFF2-40B4-BE49-F238E27FC236}">
                      <a16:creationId xmlns:a16="http://schemas.microsoft.com/office/drawing/2014/main" id="{51CDDC0D-13D0-40D0-DE92-64AE58FFB5F3}"/>
                    </a:ext>
                  </a:extLst>
                </p14:cNvPr>
                <p14:cNvContentPartPr/>
                <p14:nvPr/>
              </p14:nvContentPartPr>
              <p14:xfrm>
                <a:off x="1685137" y="3300554"/>
                <a:ext cx="578160" cy="401760"/>
              </p14:xfrm>
            </p:contentPart>
          </mc:Choice>
          <mc:Fallback xmlns="">
            <p:pic>
              <p:nvPicPr>
                <p:cNvPr id="48" name="Ink 47">
                  <a:extLst>
                    <a:ext uri="{FF2B5EF4-FFF2-40B4-BE49-F238E27FC236}">
                      <a16:creationId xmlns:a16="http://schemas.microsoft.com/office/drawing/2014/main" id="{51CDDC0D-13D0-40D0-DE92-64AE58FFB5F3}"/>
                    </a:ext>
                  </a:extLst>
                </p:cNvPr>
                <p:cNvPicPr/>
                <p:nvPr/>
              </p:nvPicPr>
              <p:blipFill>
                <a:blip r:embed="rId66"/>
                <a:stretch>
                  <a:fillRect/>
                </a:stretch>
              </p:blipFill>
              <p:spPr>
                <a:xfrm>
                  <a:off x="1676497" y="3291914"/>
                  <a:ext cx="59580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9" name="Ink 48">
                  <a:extLst>
                    <a:ext uri="{FF2B5EF4-FFF2-40B4-BE49-F238E27FC236}">
                      <a16:creationId xmlns:a16="http://schemas.microsoft.com/office/drawing/2014/main" id="{F3ED4A73-D069-9519-E62B-C273B16B8947}"/>
                    </a:ext>
                  </a:extLst>
                </p14:cNvPr>
                <p14:cNvContentPartPr/>
                <p14:nvPr/>
              </p14:nvContentPartPr>
              <p14:xfrm>
                <a:off x="2154217" y="3453554"/>
                <a:ext cx="163440" cy="26280"/>
              </p14:xfrm>
            </p:contentPart>
          </mc:Choice>
          <mc:Fallback xmlns="">
            <p:pic>
              <p:nvPicPr>
                <p:cNvPr id="49" name="Ink 48">
                  <a:extLst>
                    <a:ext uri="{FF2B5EF4-FFF2-40B4-BE49-F238E27FC236}">
                      <a16:creationId xmlns:a16="http://schemas.microsoft.com/office/drawing/2014/main" id="{F3ED4A73-D069-9519-E62B-C273B16B8947}"/>
                    </a:ext>
                  </a:extLst>
                </p:cNvPr>
                <p:cNvPicPr/>
                <p:nvPr/>
              </p:nvPicPr>
              <p:blipFill>
                <a:blip r:embed="rId68"/>
                <a:stretch>
                  <a:fillRect/>
                </a:stretch>
              </p:blipFill>
              <p:spPr>
                <a:xfrm>
                  <a:off x="2145217" y="3444554"/>
                  <a:ext cx="18108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50" name="Ink 49">
                  <a:extLst>
                    <a:ext uri="{FF2B5EF4-FFF2-40B4-BE49-F238E27FC236}">
                      <a16:creationId xmlns:a16="http://schemas.microsoft.com/office/drawing/2014/main" id="{71DDDBD6-7FD1-99A7-1664-D4A3B2113067}"/>
                    </a:ext>
                  </a:extLst>
                </p14:cNvPr>
                <p14:cNvContentPartPr/>
                <p14:nvPr/>
              </p14:nvContentPartPr>
              <p14:xfrm>
                <a:off x="1948657" y="3349514"/>
                <a:ext cx="9360" cy="4320"/>
              </p14:xfrm>
            </p:contentPart>
          </mc:Choice>
          <mc:Fallback xmlns="">
            <p:pic>
              <p:nvPicPr>
                <p:cNvPr id="50" name="Ink 49">
                  <a:extLst>
                    <a:ext uri="{FF2B5EF4-FFF2-40B4-BE49-F238E27FC236}">
                      <a16:creationId xmlns:a16="http://schemas.microsoft.com/office/drawing/2014/main" id="{71DDDBD6-7FD1-99A7-1664-D4A3B2113067}"/>
                    </a:ext>
                  </a:extLst>
                </p:cNvPr>
                <p:cNvPicPr/>
                <p:nvPr/>
              </p:nvPicPr>
              <p:blipFill>
                <a:blip r:embed="rId70"/>
                <a:stretch>
                  <a:fillRect/>
                </a:stretch>
              </p:blipFill>
              <p:spPr>
                <a:xfrm>
                  <a:off x="1940017" y="3340874"/>
                  <a:ext cx="2700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1" name="Ink 50">
                  <a:extLst>
                    <a:ext uri="{FF2B5EF4-FFF2-40B4-BE49-F238E27FC236}">
                      <a16:creationId xmlns:a16="http://schemas.microsoft.com/office/drawing/2014/main" id="{B04E6E46-83C9-8113-DA18-218D167022C3}"/>
                    </a:ext>
                  </a:extLst>
                </p14:cNvPr>
                <p14:cNvContentPartPr/>
                <p14:nvPr/>
              </p14:nvContentPartPr>
              <p14:xfrm>
                <a:off x="1470937" y="3539594"/>
                <a:ext cx="1151640" cy="571680"/>
              </p14:xfrm>
            </p:contentPart>
          </mc:Choice>
          <mc:Fallback xmlns="">
            <p:pic>
              <p:nvPicPr>
                <p:cNvPr id="51" name="Ink 50">
                  <a:extLst>
                    <a:ext uri="{FF2B5EF4-FFF2-40B4-BE49-F238E27FC236}">
                      <a16:creationId xmlns:a16="http://schemas.microsoft.com/office/drawing/2014/main" id="{B04E6E46-83C9-8113-DA18-218D167022C3}"/>
                    </a:ext>
                  </a:extLst>
                </p:cNvPr>
                <p:cNvPicPr/>
                <p:nvPr/>
              </p:nvPicPr>
              <p:blipFill>
                <a:blip r:embed="rId72"/>
                <a:stretch>
                  <a:fillRect/>
                </a:stretch>
              </p:blipFill>
              <p:spPr>
                <a:xfrm>
                  <a:off x="1462297" y="3530594"/>
                  <a:ext cx="1169280" cy="5893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2" name="Ink 51">
                  <a:extLst>
                    <a:ext uri="{FF2B5EF4-FFF2-40B4-BE49-F238E27FC236}">
                      <a16:creationId xmlns:a16="http://schemas.microsoft.com/office/drawing/2014/main" id="{40E1C5AE-0A96-0EF1-59C0-1F0AA0B4184C}"/>
                    </a:ext>
                  </a:extLst>
                </p14:cNvPr>
                <p14:cNvContentPartPr/>
                <p14:nvPr/>
              </p14:nvContentPartPr>
              <p14:xfrm>
                <a:off x="2262937" y="3632834"/>
                <a:ext cx="47520" cy="24120"/>
              </p14:xfrm>
            </p:contentPart>
          </mc:Choice>
          <mc:Fallback xmlns="">
            <p:pic>
              <p:nvPicPr>
                <p:cNvPr id="52" name="Ink 51">
                  <a:extLst>
                    <a:ext uri="{FF2B5EF4-FFF2-40B4-BE49-F238E27FC236}">
                      <a16:creationId xmlns:a16="http://schemas.microsoft.com/office/drawing/2014/main" id="{40E1C5AE-0A96-0EF1-59C0-1F0AA0B4184C}"/>
                    </a:ext>
                  </a:extLst>
                </p:cNvPr>
                <p:cNvPicPr/>
                <p:nvPr/>
              </p:nvPicPr>
              <p:blipFill>
                <a:blip r:embed="rId74"/>
                <a:stretch>
                  <a:fillRect/>
                </a:stretch>
              </p:blipFill>
              <p:spPr>
                <a:xfrm>
                  <a:off x="2253937" y="3624194"/>
                  <a:ext cx="6516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3" name="Ink 52">
                  <a:extLst>
                    <a:ext uri="{FF2B5EF4-FFF2-40B4-BE49-F238E27FC236}">
                      <a16:creationId xmlns:a16="http://schemas.microsoft.com/office/drawing/2014/main" id="{EFBC5EE8-6FC5-12D8-D037-4DEA06AA65D8}"/>
                    </a:ext>
                  </a:extLst>
                </p14:cNvPr>
                <p14:cNvContentPartPr/>
                <p14:nvPr/>
              </p14:nvContentPartPr>
              <p14:xfrm>
                <a:off x="1905817" y="3616634"/>
                <a:ext cx="46800" cy="17280"/>
              </p14:xfrm>
            </p:contentPart>
          </mc:Choice>
          <mc:Fallback xmlns="">
            <p:pic>
              <p:nvPicPr>
                <p:cNvPr id="53" name="Ink 52">
                  <a:extLst>
                    <a:ext uri="{FF2B5EF4-FFF2-40B4-BE49-F238E27FC236}">
                      <a16:creationId xmlns:a16="http://schemas.microsoft.com/office/drawing/2014/main" id="{EFBC5EE8-6FC5-12D8-D037-4DEA06AA65D8}"/>
                    </a:ext>
                  </a:extLst>
                </p:cNvPr>
                <p:cNvPicPr/>
                <p:nvPr/>
              </p:nvPicPr>
              <p:blipFill>
                <a:blip r:embed="rId76"/>
                <a:stretch>
                  <a:fillRect/>
                </a:stretch>
              </p:blipFill>
              <p:spPr>
                <a:xfrm>
                  <a:off x="1896817" y="3607634"/>
                  <a:ext cx="6444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5" name="Ink 54">
                  <a:extLst>
                    <a:ext uri="{FF2B5EF4-FFF2-40B4-BE49-F238E27FC236}">
                      <a16:creationId xmlns:a16="http://schemas.microsoft.com/office/drawing/2014/main" id="{5DCD2C8A-2BBC-6CDE-B6DC-FFA98B37C6C8}"/>
                    </a:ext>
                  </a:extLst>
                </p14:cNvPr>
                <p14:cNvContentPartPr/>
                <p14:nvPr/>
              </p14:nvContentPartPr>
              <p14:xfrm>
                <a:off x="3980857" y="2916074"/>
                <a:ext cx="1099080" cy="87120"/>
              </p14:xfrm>
            </p:contentPart>
          </mc:Choice>
          <mc:Fallback xmlns="">
            <p:pic>
              <p:nvPicPr>
                <p:cNvPr id="55" name="Ink 54">
                  <a:extLst>
                    <a:ext uri="{FF2B5EF4-FFF2-40B4-BE49-F238E27FC236}">
                      <a16:creationId xmlns:a16="http://schemas.microsoft.com/office/drawing/2014/main" id="{5DCD2C8A-2BBC-6CDE-B6DC-FFA98B37C6C8}"/>
                    </a:ext>
                  </a:extLst>
                </p:cNvPr>
                <p:cNvPicPr/>
                <p:nvPr/>
              </p:nvPicPr>
              <p:blipFill>
                <a:blip r:embed="rId78"/>
                <a:stretch>
                  <a:fillRect/>
                </a:stretch>
              </p:blipFill>
              <p:spPr>
                <a:xfrm>
                  <a:off x="3972217" y="2907074"/>
                  <a:ext cx="111672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6" name="Ink 55">
                  <a:extLst>
                    <a:ext uri="{FF2B5EF4-FFF2-40B4-BE49-F238E27FC236}">
                      <a16:creationId xmlns:a16="http://schemas.microsoft.com/office/drawing/2014/main" id="{CEDA269B-0F6C-4087-418D-F0625392887D}"/>
                    </a:ext>
                  </a:extLst>
                </p14:cNvPr>
                <p14:cNvContentPartPr/>
                <p14:nvPr/>
              </p14:nvContentPartPr>
              <p14:xfrm>
                <a:off x="4600417" y="3062954"/>
                <a:ext cx="186840" cy="1441440"/>
              </p14:xfrm>
            </p:contentPart>
          </mc:Choice>
          <mc:Fallback xmlns="">
            <p:pic>
              <p:nvPicPr>
                <p:cNvPr id="56" name="Ink 55">
                  <a:extLst>
                    <a:ext uri="{FF2B5EF4-FFF2-40B4-BE49-F238E27FC236}">
                      <a16:creationId xmlns:a16="http://schemas.microsoft.com/office/drawing/2014/main" id="{CEDA269B-0F6C-4087-418D-F0625392887D}"/>
                    </a:ext>
                  </a:extLst>
                </p:cNvPr>
                <p:cNvPicPr/>
                <p:nvPr/>
              </p:nvPicPr>
              <p:blipFill>
                <a:blip r:embed="rId80"/>
                <a:stretch>
                  <a:fillRect/>
                </a:stretch>
              </p:blipFill>
              <p:spPr>
                <a:xfrm>
                  <a:off x="4591777" y="3054314"/>
                  <a:ext cx="204480" cy="14590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7" name="Ink 56">
                  <a:extLst>
                    <a:ext uri="{FF2B5EF4-FFF2-40B4-BE49-F238E27FC236}">
                      <a16:creationId xmlns:a16="http://schemas.microsoft.com/office/drawing/2014/main" id="{92B06A68-BC2B-C5DA-D031-FE4822EB20C0}"/>
                    </a:ext>
                  </a:extLst>
                </p14:cNvPr>
                <p14:cNvContentPartPr/>
                <p14:nvPr/>
              </p14:nvContentPartPr>
              <p14:xfrm>
                <a:off x="4516537" y="4426994"/>
                <a:ext cx="121680" cy="130320"/>
              </p14:xfrm>
            </p:contentPart>
          </mc:Choice>
          <mc:Fallback xmlns="">
            <p:pic>
              <p:nvPicPr>
                <p:cNvPr id="57" name="Ink 56">
                  <a:extLst>
                    <a:ext uri="{FF2B5EF4-FFF2-40B4-BE49-F238E27FC236}">
                      <a16:creationId xmlns:a16="http://schemas.microsoft.com/office/drawing/2014/main" id="{92B06A68-BC2B-C5DA-D031-FE4822EB20C0}"/>
                    </a:ext>
                  </a:extLst>
                </p:cNvPr>
                <p:cNvPicPr/>
                <p:nvPr/>
              </p:nvPicPr>
              <p:blipFill>
                <a:blip r:embed="rId82"/>
                <a:stretch>
                  <a:fillRect/>
                </a:stretch>
              </p:blipFill>
              <p:spPr>
                <a:xfrm>
                  <a:off x="4507897" y="4417994"/>
                  <a:ext cx="13932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59" name="Ink 58">
                  <a:extLst>
                    <a:ext uri="{FF2B5EF4-FFF2-40B4-BE49-F238E27FC236}">
                      <a16:creationId xmlns:a16="http://schemas.microsoft.com/office/drawing/2014/main" id="{F51ADC4D-D6F7-74E7-9C63-6D6EA4EBD583}"/>
                    </a:ext>
                  </a:extLst>
                </p14:cNvPr>
                <p14:cNvContentPartPr/>
                <p14:nvPr/>
              </p14:nvContentPartPr>
              <p14:xfrm>
                <a:off x="4540297" y="4397114"/>
                <a:ext cx="214200" cy="154800"/>
              </p14:xfrm>
            </p:contentPart>
          </mc:Choice>
          <mc:Fallback xmlns="">
            <p:pic>
              <p:nvPicPr>
                <p:cNvPr id="59" name="Ink 58">
                  <a:extLst>
                    <a:ext uri="{FF2B5EF4-FFF2-40B4-BE49-F238E27FC236}">
                      <a16:creationId xmlns:a16="http://schemas.microsoft.com/office/drawing/2014/main" id="{F51ADC4D-D6F7-74E7-9C63-6D6EA4EBD583}"/>
                    </a:ext>
                  </a:extLst>
                </p:cNvPr>
                <p:cNvPicPr/>
                <p:nvPr/>
              </p:nvPicPr>
              <p:blipFill>
                <a:blip r:embed="rId84"/>
                <a:stretch>
                  <a:fillRect/>
                </a:stretch>
              </p:blipFill>
              <p:spPr>
                <a:xfrm>
                  <a:off x="4531657" y="4388114"/>
                  <a:ext cx="23184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60" name="Ink 59">
                  <a:extLst>
                    <a:ext uri="{FF2B5EF4-FFF2-40B4-BE49-F238E27FC236}">
                      <a16:creationId xmlns:a16="http://schemas.microsoft.com/office/drawing/2014/main" id="{D69CFA96-7872-2FD0-512A-D079C9D8F44B}"/>
                    </a:ext>
                  </a:extLst>
                </p14:cNvPr>
                <p14:cNvContentPartPr/>
                <p14:nvPr/>
              </p14:nvContentPartPr>
              <p14:xfrm>
                <a:off x="3695377" y="4676114"/>
                <a:ext cx="635760" cy="185760"/>
              </p14:xfrm>
            </p:contentPart>
          </mc:Choice>
          <mc:Fallback xmlns="">
            <p:pic>
              <p:nvPicPr>
                <p:cNvPr id="60" name="Ink 59">
                  <a:extLst>
                    <a:ext uri="{FF2B5EF4-FFF2-40B4-BE49-F238E27FC236}">
                      <a16:creationId xmlns:a16="http://schemas.microsoft.com/office/drawing/2014/main" id="{D69CFA96-7872-2FD0-512A-D079C9D8F44B}"/>
                    </a:ext>
                  </a:extLst>
                </p:cNvPr>
                <p:cNvPicPr/>
                <p:nvPr/>
              </p:nvPicPr>
              <p:blipFill>
                <a:blip r:embed="rId86"/>
                <a:stretch>
                  <a:fillRect/>
                </a:stretch>
              </p:blipFill>
              <p:spPr>
                <a:xfrm>
                  <a:off x="3686737" y="4667474"/>
                  <a:ext cx="65340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1" name="Ink 60">
                  <a:extLst>
                    <a:ext uri="{FF2B5EF4-FFF2-40B4-BE49-F238E27FC236}">
                      <a16:creationId xmlns:a16="http://schemas.microsoft.com/office/drawing/2014/main" id="{5811B87B-461F-B33B-2860-1A6DB4465920}"/>
                    </a:ext>
                  </a:extLst>
                </p14:cNvPr>
                <p14:cNvContentPartPr/>
                <p14:nvPr/>
              </p14:nvContentPartPr>
              <p14:xfrm>
                <a:off x="4114417" y="4612034"/>
                <a:ext cx="17280" cy="11880"/>
              </p14:xfrm>
            </p:contentPart>
          </mc:Choice>
          <mc:Fallback xmlns="">
            <p:pic>
              <p:nvPicPr>
                <p:cNvPr id="61" name="Ink 60">
                  <a:extLst>
                    <a:ext uri="{FF2B5EF4-FFF2-40B4-BE49-F238E27FC236}">
                      <a16:creationId xmlns:a16="http://schemas.microsoft.com/office/drawing/2014/main" id="{5811B87B-461F-B33B-2860-1A6DB4465920}"/>
                    </a:ext>
                  </a:extLst>
                </p:cNvPr>
                <p:cNvPicPr/>
                <p:nvPr/>
              </p:nvPicPr>
              <p:blipFill>
                <a:blip r:embed="rId88"/>
                <a:stretch>
                  <a:fillRect/>
                </a:stretch>
              </p:blipFill>
              <p:spPr>
                <a:xfrm>
                  <a:off x="4105777" y="4603394"/>
                  <a:ext cx="3492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62" name="Ink 61">
                  <a:extLst>
                    <a:ext uri="{FF2B5EF4-FFF2-40B4-BE49-F238E27FC236}">
                      <a16:creationId xmlns:a16="http://schemas.microsoft.com/office/drawing/2014/main" id="{03BAB8FE-3F53-B65A-6E11-E0CD92044427}"/>
                    </a:ext>
                  </a:extLst>
                </p14:cNvPr>
                <p14:cNvContentPartPr/>
                <p14:nvPr/>
              </p14:nvContentPartPr>
              <p14:xfrm>
                <a:off x="4440577" y="4660634"/>
                <a:ext cx="611280" cy="375840"/>
              </p14:xfrm>
            </p:contentPart>
          </mc:Choice>
          <mc:Fallback xmlns="">
            <p:pic>
              <p:nvPicPr>
                <p:cNvPr id="62" name="Ink 61">
                  <a:extLst>
                    <a:ext uri="{FF2B5EF4-FFF2-40B4-BE49-F238E27FC236}">
                      <a16:creationId xmlns:a16="http://schemas.microsoft.com/office/drawing/2014/main" id="{03BAB8FE-3F53-B65A-6E11-E0CD92044427}"/>
                    </a:ext>
                  </a:extLst>
                </p:cNvPr>
                <p:cNvPicPr/>
                <p:nvPr/>
              </p:nvPicPr>
              <p:blipFill>
                <a:blip r:embed="rId90"/>
                <a:stretch>
                  <a:fillRect/>
                </a:stretch>
              </p:blipFill>
              <p:spPr>
                <a:xfrm>
                  <a:off x="4431577" y="4651634"/>
                  <a:ext cx="628920" cy="3934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63" name="Ink 62">
                  <a:extLst>
                    <a:ext uri="{FF2B5EF4-FFF2-40B4-BE49-F238E27FC236}">
                      <a16:creationId xmlns:a16="http://schemas.microsoft.com/office/drawing/2014/main" id="{DFA1F7AB-1531-DC27-079B-4186ED5A8A26}"/>
                    </a:ext>
                  </a:extLst>
                </p14:cNvPr>
                <p14:cNvContentPartPr/>
                <p14:nvPr/>
              </p14:nvContentPartPr>
              <p14:xfrm>
                <a:off x="4869697" y="4688354"/>
                <a:ext cx="21600" cy="4320"/>
              </p14:xfrm>
            </p:contentPart>
          </mc:Choice>
          <mc:Fallback xmlns="">
            <p:pic>
              <p:nvPicPr>
                <p:cNvPr id="63" name="Ink 62">
                  <a:extLst>
                    <a:ext uri="{FF2B5EF4-FFF2-40B4-BE49-F238E27FC236}">
                      <a16:creationId xmlns:a16="http://schemas.microsoft.com/office/drawing/2014/main" id="{DFA1F7AB-1531-DC27-079B-4186ED5A8A26}"/>
                    </a:ext>
                  </a:extLst>
                </p:cNvPr>
                <p:cNvPicPr/>
                <p:nvPr/>
              </p:nvPicPr>
              <p:blipFill>
                <a:blip r:embed="rId92"/>
                <a:stretch>
                  <a:fillRect/>
                </a:stretch>
              </p:blipFill>
              <p:spPr>
                <a:xfrm>
                  <a:off x="4860697" y="4679714"/>
                  <a:ext cx="3924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64" name="Ink 63">
                  <a:extLst>
                    <a:ext uri="{FF2B5EF4-FFF2-40B4-BE49-F238E27FC236}">
                      <a16:creationId xmlns:a16="http://schemas.microsoft.com/office/drawing/2014/main" id="{33FE5D03-20B9-6934-A966-E816263056C9}"/>
                    </a:ext>
                  </a:extLst>
                </p14:cNvPr>
                <p14:cNvContentPartPr/>
                <p14:nvPr/>
              </p14:nvContentPartPr>
              <p14:xfrm>
                <a:off x="4715257" y="4687994"/>
                <a:ext cx="3240" cy="5760"/>
              </p14:xfrm>
            </p:contentPart>
          </mc:Choice>
          <mc:Fallback xmlns="">
            <p:pic>
              <p:nvPicPr>
                <p:cNvPr id="64" name="Ink 63">
                  <a:extLst>
                    <a:ext uri="{FF2B5EF4-FFF2-40B4-BE49-F238E27FC236}">
                      <a16:creationId xmlns:a16="http://schemas.microsoft.com/office/drawing/2014/main" id="{33FE5D03-20B9-6934-A966-E816263056C9}"/>
                    </a:ext>
                  </a:extLst>
                </p:cNvPr>
                <p:cNvPicPr/>
                <p:nvPr/>
              </p:nvPicPr>
              <p:blipFill>
                <a:blip r:embed="rId47"/>
                <a:stretch>
                  <a:fillRect/>
                </a:stretch>
              </p:blipFill>
              <p:spPr>
                <a:xfrm>
                  <a:off x="4706617" y="4678994"/>
                  <a:ext cx="2088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5" name="Ink 64">
                  <a:extLst>
                    <a:ext uri="{FF2B5EF4-FFF2-40B4-BE49-F238E27FC236}">
                      <a16:creationId xmlns:a16="http://schemas.microsoft.com/office/drawing/2014/main" id="{381E52B2-9DF7-D2E4-6157-F78F8D90AB9B}"/>
                    </a:ext>
                  </a:extLst>
                </p14:cNvPr>
                <p14:cNvContentPartPr/>
                <p14:nvPr/>
              </p14:nvContentPartPr>
              <p14:xfrm>
                <a:off x="4580257" y="4597994"/>
                <a:ext cx="19440" cy="131400"/>
              </p14:xfrm>
            </p:contentPart>
          </mc:Choice>
          <mc:Fallback xmlns="">
            <p:pic>
              <p:nvPicPr>
                <p:cNvPr id="65" name="Ink 64">
                  <a:extLst>
                    <a:ext uri="{FF2B5EF4-FFF2-40B4-BE49-F238E27FC236}">
                      <a16:creationId xmlns:a16="http://schemas.microsoft.com/office/drawing/2014/main" id="{381E52B2-9DF7-D2E4-6157-F78F8D90AB9B}"/>
                    </a:ext>
                  </a:extLst>
                </p:cNvPr>
                <p:cNvPicPr/>
                <p:nvPr/>
              </p:nvPicPr>
              <p:blipFill>
                <a:blip r:embed="rId95"/>
                <a:stretch>
                  <a:fillRect/>
                </a:stretch>
              </p:blipFill>
              <p:spPr>
                <a:xfrm>
                  <a:off x="4571257" y="4588994"/>
                  <a:ext cx="3708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7" name="Ink 66">
                  <a:extLst>
                    <a:ext uri="{FF2B5EF4-FFF2-40B4-BE49-F238E27FC236}">
                      <a16:creationId xmlns:a16="http://schemas.microsoft.com/office/drawing/2014/main" id="{08CA959B-55A0-8EA9-5AAD-9B62356BF8CB}"/>
                    </a:ext>
                  </a:extLst>
                </p14:cNvPr>
                <p14:cNvContentPartPr/>
                <p14:nvPr/>
              </p14:nvContentPartPr>
              <p14:xfrm>
                <a:off x="3158977" y="5040074"/>
                <a:ext cx="164520" cy="185040"/>
              </p14:xfrm>
            </p:contentPart>
          </mc:Choice>
          <mc:Fallback xmlns="">
            <p:pic>
              <p:nvPicPr>
                <p:cNvPr id="67" name="Ink 66">
                  <a:extLst>
                    <a:ext uri="{FF2B5EF4-FFF2-40B4-BE49-F238E27FC236}">
                      <a16:creationId xmlns:a16="http://schemas.microsoft.com/office/drawing/2014/main" id="{08CA959B-55A0-8EA9-5AAD-9B62356BF8CB}"/>
                    </a:ext>
                  </a:extLst>
                </p:cNvPr>
                <p:cNvPicPr/>
                <p:nvPr/>
              </p:nvPicPr>
              <p:blipFill>
                <a:blip r:embed="rId97"/>
                <a:stretch>
                  <a:fillRect/>
                </a:stretch>
              </p:blipFill>
              <p:spPr>
                <a:xfrm>
                  <a:off x="3149977" y="5031074"/>
                  <a:ext cx="18216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8" name="Ink 67">
                  <a:extLst>
                    <a:ext uri="{FF2B5EF4-FFF2-40B4-BE49-F238E27FC236}">
                      <a16:creationId xmlns:a16="http://schemas.microsoft.com/office/drawing/2014/main" id="{687F60CF-CDA5-4507-F9C6-E474BD4C89BE}"/>
                    </a:ext>
                  </a:extLst>
                </p14:cNvPr>
                <p14:cNvContentPartPr/>
                <p14:nvPr/>
              </p14:nvContentPartPr>
              <p14:xfrm>
                <a:off x="3362377" y="4965914"/>
                <a:ext cx="1015560" cy="258480"/>
              </p14:xfrm>
            </p:contentPart>
          </mc:Choice>
          <mc:Fallback xmlns="">
            <p:pic>
              <p:nvPicPr>
                <p:cNvPr id="68" name="Ink 67">
                  <a:extLst>
                    <a:ext uri="{FF2B5EF4-FFF2-40B4-BE49-F238E27FC236}">
                      <a16:creationId xmlns:a16="http://schemas.microsoft.com/office/drawing/2014/main" id="{687F60CF-CDA5-4507-F9C6-E474BD4C89BE}"/>
                    </a:ext>
                  </a:extLst>
                </p:cNvPr>
                <p:cNvPicPr/>
                <p:nvPr/>
              </p:nvPicPr>
              <p:blipFill>
                <a:blip r:embed="rId99"/>
                <a:stretch>
                  <a:fillRect/>
                </a:stretch>
              </p:blipFill>
              <p:spPr>
                <a:xfrm>
                  <a:off x="3353377" y="4957274"/>
                  <a:ext cx="103320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9" name="Ink 68">
                  <a:extLst>
                    <a:ext uri="{FF2B5EF4-FFF2-40B4-BE49-F238E27FC236}">
                      <a16:creationId xmlns:a16="http://schemas.microsoft.com/office/drawing/2014/main" id="{13ADC768-EAFC-AAD2-D819-EF1536F3362F}"/>
                    </a:ext>
                  </a:extLst>
                </p14:cNvPr>
                <p14:cNvContentPartPr/>
                <p14:nvPr/>
              </p14:nvContentPartPr>
              <p14:xfrm>
                <a:off x="4215577" y="5017754"/>
                <a:ext cx="8640" cy="7200"/>
              </p14:xfrm>
            </p:contentPart>
          </mc:Choice>
          <mc:Fallback xmlns="">
            <p:pic>
              <p:nvPicPr>
                <p:cNvPr id="69" name="Ink 68">
                  <a:extLst>
                    <a:ext uri="{FF2B5EF4-FFF2-40B4-BE49-F238E27FC236}">
                      <a16:creationId xmlns:a16="http://schemas.microsoft.com/office/drawing/2014/main" id="{13ADC768-EAFC-AAD2-D819-EF1536F3362F}"/>
                    </a:ext>
                  </a:extLst>
                </p:cNvPr>
                <p:cNvPicPr/>
                <p:nvPr/>
              </p:nvPicPr>
              <p:blipFill>
                <a:blip r:embed="rId101"/>
                <a:stretch>
                  <a:fillRect/>
                </a:stretch>
              </p:blipFill>
              <p:spPr>
                <a:xfrm>
                  <a:off x="4206577" y="5008754"/>
                  <a:ext cx="2628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0" name="Ink 69">
                  <a:extLst>
                    <a:ext uri="{FF2B5EF4-FFF2-40B4-BE49-F238E27FC236}">
                      <a16:creationId xmlns:a16="http://schemas.microsoft.com/office/drawing/2014/main" id="{B086E7C9-099E-6EA2-2DD9-3203999E591C}"/>
                    </a:ext>
                  </a:extLst>
                </p14:cNvPr>
                <p14:cNvContentPartPr/>
                <p14:nvPr/>
              </p14:nvContentPartPr>
              <p14:xfrm>
                <a:off x="3755857" y="4993634"/>
                <a:ext cx="452520" cy="42840"/>
              </p14:xfrm>
            </p:contentPart>
          </mc:Choice>
          <mc:Fallback xmlns="">
            <p:pic>
              <p:nvPicPr>
                <p:cNvPr id="70" name="Ink 69">
                  <a:extLst>
                    <a:ext uri="{FF2B5EF4-FFF2-40B4-BE49-F238E27FC236}">
                      <a16:creationId xmlns:a16="http://schemas.microsoft.com/office/drawing/2014/main" id="{B086E7C9-099E-6EA2-2DD9-3203999E591C}"/>
                    </a:ext>
                  </a:extLst>
                </p:cNvPr>
                <p:cNvPicPr/>
                <p:nvPr/>
              </p:nvPicPr>
              <p:blipFill>
                <a:blip r:embed="rId103"/>
                <a:stretch>
                  <a:fillRect/>
                </a:stretch>
              </p:blipFill>
              <p:spPr>
                <a:xfrm>
                  <a:off x="3747217" y="4984994"/>
                  <a:ext cx="47016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2" name="Ink 71">
                  <a:extLst>
                    <a:ext uri="{FF2B5EF4-FFF2-40B4-BE49-F238E27FC236}">
                      <a16:creationId xmlns:a16="http://schemas.microsoft.com/office/drawing/2014/main" id="{1F91AB7D-F8AE-E230-3D1E-6952EA260CC7}"/>
                    </a:ext>
                  </a:extLst>
                </p14:cNvPr>
                <p14:cNvContentPartPr/>
                <p14:nvPr/>
              </p14:nvContentPartPr>
              <p14:xfrm>
                <a:off x="4505017" y="5019554"/>
                <a:ext cx="390960" cy="173880"/>
              </p14:xfrm>
            </p:contentPart>
          </mc:Choice>
          <mc:Fallback xmlns="">
            <p:pic>
              <p:nvPicPr>
                <p:cNvPr id="72" name="Ink 71">
                  <a:extLst>
                    <a:ext uri="{FF2B5EF4-FFF2-40B4-BE49-F238E27FC236}">
                      <a16:creationId xmlns:a16="http://schemas.microsoft.com/office/drawing/2014/main" id="{1F91AB7D-F8AE-E230-3D1E-6952EA260CC7}"/>
                    </a:ext>
                  </a:extLst>
                </p:cNvPr>
                <p:cNvPicPr/>
                <p:nvPr/>
              </p:nvPicPr>
              <p:blipFill>
                <a:blip r:embed="rId105"/>
                <a:stretch>
                  <a:fillRect/>
                </a:stretch>
              </p:blipFill>
              <p:spPr>
                <a:xfrm>
                  <a:off x="4496017" y="5010914"/>
                  <a:ext cx="40860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3" name="Ink 72">
                  <a:extLst>
                    <a:ext uri="{FF2B5EF4-FFF2-40B4-BE49-F238E27FC236}">
                      <a16:creationId xmlns:a16="http://schemas.microsoft.com/office/drawing/2014/main" id="{5EC7A785-4ADE-57C9-271B-1175DDED9AFF}"/>
                    </a:ext>
                  </a:extLst>
                </p14:cNvPr>
                <p14:cNvContentPartPr/>
                <p14:nvPr/>
              </p14:nvContentPartPr>
              <p14:xfrm>
                <a:off x="4855297" y="5005874"/>
                <a:ext cx="16200" cy="8640"/>
              </p14:xfrm>
            </p:contentPart>
          </mc:Choice>
          <mc:Fallback xmlns="">
            <p:pic>
              <p:nvPicPr>
                <p:cNvPr id="73" name="Ink 72">
                  <a:extLst>
                    <a:ext uri="{FF2B5EF4-FFF2-40B4-BE49-F238E27FC236}">
                      <a16:creationId xmlns:a16="http://schemas.microsoft.com/office/drawing/2014/main" id="{5EC7A785-4ADE-57C9-271B-1175DDED9AFF}"/>
                    </a:ext>
                  </a:extLst>
                </p:cNvPr>
                <p:cNvPicPr/>
                <p:nvPr/>
              </p:nvPicPr>
              <p:blipFill>
                <a:blip r:embed="rId107"/>
                <a:stretch>
                  <a:fillRect/>
                </a:stretch>
              </p:blipFill>
              <p:spPr>
                <a:xfrm>
                  <a:off x="4846297" y="4997234"/>
                  <a:ext cx="3384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4" name="Ink 73">
                  <a:extLst>
                    <a:ext uri="{FF2B5EF4-FFF2-40B4-BE49-F238E27FC236}">
                      <a16:creationId xmlns:a16="http://schemas.microsoft.com/office/drawing/2014/main" id="{93DA37B3-4267-0C0F-FCBE-723A41EAB162}"/>
                    </a:ext>
                  </a:extLst>
                </p14:cNvPr>
                <p14:cNvContentPartPr/>
                <p14:nvPr/>
              </p14:nvContentPartPr>
              <p14:xfrm>
                <a:off x="4927657" y="4941074"/>
                <a:ext cx="622080" cy="477000"/>
              </p14:xfrm>
            </p:contentPart>
          </mc:Choice>
          <mc:Fallback xmlns="">
            <p:pic>
              <p:nvPicPr>
                <p:cNvPr id="74" name="Ink 73">
                  <a:extLst>
                    <a:ext uri="{FF2B5EF4-FFF2-40B4-BE49-F238E27FC236}">
                      <a16:creationId xmlns:a16="http://schemas.microsoft.com/office/drawing/2014/main" id="{93DA37B3-4267-0C0F-FCBE-723A41EAB162}"/>
                    </a:ext>
                  </a:extLst>
                </p:cNvPr>
                <p:cNvPicPr/>
                <p:nvPr/>
              </p:nvPicPr>
              <p:blipFill>
                <a:blip r:embed="rId109"/>
                <a:stretch>
                  <a:fillRect/>
                </a:stretch>
              </p:blipFill>
              <p:spPr>
                <a:xfrm>
                  <a:off x="4919017" y="4932434"/>
                  <a:ext cx="639720" cy="4946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5" name="Ink 74">
                  <a:extLst>
                    <a:ext uri="{FF2B5EF4-FFF2-40B4-BE49-F238E27FC236}">
                      <a16:creationId xmlns:a16="http://schemas.microsoft.com/office/drawing/2014/main" id="{003E96C3-F19C-D5D3-064B-68E6CE79E69E}"/>
                    </a:ext>
                  </a:extLst>
                </p14:cNvPr>
                <p14:cNvContentPartPr/>
                <p14:nvPr/>
              </p14:nvContentPartPr>
              <p14:xfrm>
                <a:off x="5431657" y="4978514"/>
                <a:ext cx="105480" cy="37800"/>
              </p14:xfrm>
            </p:contentPart>
          </mc:Choice>
          <mc:Fallback xmlns="">
            <p:pic>
              <p:nvPicPr>
                <p:cNvPr id="75" name="Ink 74">
                  <a:extLst>
                    <a:ext uri="{FF2B5EF4-FFF2-40B4-BE49-F238E27FC236}">
                      <a16:creationId xmlns:a16="http://schemas.microsoft.com/office/drawing/2014/main" id="{003E96C3-F19C-D5D3-064B-68E6CE79E69E}"/>
                    </a:ext>
                  </a:extLst>
                </p:cNvPr>
                <p:cNvPicPr/>
                <p:nvPr/>
              </p:nvPicPr>
              <p:blipFill>
                <a:blip r:embed="rId111"/>
                <a:stretch>
                  <a:fillRect/>
                </a:stretch>
              </p:blipFill>
              <p:spPr>
                <a:xfrm>
                  <a:off x="5422657" y="4969874"/>
                  <a:ext cx="12312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6" name="Ink 75">
                  <a:extLst>
                    <a:ext uri="{FF2B5EF4-FFF2-40B4-BE49-F238E27FC236}">
                      <a16:creationId xmlns:a16="http://schemas.microsoft.com/office/drawing/2014/main" id="{FC6AD9AF-CCCD-69F7-F1C1-424AFD15A17D}"/>
                    </a:ext>
                  </a:extLst>
                </p14:cNvPr>
                <p14:cNvContentPartPr/>
                <p14:nvPr/>
              </p14:nvContentPartPr>
              <p14:xfrm>
                <a:off x="5352457" y="5008034"/>
                <a:ext cx="7920" cy="3240"/>
              </p14:xfrm>
            </p:contentPart>
          </mc:Choice>
          <mc:Fallback xmlns="">
            <p:pic>
              <p:nvPicPr>
                <p:cNvPr id="76" name="Ink 75">
                  <a:extLst>
                    <a:ext uri="{FF2B5EF4-FFF2-40B4-BE49-F238E27FC236}">
                      <a16:creationId xmlns:a16="http://schemas.microsoft.com/office/drawing/2014/main" id="{FC6AD9AF-CCCD-69F7-F1C1-424AFD15A17D}"/>
                    </a:ext>
                  </a:extLst>
                </p:cNvPr>
                <p:cNvPicPr/>
                <p:nvPr/>
              </p:nvPicPr>
              <p:blipFill>
                <a:blip r:embed="rId70"/>
                <a:stretch>
                  <a:fillRect/>
                </a:stretch>
              </p:blipFill>
              <p:spPr>
                <a:xfrm>
                  <a:off x="5343457" y="4999394"/>
                  <a:ext cx="255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77" name="Ink 76">
                  <a:extLst>
                    <a:ext uri="{FF2B5EF4-FFF2-40B4-BE49-F238E27FC236}">
                      <a16:creationId xmlns:a16="http://schemas.microsoft.com/office/drawing/2014/main" id="{3219096B-D2C4-CFB1-419C-586A428811F3}"/>
                    </a:ext>
                  </a:extLst>
                </p14:cNvPr>
                <p14:cNvContentPartPr/>
                <p14:nvPr/>
              </p14:nvContentPartPr>
              <p14:xfrm>
                <a:off x="5118817" y="5020274"/>
                <a:ext cx="16920" cy="7920"/>
              </p14:xfrm>
            </p:contentPart>
          </mc:Choice>
          <mc:Fallback xmlns="">
            <p:pic>
              <p:nvPicPr>
                <p:cNvPr id="77" name="Ink 76">
                  <a:extLst>
                    <a:ext uri="{FF2B5EF4-FFF2-40B4-BE49-F238E27FC236}">
                      <a16:creationId xmlns:a16="http://schemas.microsoft.com/office/drawing/2014/main" id="{3219096B-D2C4-CFB1-419C-586A428811F3}"/>
                    </a:ext>
                  </a:extLst>
                </p:cNvPr>
                <p:cNvPicPr/>
                <p:nvPr/>
              </p:nvPicPr>
              <p:blipFill>
                <a:blip r:embed="rId114"/>
                <a:stretch>
                  <a:fillRect/>
                </a:stretch>
              </p:blipFill>
              <p:spPr>
                <a:xfrm>
                  <a:off x="5109817" y="5011634"/>
                  <a:ext cx="34560" cy="25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5">
            <p14:nvContentPartPr>
              <p14:cNvPr id="79" name="Ink 78">
                <a:extLst>
                  <a:ext uri="{FF2B5EF4-FFF2-40B4-BE49-F238E27FC236}">
                    <a16:creationId xmlns:a16="http://schemas.microsoft.com/office/drawing/2014/main" id="{3A41AFE4-E048-0988-6572-30F7BE391432}"/>
                  </a:ext>
                </a:extLst>
              </p14:cNvPr>
              <p14:cNvContentPartPr/>
              <p14:nvPr/>
            </p14:nvContentPartPr>
            <p14:xfrm>
              <a:off x="2869177" y="3491714"/>
              <a:ext cx="5040" cy="5760"/>
            </p14:xfrm>
          </p:contentPart>
        </mc:Choice>
        <mc:Fallback xmlns="">
          <p:pic>
            <p:nvPicPr>
              <p:cNvPr id="79" name="Ink 78">
                <a:extLst>
                  <a:ext uri="{FF2B5EF4-FFF2-40B4-BE49-F238E27FC236}">
                    <a16:creationId xmlns:a16="http://schemas.microsoft.com/office/drawing/2014/main" id="{3A41AFE4-E048-0988-6572-30F7BE391432}"/>
                  </a:ext>
                </a:extLst>
              </p:cNvPr>
              <p:cNvPicPr/>
              <p:nvPr/>
            </p:nvPicPr>
            <p:blipFill>
              <a:blip r:embed="rId116"/>
              <a:stretch>
                <a:fillRect/>
              </a:stretch>
            </p:blipFill>
            <p:spPr>
              <a:xfrm>
                <a:off x="2860177" y="3482714"/>
                <a:ext cx="2268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82" name="Ink 81">
                <a:extLst>
                  <a:ext uri="{FF2B5EF4-FFF2-40B4-BE49-F238E27FC236}">
                    <a16:creationId xmlns:a16="http://schemas.microsoft.com/office/drawing/2014/main" id="{E79A77AC-B88C-CD37-C2DE-3D623E408C52}"/>
                  </a:ext>
                </a:extLst>
              </p14:cNvPr>
              <p14:cNvContentPartPr/>
              <p14:nvPr/>
            </p14:nvContentPartPr>
            <p14:xfrm>
              <a:off x="2307217" y="4381274"/>
              <a:ext cx="10440" cy="15480"/>
            </p14:xfrm>
          </p:contentPart>
        </mc:Choice>
        <mc:Fallback xmlns="">
          <p:pic>
            <p:nvPicPr>
              <p:cNvPr id="82" name="Ink 81">
                <a:extLst>
                  <a:ext uri="{FF2B5EF4-FFF2-40B4-BE49-F238E27FC236}">
                    <a16:creationId xmlns:a16="http://schemas.microsoft.com/office/drawing/2014/main" id="{E79A77AC-B88C-CD37-C2DE-3D623E408C52}"/>
                  </a:ext>
                </a:extLst>
              </p:cNvPr>
              <p:cNvPicPr/>
              <p:nvPr/>
            </p:nvPicPr>
            <p:blipFill>
              <a:blip r:embed="rId118"/>
              <a:stretch>
                <a:fillRect/>
              </a:stretch>
            </p:blipFill>
            <p:spPr>
              <a:xfrm>
                <a:off x="2298217" y="4372634"/>
                <a:ext cx="2808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83" name="Ink 82">
                <a:extLst>
                  <a:ext uri="{FF2B5EF4-FFF2-40B4-BE49-F238E27FC236}">
                    <a16:creationId xmlns:a16="http://schemas.microsoft.com/office/drawing/2014/main" id="{57D38779-5F58-5AF2-DA0B-FBBA54DE3951}"/>
                  </a:ext>
                </a:extLst>
              </p14:cNvPr>
              <p14:cNvContentPartPr/>
              <p14:nvPr/>
            </p14:nvContentPartPr>
            <p14:xfrm>
              <a:off x="2773057" y="3478034"/>
              <a:ext cx="183240" cy="963720"/>
            </p14:xfrm>
          </p:contentPart>
        </mc:Choice>
        <mc:Fallback xmlns="">
          <p:pic>
            <p:nvPicPr>
              <p:cNvPr id="83" name="Ink 82">
                <a:extLst>
                  <a:ext uri="{FF2B5EF4-FFF2-40B4-BE49-F238E27FC236}">
                    <a16:creationId xmlns:a16="http://schemas.microsoft.com/office/drawing/2014/main" id="{57D38779-5F58-5AF2-DA0B-FBBA54DE3951}"/>
                  </a:ext>
                </a:extLst>
              </p:cNvPr>
              <p:cNvPicPr/>
              <p:nvPr/>
            </p:nvPicPr>
            <p:blipFill>
              <a:blip r:embed="rId120"/>
              <a:stretch>
                <a:fillRect/>
              </a:stretch>
            </p:blipFill>
            <p:spPr>
              <a:xfrm>
                <a:off x="2764417" y="3469034"/>
                <a:ext cx="200880" cy="98136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84" name="Ink 83">
                <a:extLst>
                  <a:ext uri="{FF2B5EF4-FFF2-40B4-BE49-F238E27FC236}">
                    <a16:creationId xmlns:a16="http://schemas.microsoft.com/office/drawing/2014/main" id="{007381DF-81C9-A9CF-C1CF-FBBCE1F2A226}"/>
                  </a:ext>
                </a:extLst>
              </p14:cNvPr>
              <p14:cNvContentPartPr/>
              <p14:nvPr/>
            </p14:nvContentPartPr>
            <p14:xfrm>
              <a:off x="4351657" y="3430154"/>
              <a:ext cx="155520" cy="941760"/>
            </p14:xfrm>
          </p:contentPart>
        </mc:Choice>
        <mc:Fallback xmlns="">
          <p:pic>
            <p:nvPicPr>
              <p:cNvPr id="84" name="Ink 83">
                <a:extLst>
                  <a:ext uri="{FF2B5EF4-FFF2-40B4-BE49-F238E27FC236}">
                    <a16:creationId xmlns:a16="http://schemas.microsoft.com/office/drawing/2014/main" id="{007381DF-81C9-A9CF-C1CF-FBBCE1F2A226}"/>
                  </a:ext>
                </a:extLst>
              </p:cNvPr>
              <p:cNvPicPr/>
              <p:nvPr/>
            </p:nvPicPr>
            <p:blipFill>
              <a:blip r:embed="rId122"/>
              <a:stretch>
                <a:fillRect/>
              </a:stretch>
            </p:blipFill>
            <p:spPr>
              <a:xfrm>
                <a:off x="4343017" y="3421514"/>
                <a:ext cx="173160" cy="9594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85" name="Ink 84">
                <a:extLst>
                  <a:ext uri="{FF2B5EF4-FFF2-40B4-BE49-F238E27FC236}">
                    <a16:creationId xmlns:a16="http://schemas.microsoft.com/office/drawing/2014/main" id="{642395CA-68EE-A28C-79FE-F3994C339564}"/>
                  </a:ext>
                </a:extLst>
              </p14:cNvPr>
              <p14:cNvContentPartPr/>
              <p14:nvPr/>
            </p14:nvContentPartPr>
            <p14:xfrm>
              <a:off x="2976097" y="4666754"/>
              <a:ext cx="197640" cy="743040"/>
            </p14:xfrm>
          </p:contentPart>
        </mc:Choice>
        <mc:Fallback xmlns="">
          <p:pic>
            <p:nvPicPr>
              <p:cNvPr id="85" name="Ink 84">
                <a:extLst>
                  <a:ext uri="{FF2B5EF4-FFF2-40B4-BE49-F238E27FC236}">
                    <a16:creationId xmlns:a16="http://schemas.microsoft.com/office/drawing/2014/main" id="{642395CA-68EE-A28C-79FE-F3994C339564}"/>
                  </a:ext>
                </a:extLst>
              </p:cNvPr>
              <p:cNvPicPr/>
              <p:nvPr/>
            </p:nvPicPr>
            <p:blipFill>
              <a:blip r:embed="rId124"/>
              <a:stretch>
                <a:fillRect/>
              </a:stretch>
            </p:blipFill>
            <p:spPr>
              <a:xfrm>
                <a:off x="2967097" y="4658114"/>
                <a:ext cx="215280" cy="76068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86" name="Ink 85">
                <a:extLst>
                  <a:ext uri="{FF2B5EF4-FFF2-40B4-BE49-F238E27FC236}">
                    <a16:creationId xmlns:a16="http://schemas.microsoft.com/office/drawing/2014/main" id="{BAFFD475-33C7-238D-D250-285F462D242A}"/>
                  </a:ext>
                </a:extLst>
              </p14:cNvPr>
              <p14:cNvContentPartPr/>
              <p14:nvPr/>
            </p14:nvContentPartPr>
            <p14:xfrm>
              <a:off x="5528857" y="4619594"/>
              <a:ext cx="126360" cy="775440"/>
            </p14:xfrm>
          </p:contentPart>
        </mc:Choice>
        <mc:Fallback xmlns="">
          <p:pic>
            <p:nvPicPr>
              <p:cNvPr id="86" name="Ink 85">
                <a:extLst>
                  <a:ext uri="{FF2B5EF4-FFF2-40B4-BE49-F238E27FC236}">
                    <a16:creationId xmlns:a16="http://schemas.microsoft.com/office/drawing/2014/main" id="{BAFFD475-33C7-238D-D250-285F462D242A}"/>
                  </a:ext>
                </a:extLst>
              </p:cNvPr>
              <p:cNvPicPr/>
              <p:nvPr/>
            </p:nvPicPr>
            <p:blipFill>
              <a:blip r:embed="rId126"/>
              <a:stretch>
                <a:fillRect/>
              </a:stretch>
            </p:blipFill>
            <p:spPr>
              <a:xfrm>
                <a:off x="5520217" y="4610954"/>
                <a:ext cx="144000" cy="793080"/>
              </a:xfrm>
              <a:prstGeom prst="rect">
                <a:avLst/>
              </a:prstGeom>
            </p:spPr>
          </p:pic>
        </mc:Fallback>
      </mc:AlternateContent>
      <p:grpSp>
        <p:nvGrpSpPr>
          <p:cNvPr id="90" name="Group 89">
            <a:extLst>
              <a:ext uri="{FF2B5EF4-FFF2-40B4-BE49-F238E27FC236}">
                <a16:creationId xmlns:a16="http://schemas.microsoft.com/office/drawing/2014/main" id="{151208B0-7761-803C-F49C-B11C5C45F235}"/>
              </a:ext>
            </a:extLst>
          </p:cNvPr>
          <p:cNvGrpSpPr/>
          <p:nvPr/>
        </p:nvGrpSpPr>
        <p:grpSpPr>
          <a:xfrm>
            <a:off x="3393337" y="5404754"/>
            <a:ext cx="1270440" cy="347040"/>
            <a:chOff x="3393337" y="5404754"/>
            <a:chExt cx="1270440" cy="347040"/>
          </a:xfrm>
        </p:grpSpPr>
        <mc:AlternateContent xmlns:mc="http://schemas.openxmlformats.org/markup-compatibility/2006" xmlns:p14="http://schemas.microsoft.com/office/powerpoint/2010/main">
          <mc:Choice Requires="p14">
            <p:contentPart p14:bwMode="auto" r:id="rId127">
              <p14:nvContentPartPr>
                <p14:cNvPr id="87" name="Ink 86">
                  <a:extLst>
                    <a:ext uri="{FF2B5EF4-FFF2-40B4-BE49-F238E27FC236}">
                      <a16:creationId xmlns:a16="http://schemas.microsoft.com/office/drawing/2014/main" id="{2A9D0AD7-8130-7BF7-B70D-EE32362B8396}"/>
                    </a:ext>
                  </a:extLst>
                </p14:cNvPr>
                <p14:cNvContentPartPr/>
                <p14:nvPr/>
              </p14:nvContentPartPr>
              <p14:xfrm>
                <a:off x="3393337" y="5404754"/>
                <a:ext cx="644400" cy="347040"/>
              </p14:xfrm>
            </p:contentPart>
          </mc:Choice>
          <mc:Fallback xmlns="">
            <p:pic>
              <p:nvPicPr>
                <p:cNvPr id="87" name="Ink 86">
                  <a:extLst>
                    <a:ext uri="{FF2B5EF4-FFF2-40B4-BE49-F238E27FC236}">
                      <a16:creationId xmlns:a16="http://schemas.microsoft.com/office/drawing/2014/main" id="{2A9D0AD7-8130-7BF7-B70D-EE32362B8396}"/>
                    </a:ext>
                  </a:extLst>
                </p:cNvPr>
                <p:cNvPicPr/>
                <p:nvPr/>
              </p:nvPicPr>
              <p:blipFill>
                <a:blip r:embed="rId128"/>
                <a:stretch>
                  <a:fillRect/>
                </a:stretch>
              </p:blipFill>
              <p:spPr>
                <a:xfrm>
                  <a:off x="3384337" y="5395754"/>
                  <a:ext cx="66204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88" name="Ink 87">
                  <a:extLst>
                    <a:ext uri="{FF2B5EF4-FFF2-40B4-BE49-F238E27FC236}">
                      <a16:creationId xmlns:a16="http://schemas.microsoft.com/office/drawing/2014/main" id="{4223CBC6-C82C-A941-B2C0-D1A603E8D957}"/>
                    </a:ext>
                  </a:extLst>
                </p14:cNvPr>
                <p14:cNvContentPartPr/>
                <p14:nvPr/>
              </p14:nvContentPartPr>
              <p14:xfrm>
                <a:off x="4031977" y="5528954"/>
                <a:ext cx="17280" cy="12600"/>
              </p14:xfrm>
            </p:contentPart>
          </mc:Choice>
          <mc:Fallback xmlns="">
            <p:pic>
              <p:nvPicPr>
                <p:cNvPr id="88" name="Ink 87">
                  <a:extLst>
                    <a:ext uri="{FF2B5EF4-FFF2-40B4-BE49-F238E27FC236}">
                      <a16:creationId xmlns:a16="http://schemas.microsoft.com/office/drawing/2014/main" id="{4223CBC6-C82C-A941-B2C0-D1A603E8D957}"/>
                    </a:ext>
                  </a:extLst>
                </p:cNvPr>
                <p:cNvPicPr/>
                <p:nvPr/>
              </p:nvPicPr>
              <p:blipFill>
                <a:blip r:embed="rId130"/>
                <a:stretch>
                  <a:fillRect/>
                </a:stretch>
              </p:blipFill>
              <p:spPr>
                <a:xfrm>
                  <a:off x="4022977" y="5520314"/>
                  <a:ext cx="3492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89" name="Ink 88">
                  <a:extLst>
                    <a:ext uri="{FF2B5EF4-FFF2-40B4-BE49-F238E27FC236}">
                      <a16:creationId xmlns:a16="http://schemas.microsoft.com/office/drawing/2014/main" id="{63D14030-5FFA-FCFE-3549-C5C3EE4C1FA3}"/>
                    </a:ext>
                  </a:extLst>
                </p14:cNvPr>
                <p14:cNvContentPartPr/>
                <p14:nvPr/>
              </p14:nvContentPartPr>
              <p14:xfrm>
                <a:off x="4076977" y="5410154"/>
                <a:ext cx="586800" cy="322920"/>
              </p14:xfrm>
            </p:contentPart>
          </mc:Choice>
          <mc:Fallback xmlns="">
            <p:pic>
              <p:nvPicPr>
                <p:cNvPr id="89" name="Ink 88">
                  <a:extLst>
                    <a:ext uri="{FF2B5EF4-FFF2-40B4-BE49-F238E27FC236}">
                      <a16:creationId xmlns:a16="http://schemas.microsoft.com/office/drawing/2014/main" id="{63D14030-5FFA-FCFE-3549-C5C3EE4C1FA3}"/>
                    </a:ext>
                  </a:extLst>
                </p:cNvPr>
                <p:cNvPicPr/>
                <p:nvPr/>
              </p:nvPicPr>
              <p:blipFill>
                <a:blip r:embed="rId132"/>
                <a:stretch>
                  <a:fillRect/>
                </a:stretch>
              </p:blipFill>
              <p:spPr>
                <a:xfrm>
                  <a:off x="4067977" y="5401514"/>
                  <a:ext cx="604440" cy="340560"/>
                </a:xfrm>
                <a:prstGeom prst="rect">
                  <a:avLst/>
                </a:prstGeom>
              </p:spPr>
            </p:pic>
          </mc:Fallback>
        </mc:AlternateContent>
      </p:grpSp>
      <p:pic>
        <p:nvPicPr>
          <p:cNvPr id="92" name="Picture 91">
            <a:extLst>
              <a:ext uri="{FF2B5EF4-FFF2-40B4-BE49-F238E27FC236}">
                <a16:creationId xmlns:a16="http://schemas.microsoft.com/office/drawing/2014/main" id="{1FDDA251-5656-8BB0-96C1-82A917D7C167}"/>
              </a:ext>
            </a:extLst>
          </p:cNvPr>
          <p:cNvPicPr>
            <a:picLocks noChangeAspect="1"/>
          </p:cNvPicPr>
          <p:nvPr/>
        </p:nvPicPr>
        <p:blipFill>
          <a:blip r:embed="rId133"/>
          <a:stretch>
            <a:fillRect/>
          </a:stretch>
        </p:blipFill>
        <p:spPr>
          <a:xfrm>
            <a:off x="4331137" y="354440"/>
            <a:ext cx="7783176" cy="1917594"/>
          </a:xfrm>
          <a:prstGeom prst="rect">
            <a:avLst/>
          </a:prstGeom>
        </p:spPr>
      </p:pic>
      <p:grpSp>
        <p:nvGrpSpPr>
          <p:cNvPr id="98" name="Group 97">
            <a:extLst>
              <a:ext uri="{FF2B5EF4-FFF2-40B4-BE49-F238E27FC236}">
                <a16:creationId xmlns:a16="http://schemas.microsoft.com/office/drawing/2014/main" id="{39150D96-9614-753C-20B8-3D7CF00D6C07}"/>
              </a:ext>
            </a:extLst>
          </p:cNvPr>
          <p:cNvGrpSpPr/>
          <p:nvPr/>
        </p:nvGrpSpPr>
        <p:grpSpPr>
          <a:xfrm>
            <a:off x="3361657" y="1214179"/>
            <a:ext cx="255960" cy="335160"/>
            <a:chOff x="3361657" y="1214179"/>
            <a:chExt cx="255960" cy="335160"/>
          </a:xfrm>
        </p:grpSpPr>
        <mc:AlternateContent xmlns:mc="http://schemas.openxmlformats.org/markup-compatibility/2006" xmlns:p14="http://schemas.microsoft.com/office/powerpoint/2010/main">
          <mc:Choice Requires="p14">
            <p:contentPart p14:bwMode="auto" r:id="rId134">
              <p14:nvContentPartPr>
                <p14:cNvPr id="93" name="Ink 92">
                  <a:extLst>
                    <a:ext uri="{FF2B5EF4-FFF2-40B4-BE49-F238E27FC236}">
                      <a16:creationId xmlns:a16="http://schemas.microsoft.com/office/drawing/2014/main" id="{72378BE7-B054-44AF-A8DE-732008381EF0}"/>
                    </a:ext>
                  </a:extLst>
                </p14:cNvPr>
                <p14:cNvContentPartPr/>
                <p14:nvPr/>
              </p14:nvContentPartPr>
              <p14:xfrm>
                <a:off x="3413857" y="1316059"/>
                <a:ext cx="30240" cy="3240"/>
              </p14:xfrm>
            </p:contentPart>
          </mc:Choice>
          <mc:Fallback xmlns="">
            <p:pic>
              <p:nvPicPr>
                <p:cNvPr id="93" name="Ink 92">
                  <a:extLst>
                    <a:ext uri="{FF2B5EF4-FFF2-40B4-BE49-F238E27FC236}">
                      <a16:creationId xmlns:a16="http://schemas.microsoft.com/office/drawing/2014/main" id="{72378BE7-B054-44AF-A8DE-732008381EF0}"/>
                    </a:ext>
                  </a:extLst>
                </p:cNvPr>
                <p:cNvPicPr/>
                <p:nvPr/>
              </p:nvPicPr>
              <p:blipFill>
                <a:blip r:embed="rId135"/>
                <a:stretch>
                  <a:fillRect/>
                </a:stretch>
              </p:blipFill>
              <p:spPr>
                <a:xfrm>
                  <a:off x="3405217" y="1307059"/>
                  <a:ext cx="4788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94" name="Ink 93">
                  <a:extLst>
                    <a:ext uri="{FF2B5EF4-FFF2-40B4-BE49-F238E27FC236}">
                      <a16:creationId xmlns:a16="http://schemas.microsoft.com/office/drawing/2014/main" id="{2B60D4B4-6C52-B614-0A1A-F3B6C0AF913A}"/>
                    </a:ext>
                  </a:extLst>
                </p14:cNvPr>
                <p14:cNvContentPartPr/>
                <p14:nvPr/>
              </p14:nvContentPartPr>
              <p14:xfrm>
                <a:off x="3416737" y="1320019"/>
                <a:ext cx="33840" cy="106200"/>
              </p14:xfrm>
            </p:contentPart>
          </mc:Choice>
          <mc:Fallback xmlns="">
            <p:pic>
              <p:nvPicPr>
                <p:cNvPr id="94" name="Ink 93">
                  <a:extLst>
                    <a:ext uri="{FF2B5EF4-FFF2-40B4-BE49-F238E27FC236}">
                      <a16:creationId xmlns:a16="http://schemas.microsoft.com/office/drawing/2014/main" id="{2B60D4B4-6C52-B614-0A1A-F3B6C0AF913A}"/>
                    </a:ext>
                  </a:extLst>
                </p:cNvPr>
                <p:cNvPicPr/>
                <p:nvPr/>
              </p:nvPicPr>
              <p:blipFill>
                <a:blip r:embed="rId137"/>
                <a:stretch>
                  <a:fillRect/>
                </a:stretch>
              </p:blipFill>
              <p:spPr>
                <a:xfrm>
                  <a:off x="3408097" y="1311019"/>
                  <a:ext cx="5148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5" name="Ink 94">
                  <a:extLst>
                    <a:ext uri="{FF2B5EF4-FFF2-40B4-BE49-F238E27FC236}">
                      <a16:creationId xmlns:a16="http://schemas.microsoft.com/office/drawing/2014/main" id="{EFFB685D-11D5-D40C-7563-90A5966494A3}"/>
                    </a:ext>
                  </a:extLst>
                </p14:cNvPr>
                <p14:cNvContentPartPr/>
                <p14:nvPr/>
              </p14:nvContentPartPr>
              <p14:xfrm>
                <a:off x="3418537" y="1422259"/>
                <a:ext cx="92160" cy="33840"/>
              </p14:xfrm>
            </p:contentPart>
          </mc:Choice>
          <mc:Fallback xmlns="">
            <p:pic>
              <p:nvPicPr>
                <p:cNvPr id="95" name="Ink 94">
                  <a:extLst>
                    <a:ext uri="{FF2B5EF4-FFF2-40B4-BE49-F238E27FC236}">
                      <a16:creationId xmlns:a16="http://schemas.microsoft.com/office/drawing/2014/main" id="{EFFB685D-11D5-D40C-7563-90A5966494A3}"/>
                    </a:ext>
                  </a:extLst>
                </p:cNvPr>
                <p:cNvPicPr/>
                <p:nvPr/>
              </p:nvPicPr>
              <p:blipFill>
                <a:blip r:embed="rId139"/>
                <a:stretch>
                  <a:fillRect/>
                </a:stretch>
              </p:blipFill>
              <p:spPr>
                <a:xfrm>
                  <a:off x="3409537" y="1413619"/>
                  <a:ext cx="10980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7" name="Ink 96">
                  <a:extLst>
                    <a:ext uri="{FF2B5EF4-FFF2-40B4-BE49-F238E27FC236}">
                      <a16:creationId xmlns:a16="http://schemas.microsoft.com/office/drawing/2014/main" id="{C988515B-B15C-0078-D434-7AB8B954A0D9}"/>
                    </a:ext>
                  </a:extLst>
                </p14:cNvPr>
                <p14:cNvContentPartPr/>
                <p14:nvPr/>
              </p14:nvContentPartPr>
              <p14:xfrm>
                <a:off x="3361657" y="1214179"/>
                <a:ext cx="255960" cy="335160"/>
              </p14:xfrm>
            </p:contentPart>
          </mc:Choice>
          <mc:Fallback xmlns="">
            <p:pic>
              <p:nvPicPr>
                <p:cNvPr id="97" name="Ink 96">
                  <a:extLst>
                    <a:ext uri="{FF2B5EF4-FFF2-40B4-BE49-F238E27FC236}">
                      <a16:creationId xmlns:a16="http://schemas.microsoft.com/office/drawing/2014/main" id="{C988515B-B15C-0078-D434-7AB8B954A0D9}"/>
                    </a:ext>
                  </a:extLst>
                </p:cNvPr>
                <p:cNvPicPr/>
                <p:nvPr/>
              </p:nvPicPr>
              <p:blipFill>
                <a:blip r:embed="rId141"/>
                <a:stretch>
                  <a:fillRect/>
                </a:stretch>
              </p:blipFill>
              <p:spPr>
                <a:xfrm>
                  <a:off x="3353017" y="1205179"/>
                  <a:ext cx="273600" cy="352800"/>
                </a:xfrm>
                <a:prstGeom prst="rect">
                  <a:avLst/>
                </a:prstGeom>
              </p:spPr>
            </p:pic>
          </mc:Fallback>
        </mc:AlternateContent>
      </p:grpSp>
      <p:grpSp>
        <p:nvGrpSpPr>
          <p:cNvPr id="101" name="Group 100">
            <a:extLst>
              <a:ext uri="{FF2B5EF4-FFF2-40B4-BE49-F238E27FC236}">
                <a16:creationId xmlns:a16="http://schemas.microsoft.com/office/drawing/2014/main" id="{B438A9AF-1849-0003-AAE4-B6F0CBF96681}"/>
              </a:ext>
            </a:extLst>
          </p:cNvPr>
          <p:cNvGrpSpPr/>
          <p:nvPr/>
        </p:nvGrpSpPr>
        <p:grpSpPr>
          <a:xfrm>
            <a:off x="5199097" y="2502979"/>
            <a:ext cx="278280" cy="296280"/>
            <a:chOff x="5199097" y="2502979"/>
            <a:chExt cx="278280" cy="296280"/>
          </a:xfrm>
        </p:grpSpPr>
        <mc:AlternateContent xmlns:mc="http://schemas.openxmlformats.org/markup-compatibility/2006" xmlns:p14="http://schemas.microsoft.com/office/powerpoint/2010/main">
          <mc:Choice Requires="p14">
            <p:contentPart p14:bwMode="auto" r:id="rId142">
              <p14:nvContentPartPr>
                <p14:cNvPr id="99" name="Ink 98">
                  <a:extLst>
                    <a:ext uri="{FF2B5EF4-FFF2-40B4-BE49-F238E27FC236}">
                      <a16:creationId xmlns:a16="http://schemas.microsoft.com/office/drawing/2014/main" id="{946FDD94-EC60-810C-2F8F-A737317E8C72}"/>
                    </a:ext>
                  </a:extLst>
                </p14:cNvPr>
                <p14:cNvContentPartPr/>
                <p14:nvPr/>
              </p14:nvContentPartPr>
              <p14:xfrm>
                <a:off x="5263897" y="2602339"/>
                <a:ext cx="141120" cy="91800"/>
              </p14:xfrm>
            </p:contentPart>
          </mc:Choice>
          <mc:Fallback xmlns="">
            <p:pic>
              <p:nvPicPr>
                <p:cNvPr id="99" name="Ink 98">
                  <a:extLst>
                    <a:ext uri="{FF2B5EF4-FFF2-40B4-BE49-F238E27FC236}">
                      <a16:creationId xmlns:a16="http://schemas.microsoft.com/office/drawing/2014/main" id="{946FDD94-EC60-810C-2F8F-A737317E8C72}"/>
                    </a:ext>
                  </a:extLst>
                </p:cNvPr>
                <p:cNvPicPr/>
                <p:nvPr/>
              </p:nvPicPr>
              <p:blipFill>
                <a:blip r:embed="rId143"/>
                <a:stretch>
                  <a:fillRect/>
                </a:stretch>
              </p:blipFill>
              <p:spPr>
                <a:xfrm>
                  <a:off x="5254897" y="2593699"/>
                  <a:ext cx="15876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00" name="Ink 99">
                  <a:extLst>
                    <a:ext uri="{FF2B5EF4-FFF2-40B4-BE49-F238E27FC236}">
                      <a16:creationId xmlns:a16="http://schemas.microsoft.com/office/drawing/2014/main" id="{2DB1C85D-78C0-1A91-A9DE-592715795C82}"/>
                    </a:ext>
                  </a:extLst>
                </p14:cNvPr>
                <p14:cNvContentPartPr/>
                <p14:nvPr/>
              </p14:nvContentPartPr>
              <p14:xfrm>
                <a:off x="5199097" y="2502979"/>
                <a:ext cx="278280" cy="296280"/>
              </p14:xfrm>
            </p:contentPart>
          </mc:Choice>
          <mc:Fallback xmlns="">
            <p:pic>
              <p:nvPicPr>
                <p:cNvPr id="100" name="Ink 99">
                  <a:extLst>
                    <a:ext uri="{FF2B5EF4-FFF2-40B4-BE49-F238E27FC236}">
                      <a16:creationId xmlns:a16="http://schemas.microsoft.com/office/drawing/2014/main" id="{2DB1C85D-78C0-1A91-A9DE-592715795C82}"/>
                    </a:ext>
                  </a:extLst>
                </p:cNvPr>
                <p:cNvPicPr/>
                <p:nvPr/>
              </p:nvPicPr>
              <p:blipFill>
                <a:blip r:embed="rId145"/>
                <a:stretch>
                  <a:fillRect/>
                </a:stretch>
              </p:blipFill>
              <p:spPr>
                <a:xfrm>
                  <a:off x="5190097" y="2493979"/>
                  <a:ext cx="295920" cy="313920"/>
                </a:xfrm>
                <a:prstGeom prst="rect">
                  <a:avLst/>
                </a:prstGeom>
              </p:spPr>
            </p:pic>
          </mc:Fallback>
        </mc:AlternateContent>
      </p:grpSp>
      <p:pic>
        <p:nvPicPr>
          <p:cNvPr id="103" name="Picture 102">
            <a:extLst>
              <a:ext uri="{FF2B5EF4-FFF2-40B4-BE49-F238E27FC236}">
                <a16:creationId xmlns:a16="http://schemas.microsoft.com/office/drawing/2014/main" id="{CE747A5A-C004-AADA-A070-BEF4E8D61AC1}"/>
              </a:ext>
            </a:extLst>
          </p:cNvPr>
          <p:cNvPicPr>
            <a:picLocks noChangeAspect="1"/>
          </p:cNvPicPr>
          <p:nvPr/>
        </p:nvPicPr>
        <p:blipFill rotWithShape="1">
          <a:blip r:embed="rId146"/>
          <a:srcRect b="56143"/>
          <a:stretch/>
        </p:blipFill>
        <p:spPr>
          <a:xfrm>
            <a:off x="5820457" y="3901035"/>
            <a:ext cx="5871277" cy="1832040"/>
          </a:xfrm>
          <a:prstGeom prst="rect">
            <a:avLst/>
          </a:prstGeom>
        </p:spPr>
      </p:pic>
      <p:sp>
        <p:nvSpPr>
          <p:cNvPr id="104" name="TextBox 103">
            <a:extLst>
              <a:ext uri="{FF2B5EF4-FFF2-40B4-BE49-F238E27FC236}">
                <a16:creationId xmlns:a16="http://schemas.microsoft.com/office/drawing/2014/main" id="{31985FE3-086B-A126-55F0-0192F48FD4B7}"/>
              </a:ext>
            </a:extLst>
          </p:cNvPr>
          <p:cNvSpPr txBox="1"/>
          <p:nvPr/>
        </p:nvSpPr>
        <p:spPr>
          <a:xfrm>
            <a:off x="552968" y="204186"/>
            <a:ext cx="4046729" cy="369332"/>
          </a:xfrm>
          <a:prstGeom prst="rect">
            <a:avLst/>
          </a:prstGeom>
          <a:noFill/>
        </p:spPr>
        <p:txBody>
          <a:bodyPr wrap="square" rtlCol="0">
            <a:spAutoFit/>
          </a:bodyPr>
          <a:lstStyle/>
          <a:p>
            <a:r>
              <a:rPr lang="en-US" dirty="0"/>
              <a:t>Deterministic Physics Based Model </a:t>
            </a:r>
          </a:p>
        </p:txBody>
      </p:sp>
      <mc:AlternateContent xmlns:mc="http://schemas.openxmlformats.org/markup-compatibility/2006" xmlns:p14="http://schemas.microsoft.com/office/powerpoint/2010/main">
        <mc:Choice Requires="p14">
          <p:contentPart p14:bwMode="auto" r:id="rId147">
            <p14:nvContentPartPr>
              <p14:cNvPr id="105" name="Ink 104">
                <a:extLst>
                  <a:ext uri="{FF2B5EF4-FFF2-40B4-BE49-F238E27FC236}">
                    <a16:creationId xmlns:a16="http://schemas.microsoft.com/office/drawing/2014/main" id="{46B6309E-85A4-7B90-2332-863AFD3E9B58}"/>
                  </a:ext>
                </a:extLst>
              </p14:cNvPr>
              <p14:cNvContentPartPr/>
              <p14:nvPr/>
            </p14:nvContentPartPr>
            <p14:xfrm>
              <a:off x="10885291" y="2714760"/>
              <a:ext cx="47160" cy="12960"/>
            </p14:xfrm>
          </p:contentPart>
        </mc:Choice>
        <mc:Fallback xmlns="">
          <p:pic>
            <p:nvPicPr>
              <p:cNvPr id="105" name="Ink 104">
                <a:extLst>
                  <a:ext uri="{FF2B5EF4-FFF2-40B4-BE49-F238E27FC236}">
                    <a16:creationId xmlns:a16="http://schemas.microsoft.com/office/drawing/2014/main" id="{46B6309E-85A4-7B90-2332-863AFD3E9B58}"/>
                  </a:ext>
                </a:extLst>
              </p:cNvPr>
              <p:cNvPicPr/>
              <p:nvPr/>
            </p:nvPicPr>
            <p:blipFill>
              <a:blip r:embed="rId148"/>
              <a:stretch>
                <a:fillRect/>
              </a:stretch>
            </p:blipFill>
            <p:spPr>
              <a:xfrm>
                <a:off x="10831651" y="2606760"/>
                <a:ext cx="15480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06" name="Ink 105">
                <a:extLst>
                  <a:ext uri="{FF2B5EF4-FFF2-40B4-BE49-F238E27FC236}">
                    <a16:creationId xmlns:a16="http://schemas.microsoft.com/office/drawing/2014/main" id="{B2EAB0B9-2A0A-5065-8471-217782E7C83D}"/>
                  </a:ext>
                </a:extLst>
              </p14:cNvPr>
              <p14:cNvContentPartPr/>
              <p14:nvPr/>
            </p14:nvContentPartPr>
            <p14:xfrm>
              <a:off x="6892205" y="4270112"/>
              <a:ext cx="4473720" cy="27720"/>
            </p14:xfrm>
          </p:contentPart>
        </mc:Choice>
        <mc:Fallback xmlns="">
          <p:pic>
            <p:nvPicPr>
              <p:cNvPr id="106" name="Ink 105">
                <a:extLst>
                  <a:ext uri="{FF2B5EF4-FFF2-40B4-BE49-F238E27FC236}">
                    <a16:creationId xmlns:a16="http://schemas.microsoft.com/office/drawing/2014/main" id="{B2EAB0B9-2A0A-5065-8471-217782E7C83D}"/>
                  </a:ext>
                </a:extLst>
              </p:cNvPr>
              <p:cNvPicPr/>
              <p:nvPr/>
            </p:nvPicPr>
            <p:blipFill>
              <a:blip r:embed="rId150"/>
              <a:stretch>
                <a:fillRect/>
              </a:stretch>
            </p:blipFill>
            <p:spPr>
              <a:xfrm>
                <a:off x="6838201" y="4162112"/>
                <a:ext cx="4581369"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08" name="Ink 107">
                <a:extLst>
                  <a:ext uri="{FF2B5EF4-FFF2-40B4-BE49-F238E27FC236}">
                    <a16:creationId xmlns:a16="http://schemas.microsoft.com/office/drawing/2014/main" id="{F0959CF2-E603-EA42-2C5F-9C618085DF7F}"/>
                  </a:ext>
                </a:extLst>
              </p14:cNvPr>
              <p14:cNvContentPartPr/>
              <p14:nvPr/>
            </p14:nvContentPartPr>
            <p14:xfrm>
              <a:off x="6892205" y="4396754"/>
              <a:ext cx="4404960" cy="43560"/>
            </p14:xfrm>
          </p:contentPart>
        </mc:Choice>
        <mc:Fallback xmlns="">
          <p:pic>
            <p:nvPicPr>
              <p:cNvPr id="108" name="Ink 107">
                <a:extLst>
                  <a:ext uri="{FF2B5EF4-FFF2-40B4-BE49-F238E27FC236}">
                    <a16:creationId xmlns:a16="http://schemas.microsoft.com/office/drawing/2014/main" id="{F0959CF2-E603-EA42-2C5F-9C618085DF7F}"/>
                  </a:ext>
                </a:extLst>
              </p:cNvPr>
              <p:cNvPicPr/>
              <p:nvPr/>
            </p:nvPicPr>
            <p:blipFill>
              <a:blip r:embed="rId152"/>
              <a:stretch>
                <a:fillRect/>
              </a:stretch>
            </p:blipFill>
            <p:spPr>
              <a:xfrm>
                <a:off x="6883205" y="4387754"/>
                <a:ext cx="442260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 name="Ink 1">
                <a:extLst>
                  <a:ext uri="{FF2B5EF4-FFF2-40B4-BE49-F238E27FC236}">
                    <a16:creationId xmlns:a16="http://schemas.microsoft.com/office/drawing/2014/main" id="{6F8C1798-5040-FB4F-5096-A292944E9608}"/>
                  </a:ext>
                </a:extLst>
              </p14:cNvPr>
              <p14:cNvContentPartPr/>
              <p14:nvPr/>
            </p14:nvContentPartPr>
            <p14:xfrm>
              <a:off x="1658793" y="2365948"/>
              <a:ext cx="77040" cy="143280"/>
            </p14:xfrm>
          </p:contentPart>
        </mc:Choice>
        <mc:Fallback xmlns="">
          <p:pic>
            <p:nvPicPr>
              <p:cNvPr id="2" name="Ink 1">
                <a:extLst>
                  <a:ext uri="{FF2B5EF4-FFF2-40B4-BE49-F238E27FC236}">
                    <a16:creationId xmlns:a16="http://schemas.microsoft.com/office/drawing/2014/main" id="{6F8C1798-5040-FB4F-5096-A292944E9608}"/>
                  </a:ext>
                </a:extLst>
              </p:cNvPr>
              <p:cNvPicPr/>
              <p:nvPr/>
            </p:nvPicPr>
            <p:blipFill>
              <a:blip r:embed="rId154"/>
              <a:stretch>
                <a:fillRect/>
              </a:stretch>
            </p:blipFill>
            <p:spPr>
              <a:xfrm>
                <a:off x="1649793" y="2356948"/>
                <a:ext cx="94680" cy="160920"/>
              </a:xfrm>
              <a:prstGeom prst="rect">
                <a:avLst/>
              </a:prstGeom>
            </p:spPr>
          </p:pic>
        </mc:Fallback>
      </mc:AlternateContent>
      <p:pic>
        <p:nvPicPr>
          <p:cNvPr id="4" name="Picture 3">
            <a:extLst>
              <a:ext uri="{FF2B5EF4-FFF2-40B4-BE49-F238E27FC236}">
                <a16:creationId xmlns:a16="http://schemas.microsoft.com/office/drawing/2014/main" id="{90DE9D7A-2380-BBF5-B37A-C9008D2C99C2}"/>
              </a:ext>
            </a:extLst>
          </p:cNvPr>
          <p:cNvPicPr>
            <a:picLocks noChangeAspect="1"/>
          </p:cNvPicPr>
          <p:nvPr/>
        </p:nvPicPr>
        <p:blipFill rotWithShape="1">
          <a:blip r:embed="rId155"/>
          <a:srcRect t="-1" b="2738"/>
          <a:stretch/>
        </p:blipFill>
        <p:spPr>
          <a:xfrm>
            <a:off x="5587568" y="1791454"/>
            <a:ext cx="6355006" cy="1927899"/>
          </a:xfrm>
          <a:prstGeom prst="rect">
            <a:avLst/>
          </a:prstGeom>
        </p:spPr>
      </p:pic>
      <mc:AlternateContent xmlns:mc="http://schemas.openxmlformats.org/markup-compatibility/2006" xmlns:p14="http://schemas.microsoft.com/office/powerpoint/2010/main">
        <mc:Choice Requires="p14">
          <p:contentPart p14:bwMode="auto" r:id="rId156">
            <p14:nvContentPartPr>
              <p14:cNvPr id="9" name="Ink 8">
                <a:extLst>
                  <a:ext uri="{FF2B5EF4-FFF2-40B4-BE49-F238E27FC236}">
                    <a16:creationId xmlns:a16="http://schemas.microsoft.com/office/drawing/2014/main" id="{05D5FEC7-21A3-DE7C-A0D0-27EC9607063B}"/>
                  </a:ext>
                </a:extLst>
              </p14:cNvPr>
              <p14:cNvContentPartPr/>
              <p14:nvPr/>
            </p14:nvContentPartPr>
            <p14:xfrm>
              <a:off x="6075273" y="3929183"/>
              <a:ext cx="5422680" cy="100800"/>
            </p14:xfrm>
          </p:contentPart>
        </mc:Choice>
        <mc:Fallback xmlns="">
          <p:pic>
            <p:nvPicPr>
              <p:cNvPr id="9" name="Ink 8">
                <a:extLst>
                  <a:ext uri="{FF2B5EF4-FFF2-40B4-BE49-F238E27FC236}">
                    <a16:creationId xmlns:a16="http://schemas.microsoft.com/office/drawing/2014/main" id="{05D5FEC7-21A3-DE7C-A0D0-27EC9607063B}"/>
                  </a:ext>
                </a:extLst>
              </p:cNvPr>
              <p:cNvPicPr/>
              <p:nvPr/>
            </p:nvPicPr>
            <p:blipFill>
              <a:blip r:embed="rId157"/>
              <a:stretch>
                <a:fillRect/>
              </a:stretch>
            </p:blipFill>
            <p:spPr>
              <a:xfrm>
                <a:off x="6039273" y="3857543"/>
                <a:ext cx="549432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6" name="Ink 15">
                <a:extLst>
                  <a:ext uri="{FF2B5EF4-FFF2-40B4-BE49-F238E27FC236}">
                    <a16:creationId xmlns:a16="http://schemas.microsoft.com/office/drawing/2014/main" id="{4AF5CCD6-CDDC-97EB-8308-BA0EF866B530}"/>
                  </a:ext>
                </a:extLst>
              </p14:cNvPr>
              <p14:cNvContentPartPr/>
              <p14:nvPr/>
            </p14:nvContentPartPr>
            <p14:xfrm>
              <a:off x="6021633" y="4080743"/>
              <a:ext cx="1010520" cy="41400"/>
            </p14:xfrm>
          </p:contentPart>
        </mc:Choice>
        <mc:Fallback xmlns="">
          <p:pic>
            <p:nvPicPr>
              <p:cNvPr id="16" name="Ink 15">
                <a:extLst>
                  <a:ext uri="{FF2B5EF4-FFF2-40B4-BE49-F238E27FC236}">
                    <a16:creationId xmlns:a16="http://schemas.microsoft.com/office/drawing/2014/main" id="{4AF5CCD6-CDDC-97EB-8308-BA0EF866B530}"/>
                  </a:ext>
                </a:extLst>
              </p:cNvPr>
              <p:cNvPicPr/>
              <p:nvPr/>
            </p:nvPicPr>
            <p:blipFill>
              <a:blip r:embed="rId159"/>
              <a:stretch>
                <a:fillRect/>
              </a:stretch>
            </p:blipFill>
            <p:spPr>
              <a:xfrm>
                <a:off x="5985633" y="4008743"/>
                <a:ext cx="1082160" cy="185040"/>
              </a:xfrm>
              <a:prstGeom prst="rect">
                <a:avLst/>
              </a:prstGeom>
            </p:spPr>
          </p:pic>
        </mc:Fallback>
      </mc:AlternateContent>
      <p:sp>
        <p:nvSpPr>
          <p:cNvPr id="3" name="TextBox 2">
            <a:extLst>
              <a:ext uri="{FF2B5EF4-FFF2-40B4-BE49-F238E27FC236}">
                <a16:creationId xmlns:a16="http://schemas.microsoft.com/office/drawing/2014/main" id="{05FEC2F4-A746-4C6C-F0DD-BFD07E30DCE2}"/>
              </a:ext>
            </a:extLst>
          </p:cNvPr>
          <p:cNvSpPr txBox="1"/>
          <p:nvPr/>
        </p:nvSpPr>
        <p:spPr>
          <a:xfrm>
            <a:off x="8082898" y="6424673"/>
            <a:ext cx="4109102" cy="430887"/>
          </a:xfrm>
          <a:prstGeom prst="rect">
            <a:avLst/>
          </a:prstGeom>
          <a:noFill/>
        </p:spPr>
        <p:txBody>
          <a:bodyPr wrap="square" rtlCol="0">
            <a:spAutoFit/>
          </a:bodyPr>
          <a:lstStyle/>
          <a:p>
            <a:r>
              <a:rPr lang="en-US" sz="1050" dirty="0"/>
              <a:t>https://arxiv.org/abs/2203.05164#:~:text=Specifically%2C%20we%20use%20four%20fundamentally,)%20neural%20networks%20(NN).</a:t>
            </a:r>
            <a:endParaRPr lang="en-AE" sz="1050" dirty="0"/>
          </a:p>
        </p:txBody>
      </p:sp>
    </p:spTree>
    <p:extLst>
      <p:ext uri="{BB962C8B-B14F-4D97-AF65-F5344CB8AC3E}">
        <p14:creationId xmlns:p14="http://schemas.microsoft.com/office/powerpoint/2010/main" val="1811733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D0AFCB-5809-4450-52BE-62916D274F6E}"/>
              </a:ext>
            </a:extLst>
          </p:cNvPr>
          <p:cNvPicPr>
            <a:picLocks noChangeAspect="1"/>
          </p:cNvPicPr>
          <p:nvPr/>
        </p:nvPicPr>
        <p:blipFill>
          <a:blip r:embed="rId2"/>
          <a:stretch>
            <a:fillRect/>
          </a:stretch>
        </p:blipFill>
        <p:spPr>
          <a:xfrm>
            <a:off x="1769103" y="1185925"/>
            <a:ext cx="9713963" cy="448615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75DFADED-1C53-22F4-9A3B-30710414E034}"/>
                  </a:ext>
                </a:extLst>
              </p14:cNvPr>
              <p14:cNvContentPartPr/>
              <p14:nvPr/>
            </p14:nvContentPartPr>
            <p14:xfrm>
              <a:off x="8210656" y="2294374"/>
              <a:ext cx="2395440" cy="207720"/>
            </p14:xfrm>
          </p:contentPart>
        </mc:Choice>
        <mc:Fallback xmlns="">
          <p:pic>
            <p:nvPicPr>
              <p:cNvPr id="3" name="Ink 2">
                <a:extLst>
                  <a:ext uri="{FF2B5EF4-FFF2-40B4-BE49-F238E27FC236}">
                    <a16:creationId xmlns:a16="http://schemas.microsoft.com/office/drawing/2014/main" id="{75DFADED-1C53-22F4-9A3B-30710414E034}"/>
                  </a:ext>
                </a:extLst>
              </p:cNvPr>
              <p:cNvPicPr/>
              <p:nvPr/>
            </p:nvPicPr>
            <p:blipFill>
              <a:blip r:embed="rId4"/>
              <a:stretch>
                <a:fillRect/>
              </a:stretch>
            </p:blipFill>
            <p:spPr>
              <a:xfrm>
                <a:off x="8157016" y="2186374"/>
                <a:ext cx="2503080" cy="423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3D45B767-CB70-235E-40D1-4B8CED538BE6}"/>
                  </a:ext>
                </a:extLst>
              </p14:cNvPr>
              <p14:cNvContentPartPr/>
              <p14:nvPr/>
            </p14:nvContentPartPr>
            <p14:xfrm>
              <a:off x="1940176" y="2624494"/>
              <a:ext cx="4898520" cy="185040"/>
            </p14:xfrm>
          </p:contentPart>
        </mc:Choice>
        <mc:Fallback xmlns="">
          <p:pic>
            <p:nvPicPr>
              <p:cNvPr id="4" name="Ink 3">
                <a:extLst>
                  <a:ext uri="{FF2B5EF4-FFF2-40B4-BE49-F238E27FC236}">
                    <a16:creationId xmlns:a16="http://schemas.microsoft.com/office/drawing/2014/main" id="{3D45B767-CB70-235E-40D1-4B8CED538BE6}"/>
                  </a:ext>
                </a:extLst>
              </p:cNvPr>
              <p:cNvPicPr/>
              <p:nvPr/>
            </p:nvPicPr>
            <p:blipFill>
              <a:blip r:embed="rId6"/>
              <a:stretch>
                <a:fillRect/>
              </a:stretch>
            </p:blipFill>
            <p:spPr>
              <a:xfrm>
                <a:off x="1886536" y="2516854"/>
                <a:ext cx="5006160" cy="400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3EB532C5-CD30-75AD-978C-86035DE12E19}"/>
                  </a:ext>
                </a:extLst>
              </p14:cNvPr>
              <p14:cNvContentPartPr/>
              <p14:nvPr/>
            </p14:nvContentPartPr>
            <p14:xfrm>
              <a:off x="8242907" y="2526067"/>
              <a:ext cx="2295360" cy="46800"/>
            </p14:xfrm>
          </p:contentPart>
        </mc:Choice>
        <mc:Fallback xmlns="">
          <p:pic>
            <p:nvPicPr>
              <p:cNvPr id="5" name="Ink 4">
                <a:extLst>
                  <a:ext uri="{FF2B5EF4-FFF2-40B4-BE49-F238E27FC236}">
                    <a16:creationId xmlns:a16="http://schemas.microsoft.com/office/drawing/2014/main" id="{3EB532C5-CD30-75AD-978C-86035DE12E19}"/>
                  </a:ext>
                </a:extLst>
              </p:cNvPr>
              <p:cNvPicPr/>
              <p:nvPr/>
            </p:nvPicPr>
            <p:blipFill>
              <a:blip r:embed="rId8"/>
              <a:stretch>
                <a:fillRect/>
              </a:stretch>
            </p:blipFill>
            <p:spPr>
              <a:xfrm>
                <a:off x="8234267" y="2517067"/>
                <a:ext cx="231300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C777F194-471C-BEDF-94AE-E7794033483C}"/>
                  </a:ext>
                </a:extLst>
              </p14:cNvPr>
              <p14:cNvContentPartPr/>
              <p14:nvPr/>
            </p14:nvContentPartPr>
            <p14:xfrm>
              <a:off x="2018867" y="2766547"/>
              <a:ext cx="4734720" cy="92160"/>
            </p14:xfrm>
          </p:contentPart>
        </mc:Choice>
        <mc:Fallback xmlns="">
          <p:pic>
            <p:nvPicPr>
              <p:cNvPr id="6" name="Ink 5">
                <a:extLst>
                  <a:ext uri="{FF2B5EF4-FFF2-40B4-BE49-F238E27FC236}">
                    <a16:creationId xmlns:a16="http://schemas.microsoft.com/office/drawing/2014/main" id="{C777F194-471C-BEDF-94AE-E7794033483C}"/>
                  </a:ext>
                </a:extLst>
              </p:cNvPr>
              <p:cNvPicPr/>
              <p:nvPr/>
            </p:nvPicPr>
            <p:blipFill>
              <a:blip r:embed="rId10"/>
              <a:stretch>
                <a:fillRect/>
              </a:stretch>
            </p:blipFill>
            <p:spPr>
              <a:xfrm>
                <a:off x="2009867" y="2757547"/>
                <a:ext cx="4752360" cy="109800"/>
              </a:xfrm>
              <a:prstGeom prst="rect">
                <a:avLst/>
              </a:prstGeom>
            </p:spPr>
          </p:pic>
        </mc:Fallback>
      </mc:AlternateContent>
    </p:spTree>
    <p:extLst>
      <p:ext uri="{BB962C8B-B14F-4D97-AF65-F5344CB8AC3E}">
        <p14:creationId xmlns:p14="http://schemas.microsoft.com/office/powerpoint/2010/main" val="3811240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323BDC-78DB-E988-9A1C-492CBE30DA0A}"/>
              </a:ext>
            </a:extLst>
          </p:cNvPr>
          <p:cNvPicPr>
            <a:picLocks noChangeAspect="1"/>
          </p:cNvPicPr>
          <p:nvPr/>
        </p:nvPicPr>
        <p:blipFill rotWithShape="1">
          <a:blip r:embed="rId3"/>
          <a:srcRect l="4565" r="8200"/>
          <a:stretch/>
        </p:blipFill>
        <p:spPr>
          <a:xfrm>
            <a:off x="8066086" y="196799"/>
            <a:ext cx="3985813" cy="3424562"/>
          </a:xfrm>
          <a:prstGeom prst="rect">
            <a:avLst/>
          </a:prstGeom>
        </p:spPr>
      </p:pic>
      <p:pic>
        <p:nvPicPr>
          <p:cNvPr id="7" name="Picture 6">
            <a:extLst>
              <a:ext uri="{FF2B5EF4-FFF2-40B4-BE49-F238E27FC236}">
                <a16:creationId xmlns:a16="http://schemas.microsoft.com/office/drawing/2014/main" id="{3FA7A016-D2D3-1373-9279-89C5D11DAFEA}"/>
              </a:ext>
            </a:extLst>
          </p:cNvPr>
          <p:cNvPicPr>
            <a:picLocks noChangeAspect="1"/>
          </p:cNvPicPr>
          <p:nvPr/>
        </p:nvPicPr>
        <p:blipFill rotWithShape="1">
          <a:blip r:embed="rId4"/>
          <a:srcRect l="3338" r="3778"/>
          <a:stretch/>
        </p:blipFill>
        <p:spPr>
          <a:xfrm>
            <a:off x="8066086" y="3327575"/>
            <a:ext cx="4131225" cy="3333626"/>
          </a:xfrm>
          <a:prstGeom prst="rect">
            <a:avLst/>
          </a:prstGeom>
        </p:spPr>
      </p:pic>
      <p:pic>
        <p:nvPicPr>
          <p:cNvPr id="9" name="Picture 8">
            <a:extLst>
              <a:ext uri="{FF2B5EF4-FFF2-40B4-BE49-F238E27FC236}">
                <a16:creationId xmlns:a16="http://schemas.microsoft.com/office/drawing/2014/main" id="{9C924DCC-164D-45A0-2BED-4A25EC0365B8}"/>
              </a:ext>
            </a:extLst>
          </p:cNvPr>
          <p:cNvPicPr>
            <a:picLocks noChangeAspect="1"/>
          </p:cNvPicPr>
          <p:nvPr/>
        </p:nvPicPr>
        <p:blipFill rotWithShape="1">
          <a:blip r:embed="rId5"/>
          <a:srcRect l="2916" r="4200"/>
          <a:stretch/>
        </p:blipFill>
        <p:spPr>
          <a:xfrm>
            <a:off x="4060927" y="3327574"/>
            <a:ext cx="4013799" cy="3333627"/>
          </a:xfrm>
          <a:prstGeom prst="rect">
            <a:avLst/>
          </a:prstGeom>
        </p:spPr>
      </p:pic>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1E460551-5265-15CE-ACDA-2ECAB531DD6F}"/>
                  </a:ext>
                </a:extLst>
              </p14:cNvPr>
              <p14:cNvContentPartPr/>
              <p14:nvPr/>
            </p14:nvContentPartPr>
            <p14:xfrm>
              <a:off x="582480" y="1909080"/>
              <a:ext cx="2297160" cy="21960"/>
            </p14:xfrm>
          </p:contentPart>
        </mc:Choice>
        <mc:Fallback xmlns="">
          <p:pic>
            <p:nvPicPr>
              <p:cNvPr id="18" name="Ink 17">
                <a:extLst>
                  <a:ext uri="{FF2B5EF4-FFF2-40B4-BE49-F238E27FC236}">
                    <a16:creationId xmlns:a16="http://schemas.microsoft.com/office/drawing/2014/main" id="{1E460551-5265-15CE-ACDA-2ECAB531DD6F}"/>
                  </a:ext>
                </a:extLst>
              </p:cNvPr>
              <p:cNvPicPr/>
              <p:nvPr/>
            </p:nvPicPr>
            <p:blipFill>
              <a:blip r:embed="rId22"/>
              <a:stretch>
                <a:fillRect/>
              </a:stretch>
            </p:blipFill>
            <p:spPr>
              <a:xfrm>
                <a:off x="528840" y="1801080"/>
                <a:ext cx="240480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9" name="Ink 18">
                <a:extLst>
                  <a:ext uri="{FF2B5EF4-FFF2-40B4-BE49-F238E27FC236}">
                    <a16:creationId xmlns:a16="http://schemas.microsoft.com/office/drawing/2014/main" id="{33074481-57D0-F37B-1A9B-74620705DFB8}"/>
                  </a:ext>
                </a:extLst>
              </p14:cNvPr>
              <p14:cNvContentPartPr/>
              <p14:nvPr/>
            </p14:nvContentPartPr>
            <p14:xfrm>
              <a:off x="584640" y="2607120"/>
              <a:ext cx="1600560" cy="20520"/>
            </p14:xfrm>
          </p:contentPart>
        </mc:Choice>
        <mc:Fallback xmlns="">
          <p:pic>
            <p:nvPicPr>
              <p:cNvPr id="19" name="Ink 18">
                <a:extLst>
                  <a:ext uri="{FF2B5EF4-FFF2-40B4-BE49-F238E27FC236}">
                    <a16:creationId xmlns:a16="http://schemas.microsoft.com/office/drawing/2014/main" id="{33074481-57D0-F37B-1A9B-74620705DFB8}"/>
                  </a:ext>
                </a:extLst>
              </p:cNvPr>
              <p:cNvPicPr/>
              <p:nvPr/>
            </p:nvPicPr>
            <p:blipFill>
              <a:blip r:embed="rId24"/>
              <a:stretch>
                <a:fillRect/>
              </a:stretch>
            </p:blipFill>
            <p:spPr>
              <a:xfrm>
                <a:off x="530640" y="2499120"/>
                <a:ext cx="170820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F1B118E6-F386-9E84-476E-2F75A6E332FA}"/>
                  </a:ext>
                </a:extLst>
              </p14:cNvPr>
              <p14:cNvContentPartPr/>
              <p14:nvPr/>
            </p14:nvContentPartPr>
            <p14:xfrm>
              <a:off x="623520" y="3119400"/>
              <a:ext cx="2913120" cy="33840"/>
            </p14:xfrm>
          </p:contentPart>
        </mc:Choice>
        <mc:Fallback xmlns="">
          <p:pic>
            <p:nvPicPr>
              <p:cNvPr id="20" name="Ink 19">
                <a:extLst>
                  <a:ext uri="{FF2B5EF4-FFF2-40B4-BE49-F238E27FC236}">
                    <a16:creationId xmlns:a16="http://schemas.microsoft.com/office/drawing/2014/main" id="{F1B118E6-F386-9E84-476E-2F75A6E332FA}"/>
                  </a:ext>
                </a:extLst>
              </p:cNvPr>
              <p:cNvPicPr/>
              <p:nvPr/>
            </p:nvPicPr>
            <p:blipFill>
              <a:blip r:embed="rId26"/>
              <a:stretch>
                <a:fillRect/>
              </a:stretch>
            </p:blipFill>
            <p:spPr>
              <a:xfrm>
                <a:off x="569520" y="3011400"/>
                <a:ext cx="302076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F163F3C8-8920-502D-4FD5-E4B90A47EC11}"/>
                  </a:ext>
                </a:extLst>
              </p14:cNvPr>
              <p14:cNvContentPartPr/>
              <p14:nvPr/>
            </p14:nvContentPartPr>
            <p14:xfrm>
              <a:off x="919440" y="4600800"/>
              <a:ext cx="1397880" cy="14400"/>
            </p14:xfrm>
          </p:contentPart>
        </mc:Choice>
        <mc:Fallback xmlns="">
          <p:pic>
            <p:nvPicPr>
              <p:cNvPr id="21" name="Ink 20">
                <a:extLst>
                  <a:ext uri="{FF2B5EF4-FFF2-40B4-BE49-F238E27FC236}">
                    <a16:creationId xmlns:a16="http://schemas.microsoft.com/office/drawing/2014/main" id="{F163F3C8-8920-502D-4FD5-E4B90A47EC11}"/>
                  </a:ext>
                </a:extLst>
              </p:cNvPr>
              <p:cNvPicPr/>
              <p:nvPr/>
            </p:nvPicPr>
            <p:blipFill>
              <a:blip r:embed="rId28"/>
              <a:stretch>
                <a:fillRect/>
              </a:stretch>
            </p:blipFill>
            <p:spPr>
              <a:xfrm>
                <a:off x="865800" y="4492800"/>
                <a:ext cx="150552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2" name="Ink 21">
                <a:extLst>
                  <a:ext uri="{FF2B5EF4-FFF2-40B4-BE49-F238E27FC236}">
                    <a16:creationId xmlns:a16="http://schemas.microsoft.com/office/drawing/2014/main" id="{A697DA22-E401-CDAF-97AC-2569074792F5}"/>
                  </a:ext>
                </a:extLst>
              </p14:cNvPr>
              <p14:cNvContentPartPr/>
              <p14:nvPr/>
            </p14:nvContentPartPr>
            <p14:xfrm>
              <a:off x="555480" y="4783680"/>
              <a:ext cx="863280" cy="18720"/>
            </p14:xfrm>
          </p:contentPart>
        </mc:Choice>
        <mc:Fallback xmlns="">
          <p:pic>
            <p:nvPicPr>
              <p:cNvPr id="22" name="Ink 21">
                <a:extLst>
                  <a:ext uri="{FF2B5EF4-FFF2-40B4-BE49-F238E27FC236}">
                    <a16:creationId xmlns:a16="http://schemas.microsoft.com/office/drawing/2014/main" id="{A697DA22-E401-CDAF-97AC-2569074792F5}"/>
                  </a:ext>
                </a:extLst>
              </p:cNvPr>
              <p:cNvPicPr/>
              <p:nvPr/>
            </p:nvPicPr>
            <p:blipFill>
              <a:blip r:embed="rId30"/>
              <a:stretch>
                <a:fillRect/>
              </a:stretch>
            </p:blipFill>
            <p:spPr>
              <a:xfrm>
                <a:off x="501480" y="4676040"/>
                <a:ext cx="97092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5" name="Ink 24">
                <a:extLst>
                  <a:ext uri="{FF2B5EF4-FFF2-40B4-BE49-F238E27FC236}">
                    <a16:creationId xmlns:a16="http://schemas.microsoft.com/office/drawing/2014/main" id="{C830056C-A4AF-BE57-7263-AC07B57F337B}"/>
                  </a:ext>
                </a:extLst>
              </p14:cNvPr>
              <p14:cNvContentPartPr/>
              <p14:nvPr/>
            </p14:nvContentPartPr>
            <p14:xfrm>
              <a:off x="1397880" y="5834160"/>
              <a:ext cx="1317960" cy="22680"/>
            </p14:xfrm>
          </p:contentPart>
        </mc:Choice>
        <mc:Fallback xmlns="">
          <p:pic>
            <p:nvPicPr>
              <p:cNvPr id="25" name="Ink 24">
                <a:extLst>
                  <a:ext uri="{FF2B5EF4-FFF2-40B4-BE49-F238E27FC236}">
                    <a16:creationId xmlns:a16="http://schemas.microsoft.com/office/drawing/2014/main" id="{C830056C-A4AF-BE57-7263-AC07B57F337B}"/>
                  </a:ext>
                </a:extLst>
              </p:cNvPr>
              <p:cNvPicPr/>
              <p:nvPr/>
            </p:nvPicPr>
            <p:blipFill>
              <a:blip r:embed="rId32"/>
              <a:stretch>
                <a:fillRect/>
              </a:stretch>
            </p:blipFill>
            <p:spPr>
              <a:xfrm>
                <a:off x="1344240" y="5726520"/>
                <a:ext cx="142560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6" name="Ink 25">
                <a:extLst>
                  <a:ext uri="{FF2B5EF4-FFF2-40B4-BE49-F238E27FC236}">
                    <a16:creationId xmlns:a16="http://schemas.microsoft.com/office/drawing/2014/main" id="{6E16A950-E63F-99AE-4833-F2493ED9ED0C}"/>
                  </a:ext>
                </a:extLst>
              </p14:cNvPr>
              <p14:cNvContentPartPr/>
              <p14:nvPr/>
            </p14:nvContentPartPr>
            <p14:xfrm>
              <a:off x="637920" y="6040080"/>
              <a:ext cx="1670760" cy="41760"/>
            </p14:xfrm>
          </p:contentPart>
        </mc:Choice>
        <mc:Fallback xmlns="">
          <p:pic>
            <p:nvPicPr>
              <p:cNvPr id="26" name="Ink 25">
                <a:extLst>
                  <a:ext uri="{FF2B5EF4-FFF2-40B4-BE49-F238E27FC236}">
                    <a16:creationId xmlns:a16="http://schemas.microsoft.com/office/drawing/2014/main" id="{6E16A950-E63F-99AE-4833-F2493ED9ED0C}"/>
                  </a:ext>
                </a:extLst>
              </p:cNvPr>
              <p:cNvPicPr/>
              <p:nvPr/>
            </p:nvPicPr>
            <p:blipFill>
              <a:blip r:embed="rId34"/>
              <a:stretch>
                <a:fillRect/>
              </a:stretch>
            </p:blipFill>
            <p:spPr>
              <a:xfrm>
                <a:off x="584280" y="5932440"/>
                <a:ext cx="177840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9" name="Ink 28">
                <a:extLst>
                  <a:ext uri="{FF2B5EF4-FFF2-40B4-BE49-F238E27FC236}">
                    <a16:creationId xmlns:a16="http://schemas.microsoft.com/office/drawing/2014/main" id="{887D0CBB-FA47-A155-9297-C2CC6C0FB1D5}"/>
                  </a:ext>
                </a:extLst>
              </p14:cNvPr>
              <p14:cNvContentPartPr/>
              <p14:nvPr/>
            </p14:nvContentPartPr>
            <p14:xfrm>
              <a:off x="619200" y="6170760"/>
              <a:ext cx="808200" cy="68400"/>
            </p14:xfrm>
          </p:contentPart>
        </mc:Choice>
        <mc:Fallback xmlns="">
          <p:pic>
            <p:nvPicPr>
              <p:cNvPr id="29" name="Ink 28">
                <a:extLst>
                  <a:ext uri="{FF2B5EF4-FFF2-40B4-BE49-F238E27FC236}">
                    <a16:creationId xmlns:a16="http://schemas.microsoft.com/office/drawing/2014/main" id="{887D0CBB-FA47-A155-9297-C2CC6C0FB1D5}"/>
                  </a:ext>
                </a:extLst>
              </p:cNvPr>
              <p:cNvPicPr/>
              <p:nvPr/>
            </p:nvPicPr>
            <p:blipFill>
              <a:blip r:embed="rId36"/>
              <a:stretch>
                <a:fillRect/>
              </a:stretch>
            </p:blipFill>
            <p:spPr>
              <a:xfrm>
                <a:off x="565200" y="6062760"/>
                <a:ext cx="91584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0" name="Ink 29">
                <a:extLst>
                  <a:ext uri="{FF2B5EF4-FFF2-40B4-BE49-F238E27FC236}">
                    <a16:creationId xmlns:a16="http://schemas.microsoft.com/office/drawing/2014/main" id="{63ECC833-94E6-C485-E5F2-541F291E3C0B}"/>
                  </a:ext>
                </a:extLst>
              </p14:cNvPr>
              <p14:cNvContentPartPr/>
              <p14:nvPr/>
            </p14:nvContentPartPr>
            <p14:xfrm>
              <a:off x="618120" y="6072840"/>
              <a:ext cx="889200" cy="173160"/>
            </p14:xfrm>
          </p:contentPart>
        </mc:Choice>
        <mc:Fallback xmlns="">
          <p:pic>
            <p:nvPicPr>
              <p:cNvPr id="30" name="Ink 29">
                <a:extLst>
                  <a:ext uri="{FF2B5EF4-FFF2-40B4-BE49-F238E27FC236}">
                    <a16:creationId xmlns:a16="http://schemas.microsoft.com/office/drawing/2014/main" id="{63ECC833-94E6-C485-E5F2-541F291E3C0B}"/>
                  </a:ext>
                </a:extLst>
              </p:cNvPr>
              <p:cNvPicPr/>
              <p:nvPr/>
            </p:nvPicPr>
            <p:blipFill>
              <a:blip r:embed="rId38"/>
              <a:stretch>
                <a:fillRect/>
              </a:stretch>
            </p:blipFill>
            <p:spPr>
              <a:xfrm>
                <a:off x="564120" y="5964840"/>
                <a:ext cx="996840" cy="388800"/>
              </a:xfrm>
              <a:prstGeom prst="rect">
                <a:avLst/>
              </a:prstGeom>
            </p:spPr>
          </p:pic>
        </mc:Fallback>
      </mc:AlternateContent>
      <p:pic>
        <p:nvPicPr>
          <p:cNvPr id="36" name="Picture 35">
            <a:extLst>
              <a:ext uri="{FF2B5EF4-FFF2-40B4-BE49-F238E27FC236}">
                <a16:creationId xmlns:a16="http://schemas.microsoft.com/office/drawing/2014/main" id="{2831813B-C345-9B24-2929-D969174A80CC}"/>
              </a:ext>
            </a:extLst>
          </p:cNvPr>
          <p:cNvPicPr>
            <a:picLocks noChangeAspect="1"/>
          </p:cNvPicPr>
          <p:nvPr/>
        </p:nvPicPr>
        <p:blipFill rotWithShape="1">
          <a:blip r:embed="rId39"/>
          <a:srcRect r="2802"/>
          <a:stretch/>
        </p:blipFill>
        <p:spPr>
          <a:xfrm>
            <a:off x="4007567" y="0"/>
            <a:ext cx="3985813" cy="3073537"/>
          </a:xfrm>
          <a:prstGeom prst="rect">
            <a:avLst/>
          </a:prstGeom>
        </p:spPr>
      </p:pic>
      <p:sp>
        <p:nvSpPr>
          <p:cNvPr id="2" name="TextBox 1">
            <a:extLst>
              <a:ext uri="{FF2B5EF4-FFF2-40B4-BE49-F238E27FC236}">
                <a16:creationId xmlns:a16="http://schemas.microsoft.com/office/drawing/2014/main" id="{92DBDD1E-CE5B-8563-63E0-5E3A3017D6FD}"/>
              </a:ext>
            </a:extLst>
          </p:cNvPr>
          <p:cNvSpPr txBox="1"/>
          <p:nvPr/>
        </p:nvSpPr>
        <p:spPr>
          <a:xfrm>
            <a:off x="321265" y="204539"/>
            <a:ext cx="3215375" cy="1200329"/>
          </a:xfrm>
          <a:prstGeom prst="rect">
            <a:avLst/>
          </a:prstGeom>
          <a:noFill/>
        </p:spPr>
        <p:txBody>
          <a:bodyPr wrap="square" rtlCol="0">
            <a:spAutoFit/>
          </a:bodyPr>
          <a:lstStyle/>
          <a:p>
            <a:r>
              <a:rPr lang="en-US" dirty="0">
                <a:solidFill>
                  <a:schemeClr val="bg1"/>
                </a:solidFill>
              </a:rPr>
              <a:t>Considerations for building Discrepancy Model based on existing projects and applications.</a:t>
            </a:r>
            <a:endParaRPr lang="en-AE" dirty="0"/>
          </a:p>
        </p:txBody>
      </p:sp>
    </p:spTree>
    <p:extLst>
      <p:ext uri="{BB962C8B-B14F-4D97-AF65-F5344CB8AC3E}">
        <p14:creationId xmlns:p14="http://schemas.microsoft.com/office/powerpoint/2010/main" val="2958065532"/>
      </p:ext>
    </p:extLst>
  </p:cSld>
  <p:clrMapOvr>
    <a:masterClrMapping/>
  </p:clrMapOvr>
</p:sld>
</file>

<file path=ppt/theme/theme1.xml><?xml version="1.0" encoding="utf-8"?>
<a:theme xmlns:a="http://schemas.openxmlformats.org/drawingml/2006/main" name="Office Theme">
  <a:themeElements>
    <a:clrScheme name="UT ENGR">
      <a:dk1>
        <a:srgbClr val="1E262E"/>
      </a:dk1>
      <a:lt1>
        <a:srgbClr val="FFFFFF"/>
      </a:lt1>
      <a:dk2>
        <a:srgbClr val="D16828"/>
      </a:dk2>
      <a:lt2>
        <a:srgbClr val="EAEAEA"/>
      </a:lt2>
      <a:accent1>
        <a:srgbClr val="D16828"/>
      </a:accent1>
      <a:accent2>
        <a:srgbClr val="1E262E"/>
      </a:accent2>
      <a:accent3>
        <a:srgbClr val="9B948B"/>
      </a:accent3>
      <a:accent4>
        <a:srgbClr val="FDD832"/>
      </a:accent4>
      <a:accent5>
        <a:srgbClr val="98A7AB"/>
      </a:accent5>
      <a:accent6>
        <a:srgbClr val="CBDCCD"/>
      </a:accent6>
      <a:hlink>
        <a:srgbClr val="D16828"/>
      </a:hlink>
      <a:folHlink>
        <a:srgbClr val="00627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8902</TotalTime>
  <Words>827</Words>
  <Application>Microsoft Office PowerPoint</Application>
  <PresentationFormat>Widescreen</PresentationFormat>
  <Paragraphs>79</Paragraphs>
  <Slides>14</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Arial Black</vt:lpstr>
      <vt:lpstr>Calibri</vt:lpstr>
      <vt:lpstr>Calibri Light</vt:lpstr>
      <vt:lpstr>Cambria Math</vt:lpstr>
      <vt:lpstr>Google Sans</vt:lpstr>
      <vt:lpstr>Wingdings</vt:lpstr>
      <vt:lpstr>Office Theme</vt:lpstr>
      <vt:lpstr>1_Office Theme</vt:lpstr>
      <vt:lpstr>PowerPoint Presentation</vt:lpstr>
      <vt:lpstr>Motivation:  To resolve missing well log data for use in future machine learning models  </vt:lpstr>
      <vt:lpstr>PowerPoint Presentation</vt:lpstr>
      <vt:lpstr>Proposed Method: Physics based Discrepancy Modeling </vt:lpstr>
      <vt:lpstr>Building a Discrepancy Model</vt:lpstr>
      <vt:lpstr>PowerPoint Presentation</vt:lpstr>
      <vt:lpstr>PowerPoint Presentation</vt:lpstr>
      <vt:lpstr>PowerPoint Presentation</vt:lpstr>
      <vt:lpstr>PowerPoint Presentation</vt:lpstr>
      <vt:lpstr>Preliminary Results as applied to  1D Physics Model: Free Falling Object with Air Resistance</vt:lpstr>
      <vt:lpstr>2D Physics Model: Projectile Motion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Akmal, Laaiba</cp:lastModifiedBy>
  <cp:revision>57</cp:revision>
  <dcterms:created xsi:type="dcterms:W3CDTF">2018-08-21T18:54:48Z</dcterms:created>
  <dcterms:modified xsi:type="dcterms:W3CDTF">2023-05-09T20:31:49Z</dcterms:modified>
</cp:coreProperties>
</file>