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8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7030A0"/>
    <a:srgbClr val="B889D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08,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9EE2F-C36B-E31C-F757-4043580CAEEB}"/>
              </a:ext>
            </a:extLst>
          </p:cNvPr>
          <p:cNvGrpSpPr/>
          <p:nvPr/>
        </p:nvGrpSpPr>
        <p:grpSpPr>
          <a:xfrm>
            <a:off x="1486679" y="136524"/>
            <a:ext cx="9218641" cy="6007609"/>
            <a:chOff x="790994" y="850391"/>
            <a:chExt cx="9218641" cy="60076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E7CCD9-E1D8-DA83-1276-B8948919E6BA}"/>
                </a:ext>
              </a:extLst>
            </p:cNvPr>
            <p:cNvGrpSpPr/>
            <p:nvPr/>
          </p:nvGrpSpPr>
          <p:grpSpPr>
            <a:xfrm>
              <a:off x="790994" y="850391"/>
              <a:ext cx="2173186" cy="2240280"/>
              <a:chOff x="711746" y="1399032"/>
              <a:chExt cx="2173186" cy="2240280"/>
            </a:xfrm>
            <a:solidFill>
              <a:srgbClr val="B889DB"/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FCDC3D-0A62-2CEB-8069-81D3C5A0494C}"/>
                  </a:ext>
                </a:extLst>
              </p:cNvPr>
              <p:cNvSpPr/>
              <p:nvPr/>
            </p:nvSpPr>
            <p:spPr>
              <a:xfrm>
                <a:off x="711746" y="1399032"/>
                <a:ext cx="72542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8A1403-E81E-9B1B-8EAB-8334A1FD57A9}"/>
                  </a:ext>
                </a:extLst>
              </p:cNvPr>
              <p:cNvSpPr/>
              <p:nvPr/>
            </p:nvSpPr>
            <p:spPr>
              <a:xfrm>
                <a:off x="1438693" y="1399032"/>
                <a:ext cx="72542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/>
                  <p:nvPr/>
                </p:nvSpPr>
                <p:spPr>
                  <a:xfrm>
                    <a:off x="2159508" y="1399032"/>
                    <a:ext cx="725424" cy="2240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08" y="1399032"/>
                    <a:ext cx="725424" cy="22402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FE646FBB-0B5D-2431-54FD-B76DDE68376D}"/>
                </a:ext>
              </a:extLst>
            </p:cNvPr>
            <p:cNvSpPr/>
            <p:nvPr/>
          </p:nvSpPr>
          <p:spPr>
            <a:xfrm rot="5400000">
              <a:off x="3558540" y="1243583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/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solidFill>
                  <a:srgbClr val="DAC2E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B0F1045A-213F-B69D-AC35-F22B1519E13C}"/>
                </a:ext>
              </a:extLst>
            </p:cNvPr>
            <p:cNvSpPr/>
            <p:nvPr/>
          </p:nvSpPr>
          <p:spPr>
            <a:xfrm rot="16200000">
              <a:off x="6393180" y="1243584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Decoder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5DB193-F40B-2509-AD30-93746CB3B805}"/>
                </a:ext>
              </a:extLst>
            </p:cNvPr>
            <p:cNvSpPr/>
            <p:nvPr/>
          </p:nvSpPr>
          <p:spPr>
            <a:xfrm>
              <a:off x="8507104" y="850391"/>
              <a:ext cx="1014984" cy="22402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  <a:r>
                <a:rPr lang="en-US" baseline="30000" dirty="0"/>
                <a:t>*</a:t>
              </a:r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2182366" y="4008121"/>
              <a:ext cx="3223262" cy="2849879"/>
              <a:chOff x="2656330" y="3506472"/>
              <a:chExt cx="3223262" cy="2849879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5D0E73BF-FEC2-BBB4-F17F-FE102A995E80}"/>
                  </a:ext>
                </a:extLst>
              </p:cNvPr>
              <p:cNvSpPr/>
              <p:nvPr/>
            </p:nvSpPr>
            <p:spPr>
              <a:xfrm rot="5400000">
                <a:off x="2843021" y="3319781"/>
                <a:ext cx="2849879" cy="322326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31007" y="3834131"/>
                <a:ext cx="521208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94023" y="4007865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625531" y="4167883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LeakyReLU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5257038" y="4337047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BDBD15-786E-1368-59DE-2B3EFCD926A0}"/>
                </a:ext>
              </a:extLst>
            </p:cNvPr>
            <p:cNvGrpSpPr/>
            <p:nvPr/>
          </p:nvGrpSpPr>
          <p:grpSpPr>
            <a:xfrm rot="10800000">
              <a:off x="6786373" y="4008116"/>
              <a:ext cx="3223262" cy="2849879"/>
              <a:chOff x="2656330" y="3506472"/>
              <a:chExt cx="3223262" cy="2849879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BF12F0F-EC1C-E929-7A5E-9E64ABB55F0B}"/>
                  </a:ext>
                </a:extLst>
              </p:cNvPr>
              <p:cNvSpPr/>
              <p:nvPr/>
            </p:nvSpPr>
            <p:spPr>
              <a:xfrm rot="5400000">
                <a:off x="2843021" y="3319781"/>
                <a:ext cx="2849879" cy="3223262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Alternate Process 35">
                <a:extLst>
                  <a:ext uri="{FF2B5EF4-FFF2-40B4-BE49-F238E27FC236}">
                    <a16:creationId xmlns:a16="http://schemas.microsoft.com/office/drawing/2014/main" id="{01A60EF6-5B85-9001-19F7-5D6AE7DAD652}"/>
                  </a:ext>
                </a:extLst>
              </p:cNvPr>
              <p:cNvSpPr/>
              <p:nvPr/>
            </p:nvSpPr>
            <p:spPr>
              <a:xfrm>
                <a:off x="2731007" y="3834131"/>
                <a:ext cx="521208" cy="219456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Upsampling</a:t>
                </a:r>
                <a:endParaRPr lang="en-US" dirty="0"/>
              </a:p>
            </p:txBody>
          </p:sp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D70E8DC4-BB53-DDD2-E149-5A696A4A9A35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LeakyReLU</a:t>
                </a:r>
                <a:endParaRPr lang="en-US" dirty="0"/>
              </a:p>
            </p:txBody>
          </p:sp>
          <p:sp>
            <p:nvSpPr>
              <p:cNvPr id="38" name="Flowchart: Alternate Process 37">
                <a:extLst>
                  <a:ext uri="{FF2B5EF4-FFF2-40B4-BE49-F238E27FC236}">
                    <a16:creationId xmlns:a16="http://schemas.microsoft.com/office/drawing/2014/main" id="{C959C0EA-B6F7-8FC1-A041-4D10FBCC9DAB}"/>
                  </a:ext>
                </a:extLst>
              </p:cNvPr>
              <p:cNvSpPr/>
              <p:nvPr/>
            </p:nvSpPr>
            <p:spPr>
              <a:xfrm>
                <a:off x="3994023" y="4007865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0800E312-8FD8-0398-E0D5-5B9D8FF1CD44}"/>
                  </a:ext>
                </a:extLst>
              </p:cNvPr>
              <p:cNvSpPr/>
              <p:nvPr/>
            </p:nvSpPr>
            <p:spPr>
              <a:xfrm>
                <a:off x="4625531" y="4167883"/>
                <a:ext cx="521208" cy="152704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 </a:t>
                </a:r>
                <a:r>
                  <a:rPr lang="en-US" dirty="0" err="1"/>
                  <a:t>Transp</a:t>
                </a:r>
                <a:endParaRPr lang="en-US" dirty="0"/>
              </a:p>
            </p:txBody>
          </p:sp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B4B419F-6744-673B-32DF-8D13B19C2DBA}"/>
                  </a:ext>
                </a:extLst>
              </p:cNvPr>
              <p:cNvSpPr/>
              <p:nvPr/>
            </p:nvSpPr>
            <p:spPr>
              <a:xfrm>
                <a:off x="5257038" y="4337047"/>
                <a:ext cx="521208" cy="118872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BC3DC3-F432-B139-0D70-FF8637A55CE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182365" y="2908934"/>
              <a:ext cx="2496315" cy="1099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338E93-4CD6-AC35-DC8F-17088709785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678680" y="2908934"/>
              <a:ext cx="726947" cy="1810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15ABE3-B18B-B3C5-2419-A76303AA1242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786371" y="2908935"/>
              <a:ext cx="726949" cy="1810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723142-D7B9-F742-24FE-3839B355215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13320" y="2908935"/>
              <a:ext cx="2496315" cy="1099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65D27A-F9FD-3F26-2CE2-75F0C859FBB3}"/>
                    </a:ext>
                  </a:extLst>
                </p:cNvPr>
                <p:cNvSpPr/>
                <p:nvPr/>
              </p:nvSpPr>
              <p:spPr>
                <a:xfrm>
                  <a:off x="2965704" y="850391"/>
                  <a:ext cx="725424" cy="2240280"/>
                </a:xfrm>
                <a:prstGeom prst="rect">
                  <a:avLst/>
                </a:prstGeom>
                <a:solidFill>
                  <a:srgbClr val="B889D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365D27A-F9FD-3F26-2CE2-75F0C859F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704" y="850391"/>
                  <a:ext cx="725424" cy="2240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626034" y="4576091"/>
            <a:ext cx="140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Conv-LSTM</a:t>
            </a:r>
          </a:p>
        </p:txBody>
      </p: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8" y="0"/>
            <a:ext cx="1147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D49-4F8C-9737-E91D-E082825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CCS_Sand_wells1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20614-B313-95EE-48E0-8C4AD83E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B276-7163-3C02-14E2-2E18A427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871662"/>
            <a:ext cx="94011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63-EE7C-F868-DBD4-DC875ADA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UT </a:t>
            </a:r>
            <a:r>
              <a:rPr lang="en-US" dirty="0" err="1"/>
              <a:t>dir</a:t>
            </a:r>
            <a:r>
              <a:rPr lang="en-US" dirty="0"/>
              <a:t> surveys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AC78-2D34-9F26-A5A1-02EA65B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E558-5289-A4D8-EEAE-7EA43435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3" y="1681162"/>
            <a:ext cx="500062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4BB4E-56FA-A96F-4253-C9DC5583F9E4}"/>
              </a:ext>
            </a:extLst>
          </p:cNvPr>
          <p:cNvSpPr txBox="1"/>
          <p:nvPr/>
        </p:nvSpPr>
        <p:spPr>
          <a:xfrm>
            <a:off x="1401698" y="1496496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177004037400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70E3D-52E9-237F-F9D2-9FC7DEDA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87" y="1700212"/>
            <a:ext cx="5000625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EB0CB-0BA2-D6B6-355A-1C8AD2C1F0EC}"/>
              </a:ext>
            </a:extLst>
          </p:cNvPr>
          <p:cNvSpPr txBox="1"/>
          <p:nvPr/>
        </p:nvSpPr>
        <p:spPr>
          <a:xfrm>
            <a:off x="6485762" y="1501897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427064023000</a:t>
            </a:r>
          </a:p>
        </p:txBody>
      </p:sp>
    </p:spTree>
    <p:extLst>
      <p:ext uri="{BB962C8B-B14F-4D97-AF65-F5344CB8AC3E}">
        <p14:creationId xmlns:p14="http://schemas.microsoft.com/office/powerpoint/2010/main" val="150619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44" y="0"/>
            <a:ext cx="860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80"/>
            <a:ext cx="6088274" cy="4857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580"/>
            <a:ext cx="6096000" cy="48570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4FDCA-DD5F-467E-32D1-6A048C9FC659}"/>
              </a:ext>
            </a:extLst>
          </p:cNvPr>
          <p:cNvCxnSpPr/>
          <p:nvPr/>
        </p:nvCxnSpPr>
        <p:spPr>
          <a:xfrm>
            <a:off x="608827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34"/>
            <a:ext cx="6100523" cy="486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7770-0DE7-6B3E-6F82-61A7626D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7" y="998034"/>
            <a:ext cx="6100523" cy="4861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CD4C92-CAB7-30EF-D7CA-2A2AF5229848}"/>
              </a:ext>
            </a:extLst>
          </p:cNvPr>
          <p:cNvCxnSpPr/>
          <p:nvPr/>
        </p:nvCxnSpPr>
        <p:spPr>
          <a:xfrm>
            <a:off x="609147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FF0000"/>
                    </a:solidFill>
                  </a:rPr>
                  <a:t>Correction</a:t>
                </a:r>
                <a:r>
                  <a:rPr lang="en-US" dirty="0"/>
                  <a:t> present in most wells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Train an CNN-RNN to automatically correct the SP log based on the other logs and attributes???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2"/>
                <a:stretch>
                  <a:fillRect l="-1422" t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06ED0-D1DB-5386-D290-4A05104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AA6FE-14F8-059E-5F00-C459DE5E51B7}"/>
              </a:ext>
            </a:extLst>
          </p:cNvPr>
          <p:cNvGrpSpPr/>
          <p:nvPr/>
        </p:nvGrpSpPr>
        <p:grpSpPr>
          <a:xfrm>
            <a:off x="6902604" y="404107"/>
            <a:ext cx="5155517" cy="6049786"/>
            <a:chOff x="713678" y="314116"/>
            <a:chExt cx="5155517" cy="604978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A7B511A-C0DA-9F55-01D2-0F32553AA097}"/>
                </a:ext>
              </a:extLst>
            </p:cNvPr>
            <p:cNvSpPr/>
            <p:nvPr/>
          </p:nvSpPr>
          <p:spPr>
            <a:xfrm>
              <a:off x="4282068" y="810595"/>
              <a:ext cx="1587127" cy="5553307"/>
            </a:xfrm>
            <a:custGeom>
              <a:avLst/>
              <a:gdLst>
                <a:gd name="connsiteX0" fmla="*/ 735980 w 1587127"/>
                <a:gd name="connsiteY0" fmla="*/ 0 h 5553307"/>
                <a:gd name="connsiteX1" fmla="*/ 345688 w 1587127"/>
                <a:gd name="connsiteY1" fmla="*/ 122663 h 5553307"/>
                <a:gd name="connsiteX2" fmla="*/ 211873 w 1587127"/>
                <a:gd name="connsiteY2" fmla="*/ 200722 h 5553307"/>
                <a:gd name="connsiteX3" fmla="*/ 33454 w 1587127"/>
                <a:gd name="connsiteY3" fmla="*/ 512956 h 5553307"/>
                <a:gd name="connsiteX4" fmla="*/ 0 w 1587127"/>
                <a:gd name="connsiteY4" fmla="*/ 747132 h 5553307"/>
                <a:gd name="connsiteX5" fmla="*/ 78058 w 1587127"/>
                <a:gd name="connsiteY5" fmla="*/ 936702 h 5553307"/>
                <a:gd name="connsiteX6" fmla="*/ 434897 w 1587127"/>
                <a:gd name="connsiteY6" fmla="*/ 1226634 h 5553307"/>
                <a:gd name="connsiteX7" fmla="*/ 657922 w 1587127"/>
                <a:gd name="connsiteY7" fmla="*/ 1349297 h 5553307"/>
                <a:gd name="connsiteX8" fmla="*/ 1126273 w 1587127"/>
                <a:gd name="connsiteY8" fmla="*/ 1683834 h 5553307"/>
                <a:gd name="connsiteX9" fmla="*/ 1516566 w 1587127"/>
                <a:gd name="connsiteY9" fmla="*/ 2129883 h 5553307"/>
                <a:gd name="connsiteX10" fmla="*/ 1572322 w 1587127"/>
                <a:gd name="connsiteY10" fmla="*/ 2274849 h 5553307"/>
                <a:gd name="connsiteX11" fmla="*/ 1550019 w 1587127"/>
                <a:gd name="connsiteY11" fmla="*/ 2642839 h 5553307"/>
                <a:gd name="connsiteX12" fmla="*/ 1483112 w 1587127"/>
                <a:gd name="connsiteY12" fmla="*/ 2776654 h 5553307"/>
                <a:gd name="connsiteX13" fmla="*/ 1282390 w 1587127"/>
                <a:gd name="connsiteY13" fmla="*/ 3033132 h 5553307"/>
                <a:gd name="connsiteX14" fmla="*/ 892097 w 1587127"/>
                <a:gd name="connsiteY14" fmla="*/ 3300761 h 5553307"/>
                <a:gd name="connsiteX15" fmla="*/ 747132 w 1587127"/>
                <a:gd name="connsiteY15" fmla="*/ 3479180 h 5553307"/>
                <a:gd name="connsiteX16" fmla="*/ 602166 w 1587127"/>
                <a:gd name="connsiteY16" fmla="*/ 3891775 h 5553307"/>
                <a:gd name="connsiteX17" fmla="*/ 579863 w 1587127"/>
                <a:gd name="connsiteY17" fmla="*/ 4282068 h 5553307"/>
                <a:gd name="connsiteX18" fmla="*/ 624468 w 1587127"/>
                <a:gd name="connsiteY18" fmla="*/ 4572000 h 5553307"/>
                <a:gd name="connsiteX19" fmla="*/ 780585 w 1587127"/>
                <a:gd name="connsiteY19" fmla="*/ 4917688 h 5553307"/>
                <a:gd name="connsiteX20" fmla="*/ 1003610 w 1587127"/>
                <a:gd name="connsiteY20" fmla="*/ 5285678 h 5553307"/>
                <a:gd name="connsiteX21" fmla="*/ 1081668 w 1587127"/>
                <a:gd name="connsiteY21" fmla="*/ 5408341 h 5553307"/>
                <a:gd name="connsiteX22" fmla="*/ 1126273 w 1587127"/>
                <a:gd name="connsiteY22" fmla="*/ 5475249 h 5553307"/>
                <a:gd name="connsiteX23" fmla="*/ 1148575 w 1587127"/>
                <a:gd name="connsiteY23" fmla="*/ 5519854 h 5553307"/>
                <a:gd name="connsiteX24" fmla="*/ 1159727 w 1587127"/>
                <a:gd name="connsiteY24" fmla="*/ 5553307 h 555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7127" h="5553307">
                  <a:moveTo>
                    <a:pt x="735980" y="0"/>
                  </a:moveTo>
                  <a:cubicBezTo>
                    <a:pt x="555938" y="42363"/>
                    <a:pt x="519096" y="41739"/>
                    <a:pt x="345688" y="122663"/>
                  </a:cubicBezTo>
                  <a:cubicBezTo>
                    <a:pt x="298893" y="144501"/>
                    <a:pt x="256478" y="174702"/>
                    <a:pt x="211873" y="200722"/>
                  </a:cubicBezTo>
                  <a:cubicBezTo>
                    <a:pt x="132839" y="309393"/>
                    <a:pt x="73393" y="374985"/>
                    <a:pt x="33454" y="512956"/>
                  </a:cubicBezTo>
                  <a:cubicBezTo>
                    <a:pt x="11529" y="588698"/>
                    <a:pt x="11151" y="669073"/>
                    <a:pt x="0" y="747132"/>
                  </a:cubicBezTo>
                  <a:cubicBezTo>
                    <a:pt x="26019" y="810322"/>
                    <a:pt x="41011" y="879278"/>
                    <a:pt x="78058" y="936702"/>
                  </a:cubicBezTo>
                  <a:cubicBezTo>
                    <a:pt x="170370" y="1079785"/>
                    <a:pt x="291773" y="1142227"/>
                    <a:pt x="434897" y="1226634"/>
                  </a:cubicBezTo>
                  <a:cubicBezTo>
                    <a:pt x="507979" y="1269733"/>
                    <a:pt x="584840" y="1306198"/>
                    <a:pt x="657922" y="1349297"/>
                  </a:cubicBezTo>
                  <a:cubicBezTo>
                    <a:pt x="855535" y="1465838"/>
                    <a:pt x="941840" y="1529425"/>
                    <a:pt x="1126273" y="1683834"/>
                  </a:cubicBezTo>
                  <a:cubicBezTo>
                    <a:pt x="1332321" y="1856339"/>
                    <a:pt x="1382555" y="1895365"/>
                    <a:pt x="1516566" y="2129883"/>
                  </a:cubicBezTo>
                  <a:cubicBezTo>
                    <a:pt x="1542253" y="2174834"/>
                    <a:pt x="1553737" y="2226527"/>
                    <a:pt x="1572322" y="2274849"/>
                  </a:cubicBezTo>
                  <a:cubicBezTo>
                    <a:pt x="1590949" y="2423866"/>
                    <a:pt x="1599951" y="2437563"/>
                    <a:pt x="1550019" y="2642839"/>
                  </a:cubicBezTo>
                  <a:cubicBezTo>
                    <a:pt x="1538232" y="2691296"/>
                    <a:pt x="1507651" y="2733239"/>
                    <a:pt x="1483112" y="2776654"/>
                  </a:cubicBezTo>
                  <a:cubicBezTo>
                    <a:pt x="1432944" y="2865413"/>
                    <a:pt x="1362420" y="2969660"/>
                    <a:pt x="1282390" y="3033132"/>
                  </a:cubicBezTo>
                  <a:cubicBezTo>
                    <a:pt x="1021022" y="3240423"/>
                    <a:pt x="1136618" y="3064391"/>
                    <a:pt x="892097" y="3300761"/>
                  </a:cubicBezTo>
                  <a:cubicBezTo>
                    <a:pt x="837002" y="3354020"/>
                    <a:pt x="786295" y="3413314"/>
                    <a:pt x="747132" y="3479180"/>
                  </a:cubicBezTo>
                  <a:cubicBezTo>
                    <a:pt x="657616" y="3629731"/>
                    <a:pt x="642109" y="3732005"/>
                    <a:pt x="602166" y="3891775"/>
                  </a:cubicBezTo>
                  <a:cubicBezTo>
                    <a:pt x="594732" y="4021873"/>
                    <a:pt x="575593" y="4151828"/>
                    <a:pt x="579863" y="4282068"/>
                  </a:cubicBezTo>
                  <a:cubicBezTo>
                    <a:pt x="583067" y="4379797"/>
                    <a:pt x="601298" y="4477004"/>
                    <a:pt x="624468" y="4572000"/>
                  </a:cubicBezTo>
                  <a:cubicBezTo>
                    <a:pt x="642552" y="4646143"/>
                    <a:pt x="745924" y="4857032"/>
                    <a:pt x="780585" y="4917688"/>
                  </a:cubicBezTo>
                  <a:cubicBezTo>
                    <a:pt x="851748" y="5042223"/>
                    <a:pt x="928592" y="5163427"/>
                    <a:pt x="1003610" y="5285678"/>
                  </a:cubicBezTo>
                  <a:cubicBezTo>
                    <a:pt x="1028958" y="5326985"/>
                    <a:pt x="1055340" y="5367652"/>
                    <a:pt x="1081668" y="5408341"/>
                  </a:cubicBezTo>
                  <a:cubicBezTo>
                    <a:pt x="1096229" y="5430845"/>
                    <a:pt x="1114286" y="5451274"/>
                    <a:pt x="1126273" y="5475249"/>
                  </a:cubicBezTo>
                  <a:cubicBezTo>
                    <a:pt x="1133707" y="5490117"/>
                    <a:pt x="1142027" y="5504575"/>
                    <a:pt x="1148575" y="5519854"/>
                  </a:cubicBezTo>
                  <a:cubicBezTo>
                    <a:pt x="1153205" y="5530658"/>
                    <a:pt x="1159727" y="5553307"/>
                    <a:pt x="1159727" y="55533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699F5-2216-9595-7418-2E43EF1459D7}"/>
                </a:ext>
              </a:extLst>
            </p:cNvPr>
            <p:cNvSpPr/>
            <p:nvPr/>
          </p:nvSpPr>
          <p:spPr>
            <a:xfrm>
              <a:off x="713678" y="810594"/>
              <a:ext cx="3211551" cy="5553307"/>
            </a:xfrm>
            <a:custGeom>
              <a:avLst/>
              <a:gdLst>
                <a:gd name="connsiteX0" fmla="*/ 1360448 w 3211551"/>
                <a:gd name="connsiteY0" fmla="*/ 6888 h 5783220"/>
                <a:gd name="connsiteX1" fmla="*/ 1706136 w 3211551"/>
                <a:gd name="connsiteY1" fmla="*/ 18039 h 5783220"/>
                <a:gd name="connsiteX2" fmla="*/ 1973765 w 3211551"/>
                <a:gd name="connsiteY2" fmla="*/ 29190 h 5783220"/>
                <a:gd name="connsiteX3" fmla="*/ 1839951 w 3211551"/>
                <a:gd name="connsiteY3" fmla="*/ 140702 h 5783220"/>
                <a:gd name="connsiteX4" fmla="*/ 1594624 w 3211551"/>
                <a:gd name="connsiteY4" fmla="*/ 296820 h 5783220"/>
                <a:gd name="connsiteX5" fmla="*/ 1516565 w 3211551"/>
                <a:gd name="connsiteY5" fmla="*/ 419483 h 5783220"/>
                <a:gd name="connsiteX6" fmla="*/ 1728439 w 3211551"/>
                <a:gd name="connsiteY6" fmla="*/ 475239 h 5783220"/>
                <a:gd name="connsiteX7" fmla="*/ 1639229 w 3211551"/>
                <a:gd name="connsiteY7" fmla="*/ 586751 h 5783220"/>
                <a:gd name="connsiteX8" fmla="*/ 1338146 w 3211551"/>
                <a:gd name="connsiteY8" fmla="*/ 731717 h 5783220"/>
                <a:gd name="connsiteX9" fmla="*/ 1081668 w 3211551"/>
                <a:gd name="connsiteY9" fmla="*/ 876683 h 5783220"/>
                <a:gd name="connsiteX10" fmla="*/ 1382751 w 3211551"/>
                <a:gd name="connsiteY10" fmla="*/ 999346 h 5783220"/>
                <a:gd name="connsiteX11" fmla="*/ 1862253 w 3211551"/>
                <a:gd name="connsiteY11" fmla="*/ 1099707 h 5783220"/>
                <a:gd name="connsiteX12" fmla="*/ 1739590 w 3211551"/>
                <a:gd name="connsiteY12" fmla="*/ 1155463 h 5783220"/>
                <a:gd name="connsiteX13" fmla="*/ 1650380 w 3211551"/>
                <a:gd name="connsiteY13" fmla="*/ 1222371 h 5783220"/>
                <a:gd name="connsiteX14" fmla="*/ 1851102 w 3211551"/>
                <a:gd name="connsiteY14" fmla="*/ 1300429 h 5783220"/>
                <a:gd name="connsiteX15" fmla="*/ 2263697 w 3211551"/>
                <a:gd name="connsiteY15" fmla="*/ 1356185 h 5783220"/>
                <a:gd name="connsiteX16" fmla="*/ 2207941 w 3211551"/>
                <a:gd name="connsiteY16" fmla="*/ 1456546 h 5783220"/>
                <a:gd name="connsiteX17" fmla="*/ 2408663 w 3211551"/>
                <a:gd name="connsiteY17" fmla="*/ 1590361 h 5783220"/>
                <a:gd name="connsiteX18" fmla="*/ 2687444 w 3211551"/>
                <a:gd name="connsiteY18" fmla="*/ 1657268 h 5783220"/>
                <a:gd name="connsiteX19" fmla="*/ 2966224 w 3211551"/>
                <a:gd name="connsiteY19" fmla="*/ 1757629 h 5783220"/>
                <a:gd name="connsiteX20" fmla="*/ 2988526 w 3211551"/>
                <a:gd name="connsiteY20" fmla="*/ 1813385 h 5783220"/>
                <a:gd name="connsiteX21" fmla="*/ 3211551 w 3211551"/>
                <a:gd name="connsiteY21" fmla="*/ 1969502 h 5783220"/>
                <a:gd name="connsiteX22" fmla="*/ 2877014 w 3211551"/>
                <a:gd name="connsiteY22" fmla="*/ 2114468 h 5783220"/>
                <a:gd name="connsiteX23" fmla="*/ 2977375 w 3211551"/>
                <a:gd name="connsiteY23" fmla="*/ 2181376 h 5783220"/>
                <a:gd name="connsiteX24" fmla="*/ 2787804 w 3211551"/>
                <a:gd name="connsiteY24" fmla="*/ 2270585 h 5783220"/>
                <a:gd name="connsiteX25" fmla="*/ 2687444 w 3211551"/>
                <a:gd name="connsiteY25" fmla="*/ 2449005 h 5783220"/>
                <a:gd name="connsiteX26" fmla="*/ 3111190 w 3211551"/>
                <a:gd name="connsiteY26" fmla="*/ 2672029 h 5783220"/>
                <a:gd name="connsiteX27" fmla="*/ 2832409 w 3211551"/>
                <a:gd name="connsiteY27" fmla="*/ 2861600 h 5783220"/>
                <a:gd name="connsiteX28" fmla="*/ 2899317 w 3211551"/>
                <a:gd name="connsiteY28" fmla="*/ 2928507 h 5783220"/>
                <a:gd name="connsiteX29" fmla="*/ 3010829 w 3211551"/>
                <a:gd name="connsiteY29" fmla="*/ 2973112 h 5783220"/>
                <a:gd name="connsiteX30" fmla="*/ 2999678 w 3211551"/>
                <a:gd name="connsiteY30" fmla="*/ 3017717 h 5783220"/>
                <a:gd name="connsiteX31" fmla="*/ 2932770 w 3211551"/>
                <a:gd name="connsiteY31" fmla="*/ 3151532 h 5783220"/>
                <a:gd name="connsiteX32" fmla="*/ 2787804 w 3211551"/>
                <a:gd name="connsiteY32" fmla="*/ 3441463 h 5783220"/>
                <a:gd name="connsiteX33" fmla="*/ 2286000 w 3211551"/>
                <a:gd name="connsiteY33" fmla="*/ 3753698 h 5783220"/>
                <a:gd name="connsiteX34" fmla="*/ 1973765 w 3211551"/>
                <a:gd name="connsiteY34" fmla="*/ 3954420 h 5783220"/>
                <a:gd name="connsiteX35" fmla="*/ 1371600 w 3211551"/>
                <a:gd name="connsiteY35" fmla="*/ 3999024 h 5783220"/>
                <a:gd name="connsiteX36" fmla="*/ 802887 w 3211551"/>
                <a:gd name="connsiteY36" fmla="*/ 4077083 h 5783220"/>
                <a:gd name="connsiteX37" fmla="*/ 245326 w 3211551"/>
                <a:gd name="connsiteY37" fmla="*/ 4166293 h 5783220"/>
                <a:gd name="connsiteX38" fmla="*/ 122663 w 3211551"/>
                <a:gd name="connsiteY38" fmla="*/ 4233200 h 5783220"/>
                <a:gd name="connsiteX39" fmla="*/ 211873 w 3211551"/>
                <a:gd name="connsiteY39" fmla="*/ 4288956 h 5783220"/>
                <a:gd name="connsiteX40" fmla="*/ 111512 w 3211551"/>
                <a:gd name="connsiteY40" fmla="*/ 4445073 h 5783220"/>
                <a:gd name="connsiteX41" fmla="*/ 0 w 3211551"/>
                <a:gd name="connsiteY41" fmla="*/ 4656946 h 5783220"/>
                <a:gd name="connsiteX42" fmla="*/ 78058 w 3211551"/>
                <a:gd name="connsiteY42" fmla="*/ 4723854 h 5783220"/>
                <a:gd name="connsiteX43" fmla="*/ 156117 w 3211551"/>
                <a:gd name="connsiteY43" fmla="*/ 4846517 h 5783220"/>
                <a:gd name="connsiteX44" fmla="*/ 144965 w 3211551"/>
                <a:gd name="connsiteY44" fmla="*/ 4969181 h 5783220"/>
                <a:gd name="connsiteX45" fmla="*/ 345687 w 3211551"/>
                <a:gd name="connsiteY45" fmla="*/ 5080693 h 5783220"/>
                <a:gd name="connsiteX46" fmla="*/ 133814 w 3211551"/>
                <a:gd name="connsiteY46" fmla="*/ 5270263 h 5783220"/>
                <a:gd name="connsiteX47" fmla="*/ 401444 w 3211551"/>
                <a:gd name="connsiteY47" fmla="*/ 5381776 h 5783220"/>
                <a:gd name="connsiteX48" fmla="*/ 356839 w 3211551"/>
                <a:gd name="connsiteY48" fmla="*/ 5448683 h 5783220"/>
                <a:gd name="connsiteX49" fmla="*/ 323385 w 3211551"/>
                <a:gd name="connsiteY49" fmla="*/ 5593649 h 5783220"/>
                <a:gd name="connsiteX50" fmla="*/ 278780 w 3211551"/>
                <a:gd name="connsiteY50" fmla="*/ 5682859 h 5783220"/>
                <a:gd name="connsiteX51" fmla="*/ 256478 w 3211551"/>
                <a:gd name="connsiteY51" fmla="*/ 5783220 h 57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11551" h="5783220">
                  <a:moveTo>
                    <a:pt x="1360448" y="6888"/>
                  </a:moveTo>
                  <a:lnTo>
                    <a:pt x="1706136" y="18039"/>
                  </a:lnTo>
                  <a:cubicBezTo>
                    <a:pt x="1795364" y="21284"/>
                    <a:pt x="1907946" y="-31143"/>
                    <a:pt x="1973765" y="29190"/>
                  </a:cubicBezTo>
                  <a:cubicBezTo>
                    <a:pt x="2016566" y="68424"/>
                    <a:pt x="1887386" y="107218"/>
                    <a:pt x="1839951" y="140702"/>
                  </a:cubicBezTo>
                  <a:cubicBezTo>
                    <a:pt x="1760763" y="196600"/>
                    <a:pt x="1676400" y="244781"/>
                    <a:pt x="1594624" y="296820"/>
                  </a:cubicBezTo>
                  <a:cubicBezTo>
                    <a:pt x="1568604" y="337708"/>
                    <a:pt x="1509711" y="371505"/>
                    <a:pt x="1516565" y="419483"/>
                  </a:cubicBezTo>
                  <a:cubicBezTo>
                    <a:pt x="1519238" y="438195"/>
                    <a:pt x="1726017" y="474755"/>
                    <a:pt x="1728439" y="475239"/>
                  </a:cubicBezTo>
                  <a:cubicBezTo>
                    <a:pt x="1698702" y="512410"/>
                    <a:pt x="1679010" y="560609"/>
                    <a:pt x="1639229" y="586751"/>
                  </a:cubicBezTo>
                  <a:cubicBezTo>
                    <a:pt x="1546141" y="647923"/>
                    <a:pt x="1436972" y="680328"/>
                    <a:pt x="1338146" y="731717"/>
                  </a:cubicBezTo>
                  <a:cubicBezTo>
                    <a:pt x="1251018" y="777024"/>
                    <a:pt x="1167161" y="828361"/>
                    <a:pt x="1081668" y="876683"/>
                  </a:cubicBezTo>
                  <a:cubicBezTo>
                    <a:pt x="1183344" y="978359"/>
                    <a:pt x="1132166" y="941174"/>
                    <a:pt x="1382751" y="999346"/>
                  </a:cubicBezTo>
                  <a:cubicBezTo>
                    <a:pt x="2090165" y="1163567"/>
                    <a:pt x="1537557" y="1002300"/>
                    <a:pt x="1862253" y="1099707"/>
                  </a:cubicBezTo>
                  <a:cubicBezTo>
                    <a:pt x="1821365" y="1118292"/>
                    <a:pt x="1778459" y="1132960"/>
                    <a:pt x="1739590" y="1155463"/>
                  </a:cubicBezTo>
                  <a:cubicBezTo>
                    <a:pt x="1707421" y="1174087"/>
                    <a:pt x="1627717" y="1192908"/>
                    <a:pt x="1650380" y="1222371"/>
                  </a:cubicBezTo>
                  <a:cubicBezTo>
                    <a:pt x="1694150" y="1279272"/>
                    <a:pt x="1780963" y="1285126"/>
                    <a:pt x="1851102" y="1300429"/>
                  </a:cubicBezTo>
                  <a:cubicBezTo>
                    <a:pt x="1986694" y="1330013"/>
                    <a:pt x="2126165" y="1337600"/>
                    <a:pt x="2263697" y="1356185"/>
                  </a:cubicBezTo>
                  <a:cubicBezTo>
                    <a:pt x="2580242" y="1451150"/>
                    <a:pt x="2182974" y="1306746"/>
                    <a:pt x="2207941" y="1456546"/>
                  </a:cubicBezTo>
                  <a:cubicBezTo>
                    <a:pt x="2221161" y="1535865"/>
                    <a:pt x="2334487" y="1559311"/>
                    <a:pt x="2408663" y="1590361"/>
                  </a:cubicBezTo>
                  <a:cubicBezTo>
                    <a:pt x="2496817" y="1627263"/>
                    <a:pt x="2595105" y="1632644"/>
                    <a:pt x="2687444" y="1657268"/>
                  </a:cubicBezTo>
                  <a:cubicBezTo>
                    <a:pt x="2906846" y="1715775"/>
                    <a:pt x="2850722" y="1688329"/>
                    <a:pt x="2966224" y="1757629"/>
                  </a:cubicBezTo>
                  <a:cubicBezTo>
                    <a:pt x="2973658" y="1776214"/>
                    <a:pt x="2974949" y="1798676"/>
                    <a:pt x="2988526" y="1813385"/>
                  </a:cubicBezTo>
                  <a:cubicBezTo>
                    <a:pt x="3048675" y="1878547"/>
                    <a:pt x="3136818" y="1924663"/>
                    <a:pt x="3211551" y="1969502"/>
                  </a:cubicBezTo>
                  <a:cubicBezTo>
                    <a:pt x="3185364" y="1976776"/>
                    <a:pt x="2893990" y="2035246"/>
                    <a:pt x="2877014" y="2114468"/>
                  </a:cubicBezTo>
                  <a:cubicBezTo>
                    <a:pt x="2868589" y="2153782"/>
                    <a:pt x="2977375" y="2181376"/>
                    <a:pt x="2977375" y="2181376"/>
                  </a:cubicBezTo>
                  <a:cubicBezTo>
                    <a:pt x="2914185" y="2211112"/>
                    <a:pt x="2839121" y="2223216"/>
                    <a:pt x="2787804" y="2270585"/>
                  </a:cubicBezTo>
                  <a:cubicBezTo>
                    <a:pt x="2737664" y="2316868"/>
                    <a:pt x="2663953" y="2384940"/>
                    <a:pt x="2687444" y="2449005"/>
                  </a:cubicBezTo>
                  <a:cubicBezTo>
                    <a:pt x="2730453" y="2566303"/>
                    <a:pt x="3009190" y="2638029"/>
                    <a:pt x="3111190" y="2672029"/>
                  </a:cubicBezTo>
                  <a:cubicBezTo>
                    <a:pt x="3000827" y="2708817"/>
                    <a:pt x="2882308" y="2726159"/>
                    <a:pt x="2832409" y="2861600"/>
                  </a:cubicBezTo>
                  <a:cubicBezTo>
                    <a:pt x="2821505" y="2891196"/>
                    <a:pt x="2872571" y="2911791"/>
                    <a:pt x="2899317" y="2928507"/>
                  </a:cubicBezTo>
                  <a:cubicBezTo>
                    <a:pt x="2933266" y="2949725"/>
                    <a:pt x="2973658" y="2958244"/>
                    <a:pt x="3010829" y="2973112"/>
                  </a:cubicBezTo>
                  <a:cubicBezTo>
                    <a:pt x="3007112" y="2987980"/>
                    <a:pt x="3005821" y="3003676"/>
                    <a:pt x="2999678" y="3017717"/>
                  </a:cubicBezTo>
                  <a:cubicBezTo>
                    <a:pt x="2979689" y="3063406"/>
                    <a:pt x="2947290" y="3103823"/>
                    <a:pt x="2932770" y="3151532"/>
                  </a:cubicBezTo>
                  <a:cubicBezTo>
                    <a:pt x="2877630" y="3332704"/>
                    <a:pt x="3012526" y="3264050"/>
                    <a:pt x="2787804" y="3441463"/>
                  </a:cubicBezTo>
                  <a:cubicBezTo>
                    <a:pt x="2248336" y="3867360"/>
                    <a:pt x="2724493" y="3380167"/>
                    <a:pt x="2286000" y="3753698"/>
                  </a:cubicBezTo>
                  <a:cubicBezTo>
                    <a:pt x="2121183" y="3894098"/>
                    <a:pt x="2284028" y="3904107"/>
                    <a:pt x="1973765" y="3954420"/>
                  </a:cubicBezTo>
                  <a:cubicBezTo>
                    <a:pt x="1775089" y="3986638"/>
                    <a:pt x="1571776" y="3978053"/>
                    <a:pt x="1371600" y="3999024"/>
                  </a:cubicBezTo>
                  <a:cubicBezTo>
                    <a:pt x="1181293" y="4018961"/>
                    <a:pt x="992159" y="4048973"/>
                    <a:pt x="802887" y="4077083"/>
                  </a:cubicBezTo>
                  <a:cubicBezTo>
                    <a:pt x="616711" y="4104733"/>
                    <a:pt x="245326" y="4166293"/>
                    <a:pt x="245326" y="4166293"/>
                  </a:cubicBezTo>
                  <a:cubicBezTo>
                    <a:pt x="204438" y="4188595"/>
                    <a:pt x="134917" y="4188266"/>
                    <a:pt x="122663" y="4233200"/>
                  </a:cubicBezTo>
                  <a:cubicBezTo>
                    <a:pt x="113436" y="4267031"/>
                    <a:pt x="213716" y="4253938"/>
                    <a:pt x="211873" y="4288956"/>
                  </a:cubicBezTo>
                  <a:cubicBezTo>
                    <a:pt x="208622" y="4350735"/>
                    <a:pt x="142380" y="4391460"/>
                    <a:pt x="111512" y="4445073"/>
                  </a:cubicBezTo>
                  <a:cubicBezTo>
                    <a:pt x="71690" y="4514237"/>
                    <a:pt x="37171" y="4586322"/>
                    <a:pt x="0" y="4656946"/>
                  </a:cubicBezTo>
                  <a:cubicBezTo>
                    <a:pt x="26019" y="4679249"/>
                    <a:pt x="46033" y="4711654"/>
                    <a:pt x="78058" y="4723854"/>
                  </a:cubicBezTo>
                  <a:cubicBezTo>
                    <a:pt x="247834" y="4788531"/>
                    <a:pt x="289261" y="4675330"/>
                    <a:pt x="156117" y="4846517"/>
                  </a:cubicBezTo>
                  <a:cubicBezTo>
                    <a:pt x="152400" y="4887405"/>
                    <a:pt x="128290" y="4931663"/>
                    <a:pt x="144965" y="4969181"/>
                  </a:cubicBezTo>
                  <a:cubicBezTo>
                    <a:pt x="174691" y="5036065"/>
                    <a:pt x="287052" y="5061148"/>
                    <a:pt x="345687" y="5080693"/>
                  </a:cubicBezTo>
                  <a:cubicBezTo>
                    <a:pt x="342732" y="5082512"/>
                    <a:pt x="107298" y="5199553"/>
                    <a:pt x="133814" y="5270263"/>
                  </a:cubicBezTo>
                  <a:cubicBezTo>
                    <a:pt x="157749" y="5334090"/>
                    <a:pt x="350725" y="5369096"/>
                    <a:pt x="401444" y="5381776"/>
                  </a:cubicBezTo>
                  <a:cubicBezTo>
                    <a:pt x="386576" y="5404078"/>
                    <a:pt x="368072" y="5424346"/>
                    <a:pt x="356839" y="5448683"/>
                  </a:cubicBezTo>
                  <a:cubicBezTo>
                    <a:pt x="294017" y="5584794"/>
                    <a:pt x="367649" y="5469708"/>
                    <a:pt x="323385" y="5593649"/>
                  </a:cubicBezTo>
                  <a:cubicBezTo>
                    <a:pt x="312203" y="5624959"/>
                    <a:pt x="278780" y="5682859"/>
                    <a:pt x="278780" y="5682859"/>
                  </a:cubicBezTo>
                  <a:cubicBezTo>
                    <a:pt x="264623" y="5753643"/>
                    <a:pt x="272226" y="5720227"/>
                    <a:pt x="256478" y="5783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C607D9-3A38-CC6A-8343-5D8B1D029F56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687443" y="810594"/>
              <a:ext cx="2341757" cy="2803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963FC-3799-851A-9115-B25108D73809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>
              <a:off x="2442117" y="1266940"/>
              <a:ext cx="1873405" cy="566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E0545A-14EB-BAD4-727B-0DACD0B4B104}"/>
                </a:ext>
              </a:extLst>
            </p:cNvPr>
            <p:cNvCxnSpPr>
              <a:cxnSpLocks/>
              <a:stCxn id="4" idx="13"/>
              <a:endCxn id="3" idx="6"/>
            </p:cNvCxnSpPr>
            <p:nvPr/>
          </p:nvCxnSpPr>
          <p:spPr>
            <a:xfrm>
              <a:off x="2364058" y="1984369"/>
              <a:ext cx="2352907" cy="5286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9D8A34-D8D7-AE59-6A76-5B36C547FA7E}"/>
                </a:ext>
              </a:extLst>
            </p:cNvPr>
            <p:cNvCxnSpPr>
              <a:cxnSpLocks/>
              <a:stCxn id="4" idx="19"/>
              <a:endCxn id="3" idx="8"/>
            </p:cNvCxnSpPr>
            <p:nvPr/>
          </p:nvCxnSpPr>
          <p:spPr>
            <a:xfrm flipV="1">
              <a:off x="3679902" y="2494429"/>
              <a:ext cx="1728439" cy="391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472E37-2390-AE4A-7902-C07F83EE64AD}"/>
                </a:ext>
              </a:extLst>
            </p:cNvPr>
            <p:cNvCxnSpPr>
              <a:cxnSpLocks/>
              <a:stCxn id="4" idx="25"/>
              <a:endCxn id="3" idx="10"/>
            </p:cNvCxnSpPr>
            <p:nvPr/>
          </p:nvCxnSpPr>
          <p:spPr>
            <a:xfrm flipV="1">
              <a:off x="3401122" y="3085444"/>
              <a:ext cx="2453268" cy="767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865BF-FF9E-8FF9-FBF8-946C0ACBF72B}"/>
                </a:ext>
              </a:extLst>
            </p:cNvPr>
            <p:cNvCxnSpPr>
              <a:cxnSpLocks/>
              <a:stCxn id="4" idx="32"/>
              <a:endCxn id="3" idx="14"/>
            </p:cNvCxnSpPr>
            <p:nvPr/>
          </p:nvCxnSpPr>
          <p:spPr>
            <a:xfrm flipV="1">
              <a:off x="3501482" y="4111356"/>
              <a:ext cx="1672683" cy="38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72C63-36A2-EE66-1088-FFA39BF22E68}"/>
                </a:ext>
              </a:extLst>
            </p:cNvPr>
            <p:cNvCxnSpPr>
              <a:cxnSpLocks/>
              <a:stCxn id="4" idx="40"/>
              <a:endCxn id="3" idx="17"/>
            </p:cNvCxnSpPr>
            <p:nvPr/>
          </p:nvCxnSpPr>
          <p:spPr>
            <a:xfrm>
              <a:off x="825190" y="5078952"/>
              <a:ext cx="4036741" cy="137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CA71A-A3BE-F8F1-9540-64A9F0BB4022}"/>
                </a:ext>
              </a:extLst>
            </p:cNvPr>
            <p:cNvCxnSpPr>
              <a:cxnSpLocks/>
              <a:stCxn id="4" idx="47"/>
              <a:endCxn id="3" idx="20"/>
            </p:cNvCxnSpPr>
            <p:nvPr/>
          </p:nvCxnSpPr>
          <p:spPr>
            <a:xfrm>
              <a:off x="1115122" y="5978416"/>
              <a:ext cx="4170556" cy="11785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B25660-D930-9043-6F56-5DF5CCA6142A}"/>
                </a:ext>
              </a:extLst>
            </p:cNvPr>
            <p:cNvCxnSpPr>
              <a:cxnSpLocks/>
              <a:stCxn id="4" idx="51"/>
              <a:endCxn id="3" idx="23"/>
            </p:cNvCxnSpPr>
            <p:nvPr/>
          </p:nvCxnSpPr>
          <p:spPr>
            <a:xfrm flipV="1">
              <a:off x="970156" y="6330449"/>
              <a:ext cx="4460487" cy="3345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/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/>
                <p:nvPr/>
              </p:nvSpPr>
              <p:spPr>
                <a:xfrm>
                  <a:off x="2280406" y="314117"/>
                  <a:ext cx="3234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406" y="314117"/>
                  <a:ext cx="323422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/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84" y="1133854"/>
                <a:ext cx="7503234" cy="4934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/>
                  <a:t>Train an CNN-RNN to automatically correct the SP log based on the other logs and attributes???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Learn the baseline correction mapping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" y="1133854"/>
                <a:ext cx="7503234" cy="4934552"/>
              </a:xfrm>
              <a:prstGeom prst="rect">
                <a:avLst/>
              </a:prstGeom>
              <a:blipFill>
                <a:blip r:embed="rId5"/>
                <a:stretch>
                  <a:fillRect l="-1625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7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8" y="0"/>
            <a:ext cx="1147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136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Progress Meeting</vt:lpstr>
      <vt:lpstr>CCS_Sand_wells1</vt:lpstr>
      <vt:lpstr>UT dir surveys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3</cp:revision>
  <dcterms:created xsi:type="dcterms:W3CDTF">2023-08-29T16:54:58Z</dcterms:created>
  <dcterms:modified xsi:type="dcterms:W3CDTF">2023-12-07T00:41:08Z</dcterms:modified>
</cp:coreProperties>
</file>