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D71-6DEB-8055-30BA-75D2D5C7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763F5-C950-88DE-78FE-A43D48D89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AC8C-F2B0-D958-CBDA-9815D42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B14C-D485-0755-047A-F074A25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D73D-7C08-BFC7-762A-B6ABB385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6061-25C8-9C14-1528-02A6F672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5319-B46D-0EB7-D9A3-8AE6C214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BBD7-20BF-E466-C322-1E2175D0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DB3A-1413-957C-A99A-BCCAE3D5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470-9857-DC9A-0305-F2E0997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45A2-A504-563F-1DD4-2A1C32E9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926B-C24A-A15C-BA19-00DF3628E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2489-E399-7400-8C11-9273D4A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93C1-DC79-20EA-CB81-B3F39A49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BA00-BE1A-0EA4-653F-87FC226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D0EA-9748-F6C7-8947-7C207D1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B8FA-53AB-CC0E-7BB3-D917BFC2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B72B-F828-DDA2-3147-29584C6C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8150-496B-3FE8-5435-0393A7D2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48C6-9F9E-EC9B-841A-5BA671AA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458F-4EF5-E2A5-B449-6A7EC376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F6A4-676B-8D19-04AF-7B8ADB82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246-4D6A-C13D-502C-24A1602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88EC-8F24-95E1-5BBA-A5A40B18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AE54-374C-FE89-2B97-89C31AFD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F809-BEE8-5D70-AEED-0902047D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2C96-E137-6051-97E1-CBB1A53BF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F16A-2B48-7DF6-A585-DF7AD33E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434B-1DB6-E2D8-40BE-8AB162F8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5356-810E-84C2-B946-6EDAE11F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213-BCD3-321D-363A-7247BE64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81E9-63D0-8D72-8403-C711BFBA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7E0C-0C6C-CAB7-680C-F19A78341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22AF0-B74A-1869-3F09-6B153068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7617-BF5B-4C7A-AA58-8C40B8E13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E2849-BA5E-10AD-D45E-26E3A1B2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D37AC-FF52-195A-5961-F7ACA34A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4551E-BB64-3990-7F52-5F5DD837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E08C-1C33-CF83-98C9-ABA31EDD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48F-221C-F67C-3FEC-BC659409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00E50-1114-4473-6B79-B1C4DD24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7EDCB-998D-97FF-4EF4-E193BCA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FEACD-1911-564E-39E2-519D62C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BA322-4033-2A02-71DA-A82E5D22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ECE38-8432-2774-1620-31A7D15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9DE2-A794-7FD3-995A-BD27A235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2A1-71A3-9DE7-957E-AFDD05A6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C14D-7701-F2E5-EBEF-6D4AC7E1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DA364-29BD-A8E6-436F-5075768AE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EEE4-A310-F27C-13BF-08C5746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BAC81-3EE0-5807-E6B6-A4100993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C98F0-BBFA-3528-2131-7185C2A9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46FE-6B6D-F7F2-4FD2-BC391F2D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A010B-F041-78E2-C154-1BCCAA045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F261-F9D3-7802-AD2E-E321E7A7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9C30E-3AD9-1137-21BD-45143B08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B9B6-26E6-123B-9980-87CF085F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A595A-F29D-AC96-D154-3CFF9FCA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6B9B-886D-97FA-AD62-796F3707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3592-C41F-68D4-10C2-DDAD149E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38DD-84A7-B39A-0191-4A322D6B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4D906-0D7B-4946-8B8D-EB6AAE5C15C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6955-C774-B8C1-47EF-CFDD928E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463C-23B2-3C01-C327-5B9FC5A5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C68B-C8EC-4AC9-BF1C-8303D166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45759C9B-D717-17BB-704A-2F21C4A59EB7}"/>
              </a:ext>
            </a:extLst>
          </p:cNvPr>
          <p:cNvSpPr/>
          <p:nvPr/>
        </p:nvSpPr>
        <p:spPr>
          <a:xfrm>
            <a:off x="936292" y="917477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12F9E2-E47B-8F8C-9993-D2948F50B21F}"/>
              </a:ext>
            </a:extLst>
          </p:cNvPr>
          <p:cNvSpPr/>
          <p:nvPr/>
        </p:nvSpPr>
        <p:spPr>
          <a:xfrm>
            <a:off x="809361" y="1043998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DA92E98-36C6-E543-8B0A-DF725D90D053}"/>
              </a:ext>
            </a:extLst>
          </p:cNvPr>
          <p:cNvSpPr/>
          <p:nvPr/>
        </p:nvSpPr>
        <p:spPr>
          <a:xfrm>
            <a:off x="676261" y="1179145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1736DF3-9485-C58B-D36F-9951A146C377}"/>
              </a:ext>
            </a:extLst>
          </p:cNvPr>
          <p:cNvSpPr/>
          <p:nvPr/>
        </p:nvSpPr>
        <p:spPr>
          <a:xfrm>
            <a:off x="550486" y="1305666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7574A3-CDCB-3E9D-D3B6-43D89BCFD7FF}"/>
                  </a:ext>
                </a:extLst>
              </p:cNvPr>
              <p:cNvSpPr txBox="1"/>
              <p:nvPr/>
            </p:nvSpPr>
            <p:spPr>
              <a:xfrm>
                <a:off x="550486" y="3583039"/>
                <a:ext cx="2363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7574A3-CDCB-3E9D-D3B6-43D89BCF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3583039"/>
                <a:ext cx="23636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5297CF-1F4E-3A38-E3CB-527837550CC5}"/>
                  </a:ext>
                </a:extLst>
              </p:cNvPr>
              <p:cNvSpPr txBox="1"/>
              <p:nvPr/>
            </p:nvSpPr>
            <p:spPr>
              <a:xfrm rot="16200000">
                <a:off x="-768554" y="2230933"/>
                <a:ext cx="2268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5297CF-1F4E-3A38-E3CB-52783755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68554" y="2230933"/>
                <a:ext cx="22687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624960-9CC9-0715-80B2-141821150670}"/>
                  </a:ext>
                </a:extLst>
              </p:cNvPr>
              <p:cNvSpPr txBox="1"/>
              <p:nvPr/>
            </p:nvSpPr>
            <p:spPr>
              <a:xfrm rot="18884697">
                <a:off x="2794936" y="3281271"/>
                <a:ext cx="819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624960-9CC9-0715-80B2-14182115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4697">
                <a:off x="2794936" y="3281271"/>
                <a:ext cx="8192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3C6F33A-18D4-4E79-BA4B-348012945077}"/>
              </a:ext>
            </a:extLst>
          </p:cNvPr>
          <p:cNvGrpSpPr/>
          <p:nvPr/>
        </p:nvGrpSpPr>
        <p:grpSpPr>
          <a:xfrm>
            <a:off x="550484" y="1311165"/>
            <a:ext cx="825037" cy="714555"/>
            <a:chOff x="1199071" y="1894684"/>
            <a:chExt cx="825037" cy="714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9BDB63-31F7-7702-7E4C-E1FBC00CC6B6}"/>
                </a:ext>
              </a:extLst>
            </p:cNvPr>
            <p:cNvSpPr/>
            <p:nvPr/>
          </p:nvSpPr>
          <p:spPr>
            <a:xfrm>
              <a:off x="1199072" y="2029832"/>
              <a:ext cx="690113" cy="579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D5B3012A-FC4D-0120-C26B-1ACC4B751997}"/>
                </a:ext>
              </a:extLst>
            </p:cNvPr>
            <p:cNvSpPr/>
            <p:nvPr/>
          </p:nvSpPr>
          <p:spPr>
            <a:xfrm>
              <a:off x="1199071" y="1894684"/>
              <a:ext cx="825037" cy="126521"/>
            </a:xfrm>
            <a:prstGeom prst="parallelogram">
              <a:avLst>
                <a:gd name="adj" fmla="val 106862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C5C94F6-ABE4-D529-DDC5-43E215139D9F}"/>
              </a:ext>
            </a:extLst>
          </p:cNvPr>
          <p:cNvSpPr/>
          <p:nvPr/>
        </p:nvSpPr>
        <p:spPr>
          <a:xfrm>
            <a:off x="683587" y="1177739"/>
            <a:ext cx="825037" cy="126521"/>
          </a:xfrm>
          <a:prstGeom prst="parallelogram">
            <a:avLst>
              <a:gd name="adj" fmla="val 106862"/>
            </a:avLst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65A4E6B9-AAB1-1BDA-6429-3369FCD26EB3}"/>
              </a:ext>
            </a:extLst>
          </p:cNvPr>
          <p:cNvSpPr/>
          <p:nvPr/>
        </p:nvSpPr>
        <p:spPr>
          <a:xfrm>
            <a:off x="820631" y="1042591"/>
            <a:ext cx="825037" cy="126521"/>
          </a:xfrm>
          <a:prstGeom prst="parallelogram">
            <a:avLst>
              <a:gd name="adj" fmla="val 10686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2A03C31-8048-1B10-061C-491CE3917B98}"/>
              </a:ext>
            </a:extLst>
          </p:cNvPr>
          <p:cNvSpPr/>
          <p:nvPr/>
        </p:nvSpPr>
        <p:spPr>
          <a:xfrm>
            <a:off x="947562" y="916071"/>
            <a:ext cx="825037" cy="126521"/>
          </a:xfrm>
          <a:prstGeom prst="parallelogram">
            <a:avLst>
              <a:gd name="adj" fmla="val 1068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1F7D58F-88F6-C42A-0360-7C194B177C87}"/>
              </a:ext>
            </a:extLst>
          </p:cNvPr>
          <p:cNvSpPr/>
          <p:nvPr/>
        </p:nvSpPr>
        <p:spPr>
          <a:xfrm>
            <a:off x="5386851" y="1695912"/>
            <a:ext cx="839014" cy="841847"/>
          </a:xfrm>
          <a:prstGeom prst="cube">
            <a:avLst>
              <a:gd name="adj" fmla="val 996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A076A1A5-115D-998C-EBCC-BEF1FF967B09}"/>
              </a:ext>
            </a:extLst>
          </p:cNvPr>
          <p:cNvSpPr/>
          <p:nvPr/>
        </p:nvSpPr>
        <p:spPr>
          <a:xfrm>
            <a:off x="5249389" y="1856939"/>
            <a:ext cx="839014" cy="841847"/>
          </a:xfrm>
          <a:prstGeom prst="cube">
            <a:avLst>
              <a:gd name="adj" fmla="val 996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9B5A38C3-5922-F925-7FBB-0D715B648195}"/>
              </a:ext>
            </a:extLst>
          </p:cNvPr>
          <p:cNvSpPr/>
          <p:nvPr/>
        </p:nvSpPr>
        <p:spPr>
          <a:xfrm>
            <a:off x="5091741" y="2017966"/>
            <a:ext cx="839014" cy="841847"/>
          </a:xfrm>
          <a:prstGeom prst="cube">
            <a:avLst>
              <a:gd name="adj" fmla="val 9961"/>
            </a:avLst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ADE47B0-A8FA-FB52-604A-3F142C8B8FD7}"/>
              </a:ext>
            </a:extLst>
          </p:cNvPr>
          <p:cNvSpPr/>
          <p:nvPr/>
        </p:nvSpPr>
        <p:spPr>
          <a:xfrm>
            <a:off x="4927045" y="2197349"/>
            <a:ext cx="839014" cy="841847"/>
          </a:xfrm>
          <a:prstGeom prst="cube">
            <a:avLst>
              <a:gd name="adj" fmla="val 996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156849-7F30-2690-2A8C-6B2EBBE2BB90}"/>
                  </a:ext>
                </a:extLst>
              </p:cNvPr>
              <p:cNvSpPr txBox="1"/>
              <p:nvPr/>
            </p:nvSpPr>
            <p:spPr>
              <a:xfrm>
                <a:off x="4927044" y="3020840"/>
                <a:ext cx="839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156849-7F30-2690-2A8C-6B2EBBE2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44" y="3020840"/>
                <a:ext cx="8390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38DF7E-2424-20A8-DBE2-B78BE85F4CEA}"/>
                  </a:ext>
                </a:extLst>
              </p:cNvPr>
              <p:cNvSpPr txBox="1"/>
              <p:nvPr/>
            </p:nvSpPr>
            <p:spPr>
              <a:xfrm rot="16200000">
                <a:off x="4326161" y="2433606"/>
                <a:ext cx="841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38DF7E-2424-20A8-DBE2-B78BE85F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6161" y="2433606"/>
                <a:ext cx="8418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4C51510-7524-E283-FA34-F537FFE95AEC}"/>
              </a:ext>
            </a:extLst>
          </p:cNvPr>
          <p:cNvSpPr/>
          <p:nvPr/>
        </p:nvSpPr>
        <p:spPr>
          <a:xfrm>
            <a:off x="8497560" y="942074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BD294D1B-F792-F714-0045-26B4BA0BF0DF}"/>
              </a:ext>
            </a:extLst>
          </p:cNvPr>
          <p:cNvSpPr/>
          <p:nvPr/>
        </p:nvSpPr>
        <p:spPr>
          <a:xfrm>
            <a:off x="8370629" y="1068595"/>
            <a:ext cx="2363637" cy="2268747"/>
          </a:xfrm>
          <a:prstGeom prst="cube">
            <a:avLst>
              <a:gd name="adj" fmla="val 584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455BEEE3-2B51-BE1C-2AE3-608B41FBDB0F}"/>
              </a:ext>
            </a:extLst>
          </p:cNvPr>
          <p:cNvSpPr/>
          <p:nvPr/>
        </p:nvSpPr>
        <p:spPr>
          <a:xfrm>
            <a:off x="8237529" y="1203742"/>
            <a:ext cx="2363637" cy="2268747"/>
          </a:xfrm>
          <a:prstGeom prst="cube">
            <a:avLst>
              <a:gd name="adj" fmla="val 584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9E44DD31-1074-2ABF-34AB-93A60F915D7D}"/>
              </a:ext>
            </a:extLst>
          </p:cNvPr>
          <p:cNvSpPr/>
          <p:nvPr/>
        </p:nvSpPr>
        <p:spPr>
          <a:xfrm>
            <a:off x="8111754" y="1330263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BA87D1C-4F74-6ADA-2396-B218B8B76AEC}"/>
                  </a:ext>
                </a:extLst>
              </p:cNvPr>
              <p:cNvSpPr txBox="1"/>
              <p:nvPr/>
            </p:nvSpPr>
            <p:spPr>
              <a:xfrm>
                <a:off x="8111754" y="3607636"/>
                <a:ext cx="2363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BA87D1C-4F74-6ADA-2396-B218B8B7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54" y="3607636"/>
                <a:ext cx="23636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A1C9A24-BC6E-4A43-D8B9-7702FF23D254}"/>
                  </a:ext>
                </a:extLst>
              </p:cNvPr>
              <p:cNvSpPr txBox="1"/>
              <p:nvPr/>
            </p:nvSpPr>
            <p:spPr>
              <a:xfrm rot="16200000">
                <a:off x="6792714" y="2255530"/>
                <a:ext cx="2268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A1C9A24-BC6E-4A43-D8B9-7702FF2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2714" y="2255530"/>
                <a:ext cx="22687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EB95A0-CC7C-C23D-D0FF-B123FE69AFF0}"/>
                  </a:ext>
                </a:extLst>
              </p:cNvPr>
              <p:cNvSpPr txBox="1"/>
              <p:nvPr/>
            </p:nvSpPr>
            <p:spPr>
              <a:xfrm rot="18884697">
                <a:off x="10356204" y="3305868"/>
                <a:ext cx="819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EB95A0-CC7C-C23D-D0FF-B123FE69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4697">
                <a:off x="10356204" y="3305868"/>
                <a:ext cx="8192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FF129CF-01EA-1DAD-6A27-D3A81D4395A0}"/>
              </a:ext>
            </a:extLst>
          </p:cNvPr>
          <p:cNvGrpSpPr/>
          <p:nvPr/>
        </p:nvGrpSpPr>
        <p:grpSpPr>
          <a:xfrm>
            <a:off x="2105467" y="4778544"/>
            <a:ext cx="2738436" cy="733429"/>
            <a:chOff x="3276724" y="1148319"/>
            <a:chExt cx="2738436" cy="73342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235920-C44B-418B-7904-77ED0C3DE751}"/>
                </a:ext>
              </a:extLst>
            </p:cNvPr>
            <p:cNvSpPr/>
            <p:nvPr/>
          </p:nvSpPr>
          <p:spPr>
            <a:xfrm>
              <a:off x="3276724" y="1148321"/>
              <a:ext cx="638175" cy="73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02035C7-12AB-7FA4-8A60-C60CCBD6D03E}"/>
                </a:ext>
              </a:extLst>
            </p:cNvPr>
            <p:cNvSpPr/>
            <p:nvPr/>
          </p:nvSpPr>
          <p:spPr>
            <a:xfrm>
              <a:off x="3976811" y="1148320"/>
              <a:ext cx="638175" cy="73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B563E-1887-2A0F-4BB6-3B17655B6E88}"/>
                </a:ext>
              </a:extLst>
            </p:cNvPr>
            <p:cNvSpPr/>
            <p:nvPr/>
          </p:nvSpPr>
          <p:spPr>
            <a:xfrm>
              <a:off x="4676898" y="1148320"/>
              <a:ext cx="638175" cy="73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EEEFBA-2A02-EBC3-0615-5F36459A8E4E}"/>
                </a:ext>
              </a:extLst>
            </p:cNvPr>
            <p:cNvSpPr/>
            <p:nvPr/>
          </p:nvSpPr>
          <p:spPr>
            <a:xfrm>
              <a:off x="5376985" y="1148319"/>
              <a:ext cx="638175" cy="73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15BF47-5AA0-1AD0-0EC8-A35EB4F30588}"/>
              </a:ext>
            </a:extLst>
          </p:cNvPr>
          <p:cNvGrpSpPr/>
          <p:nvPr/>
        </p:nvGrpSpPr>
        <p:grpSpPr>
          <a:xfrm>
            <a:off x="5373318" y="4778542"/>
            <a:ext cx="2738436" cy="733428"/>
            <a:chOff x="6544575" y="1148317"/>
            <a:chExt cx="2738436" cy="7334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7218A1-562D-808A-DA61-F74F154BB931}"/>
                </a:ext>
              </a:extLst>
            </p:cNvPr>
            <p:cNvSpPr/>
            <p:nvPr/>
          </p:nvSpPr>
          <p:spPr>
            <a:xfrm>
              <a:off x="6544575" y="1148317"/>
              <a:ext cx="638175" cy="73342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4B2215-7FCA-0B65-D4E6-8A8CF79572C6}"/>
                </a:ext>
              </a:extLst>
            </p:cNvPr>
            <p:cNvSpPr/>
            <p:nvPr/>
          </p:nvSpPr>
          <p:spPr>
            <a:xfrm>
              <a:off x="7244662" y="1148318"/>
              <a:ext cx="638175" cy="73342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AE9ECB8-72BE-6368-6728-F06ACBBCFE2D}"/>
                </a:ext>
              </a:extLst>
            </p:cNvPr>
            <p:cNvSpPr/>
            <p:nvPr/>
          </p:nvSpPr>
          <p:spPr>
            <a:xfrm>
              <a:off x="7944749" y="1148318"/>
              <a:ext cx="638175" cy="7334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3C69AE-2E77-A8EC-D73C-6037030DFC33}"/>
                </a:ext>
              </a:extLst>
            </p:cNvPr>
            <p:cNvSpPr/>
            <p:nvPr/>
          </p:nvSpPr>
          <p:spPr>
            <a:xfrm>
              <a:off x="8644836" y="1148317"/>
              <a:ext cx="638175" cy="7334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5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F291D2-6CC9-86F4-662A-ABB7B497D843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468450" y="3533661"/>
            <a:ext cx="2713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DCAA94E6-E70A-A7C6-FA84-60F91856514B}"/>
              </a:ext>
            </a:extLst>
          </p:cNvPr>
          <p:cNvSpPr/>
          <p:nvPr/>
        </p:nvSpPr>
        <p:spPr>
          <a:xfrm>
            <a:off x="639206" y="2206428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6CAA8FE-1FC4-03C9-1EC2-AF7704883497}"/>
              </a:ext>
            </a:extLst>
          </p:cNvPr>
          <p:cNvSpPr/>
          <p:nvPr/>
        </p:nvSpPr>
        <p:spPr>
          <a:xfrm>
            <a:off x="512275" y="2332949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F373227-3496-71E6-BC1F-99306C87FEEB}"/>
              </a:ext>
            </a:extLst>
          </p:cNvPr>
          <p:cNvSpPr/>
          <p:nvPr/>
        </p:nvSpPr>
        <p:spPr>
          <a:xfrm>
            <a:off x="379175" y="2468096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22BC226-37B4-BD46-DA29-044CD609D654}"/>
              </a:ext>
            </a:extLst>
          </p:cNvPr>
          <p:cNvSpPr/>
          <p:nvPr/>
        </p:nvSpPr>
        <p:spPr>
          <a:xfrm>
            <a:off x="253400" y="2594617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FC1BC4-EE4F-B15E-E0EC-F398B879C523}"/>
                  </a:ext>
                </a:extLst>
              </p:cNvPr>
              <p:cNvSpPr txBox="1"/>
              <p:nvPr/>
            </p:nvSpPr>
            <p:spPr>
              <a:xfrm>
                <a:off x="253400" y="4871990"/>
                <a:ext cx="2363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FC1BC4-EE4F-B15E-E0EC-F398B879C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0" y="4871990"/>
                <a:ext cx="236363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27DF85-B662-8BB1-B832-01DF2A925EE0}"/>
                  </a:ext>
                </a:extLst>
              </p:cNvPr>
              <p:cNvSpPr txBox="1"/>
              <p:nvPr/>
            </p:nvSpPr>
            <p:spPr>
              <a:xfrm rot="16200000">
                <a:off x="-1065640" y="3473718"/>
                <a:ext cx="2268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27DF85-B662-8BB1-B832-01DF2A92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5640" y="3473718"/>
                <a:ext cx="22687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E286F-EDDA-0E52-13D8-63A7FE349DFB}"/>
                  </a:ext>
                </a:extLst>
              </p:cNvPr>
              <p:cNvSpPr txBox="1"/>
              <p:nvPr/>
            </p:nvSpPr>
            <p:spPr>
              <a:xfrm rot="18884697">
                <a:off x="2497850" y="4524056"/>
                <a:ext cx="819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E286F-EDDA-0E52-13D8-63A7FE349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4697">
                <a:off x="2497850" y="4524056"/>
                <a:ext cx="8192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be 23">
            <a:extLst>
              <a:ext uri="{FF2B5EF4-FFF2-40B4-BE49-F238E27FC236}">
                <a16:creationId xmlns:a16="http://schemas.microsoft.com/office/drawing/2014/main" id="{C81A354B-53D6-372E-0128-5DB15B422B30}"/>
              </a:ext>
            </a:extLst>
          </p:cNvPr>
          <p:cNvSpPr/>
          <p:nvPr/>
        </p:nvSpPr>
        <p:spPr>
          <a:xfrm>
            <a:off x="9574963" y="2215054"/>
            <a:ext cx="2363637" cy="2268747"/>
          </a:xfrm>
          <a:prstGeom prst="cube">
            <a:avLst>
              <a:gd name="adj" fmla="val 5848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9157949-6166-32E1-20D1-E8C833C02D0E}"/>
              </a:ext>
            </a:extLst>
          </p:cNvPr>
          <p:cNvSpPr/>
          <p:nvPr/>
        </p:nvSpPr>
        <p:spPr>
          <a:xfrm>
            <a:off x="9448032" y="2341575"/>
            <a:ext cx="2363637" cy="2268747"/>
          </a:xfrm>
          <a:prstGeom prst="cube">
            <a:avLst>
              <a:gd name="adj" fmla="val 584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49DD0421-1621-A025-D5A4-4586AC21D9ED}"/>
              </a:ext>
            </a:extLst>
          </p:cNvPr>
          <p:cNvSpPr/>
          <p:nvPr/>
        </p:nvSpPr>
        <p:spPr>
          <a:xfrm>
            <a:off x="9314932" y="2476722"/>
            <a:ext cx="2363637" cy="2268747"/>
          </a:xfrm>
          <a:prstGeom prst="cube">
            <a:avLst>
              <a:gd name="adj" fmla="val 584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A0E6EBF-891C-A966-E15E-4334F292A560}"/>
              </a:ext>
            </a:extLst>
          </p:cNvPr>
          <p:cNvSpPr/>
          <p:nvPr/>
        </p:nvSpPr>
        <p:spPr>
          <a:xfrm>
            <a:off x="9189157" y="2603243"/>
            <a:ext cx="2363637" cy="2268747"/>
          </a:xfrm>
          <a:prstGeom prst="cube">
            <a:avLst>
              <a:gd name="adj" fmla="val 584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0E0B5F-5848-0F2A-28A5-7CED64B8BBB6}"/>
                  </a:ext>
                </a:extLst>
              </p:cNvPr>
              <p:cNvSpPr txBox="1"/>
              <p:nvPr/>
            </p:nvSpPr>
            <p:spPr>
              <a:xfrm>
                <a:off x="9189157" y="4880616"/>
                <a:ext cx="2363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0E0B5F-5848-0F2A-28A5-7CED64B8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157" y="4880616"/>
                <a:ext cx="23636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44BCEB-5B8B-CC94-BD84-7ECD901460B2}"/>
                  </a:ext>
                </a:extLst>
              </p:cNvPr>
              <p:cNvSpPr txBox="1"/>
              <p:nvPr/>
            </p:nvSpPr>
            <p:spPr>
              <a:xfrm rot="5400000">
                <a:off x="10985338" y="3109969"/>
                <a:ext cx="2268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44BCEB-5B8B-CC94-BD84-7ECD9014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85338" y="3109969"/>
                <a:ext cx="226874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38C9B8-1A2F-B89B-8B33-7E9F0ED57881}"/>
                  </a:ext>
                </a:extLst>
              </p:cNvPr>
              <p:cNvSpPr txBox="1"/>
              <p:nvPr/>
            </p:nvSpPr>
            <p:spPr>
              <a:xfrm rot="18884697">
                <a:off x="11433607" y="4532682"/>
                <a:ext cx="819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38C9B8-1A2F-B89B-8B33-7E9F0ED5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4697">
                <a:off x="11433607" y="4532682"/>
                <a:ext cx="8192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35D56A1-14C0-95B7-5723-B65FB8B16682}"/>
              </a:ext>
            </a:extLst>
          </p:cNvPr>
          <p:cNvGrpSpPr/>
          <p:nvPr/>
        </p:nvGrpSpPr>
        <p:grpSpPr>
          <a:xfrm>
            <a:off x="2742812" y="516933"/>
            <a:ext cx="6681235" cy="1216636"/>
            <a:chOff x="2633697" y="334652"/>
            <a:chExt cx="6681235" cy="121663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5D95AF6-2767-CD55-1EA7-7B2F7F459D4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V="1">
              <a:off x="5414468" y="1173092"/>
              <a:ext cx="1144833" cy="6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F2E804-C8A8-7E02-CAEB-BE86D2500363}"/>
                    </a:ext>
                  </a:extLst>
                </p:cNvPr>
                <p:cNvSpPr txBox="1"/>
                <p:nvPr/>
              </p:nvSpPr>
              <p:spPr>
                <a:xfrm>
                  <a:off x="2633697" y="334653"/>
                  <a:ext cx="2780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1×1×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F2E804-C8A8-7E02-CAEB-BE86D2500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97" y="334653"/>
                  <a:ext cx="278077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52AB00-349D-4EA5-F785-A1E5CA17B1E4}"/>
                    </a:ext>
                  </a:extLst>
                </p:cNvPr>
                <p:cNvSpPr txBox="1"/>
                <p:nvPr/>
              </p:nvSpPr>
              <p:spPr>
                <a:xfrm>
                  <a:off x="6559302" y="334652"/>
                  <a:ext cx="27556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1×1×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52AB00-349D-4EA5-F785-A1E5CA17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302" y="334652"/>
                  <a:ext cx="27556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FD4670D-EDD0-3D09-85E5-96948B41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58837" y="807512"/>
              <a:ext cx="2755631" cy="7437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F3364F-171D-60D3-37D9-F9D98321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559301" y="801225"/>
              <a:ext cx="2755631" cy="74373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63459B-1035-3385-551C-00BC4460B9EA}"/>
                  </a:ext>
                </a:extLst>
              </p:cNvPr>
              <p:cNvSpPr/>
              <p:nvPr/>
            </p:nvSpPr>
            <p:spPr>
              <a:xfrm>
                <a:off x="5629436" y="3112738"/>
                <a:ext cx="839014" cy="8418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63459B-1035-3385-551C-00BC4460B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36" y="3112738"/>
                <a:ext cx="839014" cy="84184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D94D0A-C915-2024-830F-F17FAE896565}"/>
                  </a:ext>
                </a:extLst>
              </p:cNvPr>
              <p:cNvSpPr txBox="1"/>
              <p:nvPr/>
            </p:nvSpPr>
            <p:spPr>
              <a:xfrm>
                <a:off x="5348358" y="3890400"/>
                <a:ext cx="1401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𝑬𝒙𝒄𝒊𝒕𝒆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D94D0A-C915-2024-830F-F17FAE896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358" y="3890400"/>
                <a:ext cx="140117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3BA4DA-E7DB-F4DF-1E9B-BAD8741927BA}"/>
                  </a:ext>
                </a:extLst>
              </p:cNvPr>
              <p:cNvSpPr txBox="1"/>
              <p:nvPr/>
            </p:nvSpPr>
            <p:spPr>
              <a:xfrm>
                <a:off x="3870175" y="2379307"/>
                <a:ext cx="16854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𝑺𝒒𝒖𝒆𝒆𝒛𝒆</m:t>
                      </m:r>
                    </m:oMath>
                  </m:oMathPara>
                </a14:m>
                <a:endParaRPr 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3BA4DA-E7DB-F4DF-1E9B-BAD87419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75" y="2379307"/>
                <a:ext cx="1685490" cy="584775"/>
              </a:xfrm>
              <a:prstGeom prst="rect">
                <a:avLst/>
              </a:prstGeom>
              <a:blipFill>
                <a:blip r:embed="rId15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CB4DD5-5862-B29B-9268-A81B3B55B08B}"/>
              </a:ext>
            </a:extLst>
          </p:cNvPr>
          <p:cNvCxnSpPr>
            <a:cxnSpLocks/>
            <a:stCxn id="4" idx="4"/>
            <a:endCxn id="55" idx="2"/>
          </p:cNvCxnSpPr>
          <p:nvPr/>
        </p:nvCxnSpPr>
        <p:spPr>
          <a:xfrm>
            <a:off x="2743236" y="3533661"/>
            <a:ext cx="2886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967E4F5-A0E3-C8EF-3284-9D1FE7DE4E45}"/>
              </a:ext>
            </a:extLst>
          </p:cNvPr>
          <p:cNvCxnSpPr>
            <a:stCxn id="41" idx="2"/>
            <a:endCxn id="55" idx="0"/>
          </p:cNvCxnSpPr>
          <p:nvPr/>
        </p:nvCxnSpPr>
        <p:spPr>
          <a:xfrm rot="5400000">
            <a:off x="6354850" y="1421355"/>
            <a:ext cx="1385477" cy="199728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FDB8271-DC45-1F29-8278-DCBED98F816A}"/>
              </a:ext>
            </a:extLst>
          </p:cNvPr>
          <p:cNvCxnSpPr>
            <a:stCxn id="4" idx="4"/>
            <a:endCxn id="40" idx="2"/>
          </p:cNvCxnSpPr>
          <p:nvPr/>
        </p:nvCxnSpPr>
        <p:spPr>
          <a:xfrm flipV="1">
            <a:off x="2743236" y="1733569"/>
            <a:ext cx="1402532" cy="180009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D54E70C-4FF1-C183-967D-3F3D936A1927}"/>
              </a:ext>
            </a:extLst>
          </p:cNvPr>
          <p:cNvGrpSpPr/>
          <p:nvPr/>
        </p:nvGrpSpPr>
        <p:grpSpPr>
          <a:xfrm>
            <a:off x="0" y="1276350"/>
            <a:ext cx="3712369" cy="3657600"/>
            <a:chOff x="552450" y="1638300"/>
            <a:chExt cx="3712369" cy="36576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E273D-FC95-D6C8-58E1-5B63B4ED857E}"/>
                </a:ext>
              </a:extLst>
            </p:cNvPr>
            <p:cNvGrpSpPr/>
            <p:nvPr/>
          </p:nvGrpSpPr>
          <p:grpSpPr>
            <a:xfrm>
              <a:off x="552450" y="3752850"/>
              <a:ext cx="3690938" cy="1543050"/>
              <a:chOff x="1771650" y="3028950"/>
              <a:chExt cx="3690938" cy="154305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667BC6E-322B-CC13-EE1C-65224613AED7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2" name="Cube 1">
                  <a:extLst>
                    <a:ext uri="{FF2B5EF4-FFF2-40B4-BE49-F238E27FC236}">
                      <a16:creationId xmlns:a16="http://schemas.microsoft.com/office/drawing/2014/main" id="{FD3A81B4-069A-8726-7545-B184A02A170E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Cube 2">
                  <a:extLst>
                    <a:ext uri="{FF2B5EF4-FFF2-40B4-BE49-F238E27FC236}">
                      <a16:creationId xmlns:a16="http://schemas.microsoft.com/office/drawing/2014/main" id="{FFA6FBF7-6D9F-388D-B097-1F55414EE9D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66E8C8CD-2F9B-C0D3-7C0C-4EE14C2FC15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Cube 4">
                  <a:extLst>
                    <a:ext uri="{FF2B5EF4-FFF2-40B4-BE49-F238E27FC236}">
                      <a16:creationId xmlns:a16="http://schemas.microsoft.com/office/drawing/2014/main" id="{C4F07D9E-FCDC-E506-2E82-4AA0B68241F2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5784D07-532A-42AF-C606-D790A9B5CBEB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C9874E0-EC7A-7AA7-F6C7-251316750F4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DD6E11C3-88ED-A4E1-D2C8-E83C3E5D028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F12F6669-B800-E9D6-76E0-0704465C84C6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62FA8952-5279-AC7F-1A62-F66327A241AC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85CD84A-CC95-2098-0DF4-3C451A5D181F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D541DEB7-C01A-E9B0-57C0-777EDD0355BB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625C269C-7636-34FA-21C8-83DBC17B648B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01C671B2-8AEA-C6E3-7120-09375D2034CC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4483A24C-4493-FE09-3090-7D3602CC0E13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23CA571-82DF-B12F-EC83-886B92515531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83094943-8AB2-FDEA-B152-C98F01214457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0D5F2FA5-015D-2F66-F590-EA528262753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1B9C1142-339A-A962-AD8C-3E13A66BE660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ube 24">
                  <a:extLst>
                    <a:ext uri="{FF2B5EF4-FFF2-40B4-BE49-F238E27FC236}">
                      <a16:creationId xmlns:a16="http://schemas.microsoft.com/office/drawing/2014/main" id="{87DD0380-A57D-8BC1-2817-F86080543D0A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E077AE2-791D-826A-F0C1-C6C198BE74A9}"/>
                </a:ext>
              </a:extLst>
            </p:cNvPr>
            <p:cNvGrpSpPr/>
            <p:nvPr/>
          </p:nvGrpSpPr>
          <p:grpSpPr>
            <a:xfrm>
              <a:off x="552450" y="3067050"/>
              <a:ext cx="3690938" cy="1543050"/>
              <a:chOff x="1771650" y="3028950"/>
              <a:chExt cx="3690938" cy="154305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4BBEA29-D1F2-3A85-FF95-F87DD2C4B427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DD8B5F17-D59E-1446-C281-E21CFBC8B48F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3CCE5248-F1CC-BA72-8DC1-8D408698358C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838424BB-BA0C-8F60-5571-245E66AFD8AF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2E550D88-4009-EBED-ABAF-0935A4BD8C1D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D84E5D2-39EB-83CB-F347-0B488322C77A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A0C7DD65-7297-1159-EA6D-7E466B0FBD62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D69F7363-4622-F4F1-6911-C4627452D479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5337FD77-7B86-6D30-DBAF-0BF1CD751DC8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166AA4FF-82CC-DB40-4BA3-4B67AC0B6414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0FF2C1-5C19-6864-0CB2-838B6FDF0DCE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76" name="Cube 75">
                  <a:extLst>
                    <a:ext uri="{FF2B5EF4-FFF2-40B4-BE49-F238E27FC236}">
                      <a16:creationId xmlns:a16="http://schemas.microsoft.com/office/drawing/2014/main" id="{C633E7B6-EEDA-6750-1E7E-3BDBF7A1287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5206336E-D3A1-F595-7797-29578DB5AB9E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Cube 77">
                  <a:extLst>
                    <a:ext uri="{FF2B5EF4-FFF2-40B4-BE49-F238E27FC236}">
                      <a16:creationId xmlns:a16="http://schemas.microsoft.com/office/drawing/2014/main" id="{86483E9C-6F24-BCEE-03AE-679D32101EA8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EF30B520-28F4-7CD4-ECB2-C4C7C2A42AA9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B53004-99E5-F7C7-CE62-20012A2B2FE9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72" name="Cube 71">
                  <a:extLst>
                    <a:ext uri="{FF2B5EF4-FFF2-40B4-BE49-F238E27FC236}">
                      <a16:creationId xmlns:a16="http://schemas.microsoft.com/office/drawing/2014/main" id="{1720838A-02A7-DDE4-FEC2-51004F0A5A84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108FE835-F0C5-1DB8-C86B-A436874EA807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ube 73">
                  <a:extLst>
                    <a:ext uri="{FF2B5EF4-FFF2-40B4-BE49-F238E27FC236}">
                      <a16:creationId xmlns:a16="http://schemas.microsoft.com/office/drawing/2014/main" id="{06B07DC4-F517-13AD-140A-4794EF64EC71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ube 74">
                  <a:extLst>
                    <a:ext uri="{FF2B5EF4-FFF2-40B4-BE49-F238E27FC236}">
                      <a16:creationId xmlns:a16="http://schemas.microsoft.com/office/drawing/2014/main" id="{36B42E5E-9141-B5C3-C27D-AF0F1FF32335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2250D32-48D3-15AF-2CFF-B7C6DC6EB4E6}"/>
                </a:ext>
              </a:extLst>
            </p:cNvPr>
            <p:cNvGrpSpPr/>
            <p:nvPr/>
          </p:nvGrpSpPr>
          <p:grpSpPr>
            <a:xfrm>
              <a:off x="552450" y="2352675"/>
              <a:ext cx="3690938" cy="1543050"/>
              <a:chOff x="1771650" y="3028950"/>
              <a:chExt cx="3690938" cy="154305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894573E-7569-6E3A-B53F-DCBB44F88FF1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42B74A4A-FCF7-9479-B89F-93AFFA003BD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7B4D421C-6A53-4B5E-14F0-F4D56057B31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A3B74DFA-5AC2-8FF1-40C0-7FBFA23022C8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A3AA36AD-BCD5-2E74-F24B-F796434A5220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A7C9AA0-7251-9B29-EAAA-E12965B4C8C8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3D776B64-0FCB-DA19-C60D-C933DA7F919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A880AF9D-D913-23FB-18A9-9F0A58730244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5724CC42-F6F9-674F-C3D7-C0A801E42181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9F3501B0-F91C-1ABE-E40A-7CCDD31AF02F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F3408AF-E415-E5A5-18BE-7287B81E2A5C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6A306190-704A-2619-AF51-9E5C56E3BB10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BE7EC357-7051-9418-272E-9A8974B4B984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9CE04116-B450-5C22-5098-63EAD3D1799A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FAA85C49-190B-520B-BF36-94585B3AD960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3BC9D40-4446-DDB6-D063-08B7B82BF39D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93" name="Cube 92">
                  <a:extLst>
                    <a:ext uri="{FF2B5EF4-FFF2-40B4-BE49-F238E27FC236}">
                      <a16:creationId xmlns:a16="http://schemas.microsoft.com/office/drawing/2014/main" id="{43627C80-FAA1-4F30-D8A4-4CE6C55F5B50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ube 93">
                  <a:extLst>
                    <a:ext uri="{FF2B5EF4-FFF2-40B4-BE49-F238E27FC236}">
                      <a16:creationId xmlns:a16="http://schemas.microsoft.com/office/drawing/2014/main" id="{61849FD9-9AF0-1A64-C7DC-81592F9F2B5D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Cube 94">
                  <a:extLst>
                    <a:ext uri="{FF2B5EF4-FFF2-40B4-BE49-F238E27FC236}">
                      <a16:creationId xmlns:a16="http://schemas.microsoft.com/office/drawing/2014/main" id="{91B5E45E-7A4C-359D-C9A5-646030749328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C47E69A0-2AB7-F21C-31D9-78CBE2DC9D5B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1CD204F-5878-9CB6-7B2D-A3E29E4A6E81}"/>
                </a:ext>
              </a:extLst>
            </p:cNvPr>
            <p:cNvGrpSpPr/>
            <p:nvPr/>
          </p:nvGrpSpPr>
          <p:grpSpPr>
            <a:xfrm>
              <a:off x="573881" y="1638300"/>
              <a:ext cx="3690938" cy="1543050"/>
              <a:chOff x="1771650" y="3028950"/>
              <a:chExt cx="3690938" cy="154305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D4875AC-6D1A-A894-E44E-B0BA0468F7E2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26" name="Cube 125">
                  <a:extLst>
                    <a:ext uri="{FF2B5EF4-FFF2-40B4-BE49-F238E27FC236}">
                      <a16:creationId xmlns:a16="http://schemas.microsoft.com/office/drawing/2014/main" id="{69F7E3FF-02D0-31CF-1942-9644AD49D17B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682FADB9-8718-CCEB-1790-22B0620B7F9B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ube 127">
                  <a:extLst>
                    <a:ext uri="{FF2B5EF4-FFF2-40B4-BE49-F238E27FC236}">
                      <a16:creationId xmlns:a16="http://schemas.microsoft.com/office/drawing/2014/main" id="{A0A2CC69-DC37-311C-0A97-6F0593A8794E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ube 128">
                  <a:extLst>
                    <a:ext uri="{FF2B5EF4-FFF2-40B4-BE49-F238E27FC236}">
                      <a16:creationId xmlns:a16="http://schemas.microsoft.com/office/drawing/2014/main" id="{9F91AD4F-46DF-8E02-7C90-6EB1AB009CAE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3D288F7-AAC1-EE6D-21DC-1DC62244CD6A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22" name="Cube 121">
                  <a:extLst>
                    <a:ext uri="{FF2B5EF4-FFF2-40B4-BE49-F238E27FC236}">
                      <a16:creationId xmlns:a16="http://schemas.microsoft.com/office/drawing/2014/main" id="{8861B922-8E3E-C642-22EA-9A1FEBC3EEA2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ube 122">
                  <a:extLst>
                    <a:ext uri="{FF2B5EF4-FFF2-40B4-BE49-F238E27FC236}">
                      <a16:creationId xmlns:a16="http://schemas.microsoft.com/office/drawing/2014/main" id="{9BCED4F1-75FB-A2F4-6046-9FC9D6A6581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Cube 123">
                  <a:extLst>
                    <a:ext uri="{FF2B5EF4-FFF2-40B4-BE49-F238E27FC236}">
                      <a16:creationId xmlns:a16="http://schemas.microsoft.com/office/drawing/2014/main" id="{87062F5E-28C0-4DF0-04D9-47B6394979D5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Cube 124">
                  <a:extLst>
                    <a:ext uri="{FF2B5EF4-FFF2-40B4-BE49-F238E27FC236}">
                      <a16:creationId xmlns:a16="http://schemas.microsoft.com/office/drawing/2014/main" id="{8A4F7C20-7065-8398-E97C-91840E22A99F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23B5258-41F2-DDFB-ED84-56AF90D3E9B0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18" name="Cube 117">
                  <a:extLst>
                    <a:ext uri="{FF2B5EF4-FFF2-40B4-BE49-F238E27FC236}">
                      <a16:creationId xmlns:a16="http://schemas.microsoft.com/office/drawing/2014/main" id="{FF99EEB7-084F-48C2-5306-1934AE6E8688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Cube 118">
                  <a:extLst>
                    <a:ext uri="{FF2B5EF4-FFF2-40B4-BE49-F238E27FC236}">
                      <a16:creationId xmlns:a16="http://schemas.microsoft.com/office/drawing/2014/main" id="{BCBD6D82-EA6F-9B2C-BAD9-16B59BD8E6A0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Cube 119">
                  <a:extLst>
                    <a:ext uri="{FF2B5EF4-FFF2-40B4-BE49-F238E27FC236}">
                      <a16:creationId xmlns:a16="http://schemas.microsoft.com/office/drawing/2014/main" id="{E9A862A4-210E-D109-487E-3B9C7CCC040D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Cube 120">
                  <a:extLst>
                    <a:ext uri="{FF2B5EF4-FFF2-40B4-BE49-F238E27FC236}">
                      <a16:creationId xmlns:a16="http://schemas.microsoft.com/office/drawing/2014/main" id="{887E16F8-7DAF-1CEC-3B7F-0FA80899B3BA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88C04E0-7B14-2E12-9668-CF1F3533DF8B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760E12B8-D5E3-21AF-9EF2-BD16BBC5A0CE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ube 114">
                  <a:extLst>
                    <a:ext uri="{FF2B5EF4-FFF2-40B4-BE49-F238E27FC236}">
                      <a16:creationId xmlns:a16="http://schemas.microsoft.com/office/drawing/2014/main" id="{799DD9BE-46C5-4241-AA66-3B2EA36CD554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Cube 115">
                  <a:extLst>
                    <a:ext uri="{FF2B5EF4-FFF2-40B4-BE49-F238E27FC236}">
                      <a16:creationId xmlns:a16="http://schemas.microsoft.com/office/drawing/2014/main" id="{DBF08CF1-5C65-1E05-312E-E6FB726E3119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ube 116">
                  <a:extLst>
                    <a:ext uri="{FF2B5EF4-FFF2-40B4-BE49-F238E27FC236}">
                      <a16:creationId xmlns:a16="http://schemas.microsoft.com/office/drawing/2014/main" id="{5FE9C9B6-7154-003D-513F-0531B5D02AEF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AAE1669-29D7-88E0-F903-718B07A742BC}"/>
              </a:ext>
            </a:extLst>
          </p:cNvPr>
          <p:cNvGrpSpPr/>
          <p:nvPr/>
        </p:nvGrpSpPr>
        <p:grpSpPr>
          <a:xfrm>
            <a:off x="4129089" y="1276350"/>
            <a:ext cx="3712369" cy="3657600"/>
            <a:chOff x="552450" y="1638300"/>
            <a:chExt cx="3712369" cy="365760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0C361EE-99AF-9501-34CC-312B61AAB2C6}"/>
                </a:ext>
              </a:extLst>
            </p:cNvPr>
            <p:cNvGrpSpPr/>
            <p:nvPr/>
          </p:nvGrpSpPr>
          <p:grpSpPr>
            <a:xfrm>
              <a:off x="552450" y="3752850"/>
              <a:ext cx="3690938" cy="1543050"/>
              <a:chOff x="1771650" y="3028950"/>
              <a:chExt cx="3690938" cy="1543050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368B58E-CACD-FA3E-0E9F-00EB1B92373A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7BB571A6-4C6C-AAF6-706E-422296F786EF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41B42975-3A04-B6F8-12E6-48AC508C1120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1FD3449-9692-B856-E5BF-9AE40218DDEA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AF8A5CC1-0986-39BE-A860-914BB590F7E1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7DABC959-4CC8-14BC-92F3-7FD946821EEE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71E287FF-3823-D2C0-4EFC-48CF5CAD3EE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60B4A47B-B875-DB87-AA0E-0D91A1902D34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BE31B1A1-4333-535E-FB03-B34682744751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7F40A193-ED1A-B865-0EEF-71DAC2577C9B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3403DF9-46A2-3D3F-7508-7D1B8B21ECDC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655A76E5-E3AC-2EF0-D8A7-22A751E3798E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A7F3B413-7D3C-3828-29B1-00A0EC2224D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C836BA6-68BA-348B-ED4B-4C190B93219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8AAF38CD-4866-0838-5AB3-23B5A08798D9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FB010BD3-D660-882E-BDD1-D354045A61B8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B11DF59D-D56C-42D2-1C5E-C1F71E7006D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566776AE-C90B-C912-55A0-B0FF387DD1E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6B96D253-F1CA-C56E-F3F4-611A06B163DF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AFD884DD-3C5D-3076-C07F-381313C88C28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0739746E-EE00-B54C-D940-930585343619}"/>
                </a:ext>
              </a:extLst>
            </p:cNvPr>
            <p:cNvGrpSpPr/>
            <p:nvPr/>
          </p:nvGrpSpPr>
          <p:grpSpPr>
            <a:xfrm>
              <a:off x="552450" y="3067050"/>
              <a:ext cx="3690938" cy="1543050"/>
              <a:chOff x="1771650" y="3028950"/>
              <a:chExt cx="3690938" cy="1543050"/>
            </a:xfrm>
          </p:grpSpPr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11EBE5A8-3906-16DF-500D-4ECE3101FA19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60" name="Cube 359">
                  <a:extLst>
                    <a:ext uri="{FF2B5EF4-FFF2-40B4-BE49-F238E27FC236}">
                      <a16:creationId xmlns:a16="http://schemas.microsoft.com/office/drawing/2014/main" id="{A35A80AC-733A-8000-E515-5B7F87ED0A47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D1E8A0CB-8A2D-785F-2DAB-F91A6FEDE3E5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8ED0127C-598F-F945-EC85-2B32ADA16AEC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A77CC2A9-33CA-F378-6F3D-5161151A5884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9453BB4A-3219-70AF-D696-E27A31D544D2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56" name="Cube 355">
                  <a:extLst>
                    <a:ext uri="{FF2B5EF4-FFF2-40B4-BE49-F238E27FC236}">
                      <a16:creationId xmlns:a16="http://schemas.microsoft.com/office/drawing/2014/main" id="{B3338BA5-777D-DE1B-BCC0-1A0E24D262D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Cube 356">
                  <a:extLst>
                    <a:ext uri="{FF2B5EF4-FFF2-40B4-BE49-F238E27FC236}">
                      <a16:creationId xmlns:a16="http://schemas.microsoft.com/office/drawing/2014/main" id="{3346199D-F1CA-22B1-EEF0-6ED71D6652B3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Cube 357">
                  <a:extLst>
                    <a:ext uri="{FF2B5EF4-FFF2-40B4-BE49-F238E27FC236}">
                      <a16:creationId xmlns:a16="http://schemas.microsoft.com/office/drawing/2014/main" id="{37AA85A7-63C2-C53C-1A2A-539BB6F21FE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Cube 358">
                  <a:extLst>
                    <a:ext uri="{FF2B5EF4-FFF2-40B4-BE49-F238E27FC236}">
                      <a16:creationId xmlns:a16="http://schemas.microsoft.com/office/drawing/2014/main" id="{89AA1AE7-B190-208F-70A9-11BD8E336DF7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A1B22CAA-ADC3-85A8-32D8-EF1B20D36508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5FA4CFCF-4495-95F5-BF35-7BEFC4333809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D6111C81-56E5-6316-F6CB-1DAB249F4C7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FCCDEC09-AF31-5D03-B70A-D3D3AC24C119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37432621-4A09-38FA-F277-6C3BA62425F4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D95628C-FD06-9D47-688F-F9644D45B47D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EF3C1F8E-AA1C-9956-FE9F-6398AF3933D5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63ACDD5F-F252-575C-C522-BFC0F7FC51D9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D2F26248-A8CE-55E3-A7AD-15D35B2746AA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D29CC250-1BE7-5EB8-1D7B-56FCB51A8942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E4AA10E-E3A1-A757-D277-3EE7DDDF6330}"/>
                </a:ext>
              </a:extLst>
            </p:cNvPr>
            <p:cNvGrpSpPr/>
            <p:nvPr/>
          </p:nvGrpSpPr>
          <p:grpSpPr>
            <a:xfrm>
              <a:off x="552450" y="2352675"/>
              <a:ext cx="3690938" cy="1543050"/>
              <a:chOff x="1771650" y="3028950"/>
              <a:chExt cx="3690938" cy="1543050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9201108-4B0E-1FD5-3C39-D01EBF30E69B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D462F3EF-5F96-923C-D5DA-ACDFABC88275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93764472-F31C-EC67-03A0-03173DDD20E8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FEBFAC85-98B4-E3DC-7AC6-D8EDA16FBA7C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C0A2127A-6313-63F4-4366-CCADEF8E0441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3D1FB4F3-BB51-75AF-A4A4-6D54E6FB0ADB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C795094A-F98C-B280-4121-C513F432ACA2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DA030D18-A95E-4577-970D-293F3C9756FB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448AC04A-AEE2-C771-F9E9-09C1AEEB91BF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F86D2691-902B-08CE-5ABA-9D6CABB84FBA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907CE51F-2D61-06B5-9357-18C848363753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19867A0A-EC48-0C65-4E43-A3984F3B716F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E41D3B57-5000-6487-B561-D583F87FB294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0289C998-75C8-4A25-F4A7-6A6EDC522600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FD11AAC8-8C26-F534-5120-CEDFD9D17E4C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0B6B559C-D2B2-BB7E-565F-3D60E1DA6AF3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28" name="Cube 327">
                  <a:extLst>
                    <a:ext uri="{FF2B5EF4-FFF2-40B4-BE49-F238E27FC236}">
                      <a16:creationId xmlns:a16="http://schemas.microsoft.com/office/drawing/2014/main" id="{DD1952CC-50CD-9BEB-B4E7-0F4CBCE64A1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Cube 328">
                  <a:extLst>
                    <a:ext uri="{FF2B5EF4-FFF2-40B4-BE49-F238E27FC236}">
                      <a16:creationId xmlns:a16="http://schemas.microsoft.com/office/drawing/2014/main" id="{2EEE328D-CFA6-A48A-8160-9FB341580CDD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Cube 329">
                  <a:extLst>
                    <a:ext uri="{FF2B5EF4-FFF2-40B4-BE49-F238E27FC236}">
                      <a16:creationId xmlns:a16="http://schemas.microsoft.com/office/drawing/2014/main" id="{622083AE-9775-E01C-1E5A-7F6DEE06B24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Cube 330">
                  <a:extLst>
                    <a:ext uri="{FF2B5EF4-FFF2-40B4-BE49-F238E27FC236}">
                      <a16:creationId xmlns:a16="http://schemas.microsoft.com/office/drawing/2014/main" id="{CA6A2B7B-65E3-D1BD-9C23-3A309EE6182A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2B9EA4A9-F8A1-C91D-91E0-4CD9C2AAB590}"/>
                </a:ext>
              </a:extLst>
            </p:cNvPr>
            <p:cNvGrpSpPr/>
            <p:nvPr/>
          </p:nvGrpSpPr>
          <p:grpSpPr>
            <a:xfrm>
              <a:off x="573881" y="1638300"/>
              <a:ext cx="3690938" cy="1543050"/>
              <a:chOff x="1771650" y="3028950"/>
              <a:chExt cx="3690938" cy="1543050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313696CA-6A94-FF5F-EF03-BAE798FC18CB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EA222B8D-1823-70B8-37AE-E98DECF0953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51842A44-AEFA-80AB-DF67-1C90E8F8498D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BA989B84-8A05-259D-4D3B-026FC650DE7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6EC9223A-BD05-31FF-3F11-1D7A0FDB1350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695D9208-6699-6E6A-95AA-272C56B7FECC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045A7623-1D92-CDB5-AC2F-92A215B93CF8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9EE4113-2155-6307-EDF7-160EC52B73A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8EC08DDC-4668-D3A3-0794-04C2EEF851C4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B574DECE-9489-E06F-6B22-6DE0F61070CD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07334D3-E9F1-2EFE-ECBD-19B27E2E3D86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2F16A1D7-E6CB-6D35-E4CF-401EB0E88E63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4F914C09-DE27-5DA9-5A41-58F139970F53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AD3574E2-E83B-6AB8-9D20-DB5BB855A2F2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365F5423-E260-4549-3A45-533BE8482A43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C317485-4951-F82A-2317-BCC035A77E9A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BE912DCB-F28E-958F-8830-16787CFA156D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3AF7341-5393-D879-CC9F-894F0FD0CEA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59A521E4-1474-CD9D-ADCA-229FB2ECA2B2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C41B248B-D6E4-A8CF-3D03-0814F385B095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28121CD-F16A-F478-5C21-B73884439861}"/>
              </a:ext>
            </a:extLst>
          </p:cNvPr>
          <p:cNvGrpSpPr/>
          <p:nvPr/>
        </p:nvGrpSpPr>
        <p:grpSpPr>
          <a:xfrm>
            <a:off x="8485585" y="1276350"/>
            <a:ext cx="3712369" cy="3657600"/>
            <a:chOff x="552450" y="1638300"/>
            <a:chExt cx="3712369" cy="3657600"/>
          </a:xfrm>
        </p:grpSpPr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403C1690-F67B-C004-D5C3-9E60C8542E3C}"/>
                </a:ext>
              </a:extLst>
            </p:cNvPr>
            <p:cNvGrpSpPr/>
            <p:nvPr/>
          </p:nvGrpSpPr>
          <p:grpSpPr>
            <a:xfrm>
              <a:off x="552450" y="3752850"/>
              <a:ext cx="3690938" cy="1543050"/>
              <a:chOff x="1771650" y="3028950"/>
              <a:chExt cx="3690938" cy="1543050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97F9C71F-2002-CB11-F308-08A867848991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65" name="Cube 464">
                  <a:extLst>
                    <a:ext uri="{FF2B5EF4-FFF2-40B4-BE49-F238E27FC236}">
                      <a16:creationId xmlns:a16="http://schemas.microsoft.com/office/drawing/2014/main" id="{6F1BEA2C-C24D-97E1-E5B2-B1C8E474E56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Cube 465">
                  <a:extLst>
                    <a:ext uri="{FF2B5EF4-FFF2-40B4-BE49-F238E27FC236}">
                      <a16:creationId xmlns:a16="http://schemas.microsoft.com/office/drawing/2014/main" id="{4005E42B-6437-7D50-6E98-257581C7A14D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Cube 466">
                  <a:extLst>
                    <a:ext uri="{FF2B5EF4-FFF2-40B4-BE49-F238E27FC236}">
                      <a16:creationId xmlns:a16="http://schemas.microsoft.com/office/drawing/2014/main" id="{FEF2BB1A-58DC-5C0F-57DF-3A510C0380E3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Cube 467">
                  <a:extLst>
                    <a:ext uri="{FF2B5EF4-FFF2-40B4-BE49-F238E27FC236}">
                      <a16:creationId xmlns:a16="http://schemas.microsoft.com/office/drawing/2014/main" id="{BE62A137-242C-D511-618D-036F82CC978B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79D2C5BD-4176-1C4D-8173-26AECCCB3603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61" name="Cube 460">
                  <a:extLst>
                    <a:ext uri="{FF2B5EF4-FFF2-40B4-BE49-F238E27FC236}">
                      <a16:creationId xmlns:a16="http://schemas.microsoft.com/office/drawing/2014/main" id="{94D0ED14-E831-DC8A-131C-89ED728FE5A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Cube 461">
                  <a:extLst>
                    <a:ext uri="{FF2B5EF4-FFF2-40B4-BE49-F238E27FC236}">
                      <a16:creationId xmlns:a16="http://schemas.microsoft.com/office/drawing/2014/main" id="{C49E70CE-7568-BC55-6B55-B84F264949DB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Cube 462">
                  <a:extLst>
                    <a:ext uri="{FF2B5EF4-FFF2-40B4-BE49-F238E27FC236}">
                      <a16:creationId xmlns:a16="http://schemas.microsoft.com/office/drawing/2014/main" id="{E3506A5D-6130-C1A7-9859-601D09FA81E1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Cube 463">
                  <a:extLst>
                    <a:ext uri="{FF2B5EF4-FFF2-40B4-BE49-F238E27FC236}">
                      <a16:creationId xmlns:a16="http://schemas.microsoft.com/office/drawing/2014/main" id="{0415C5ED-0BF4-5C7B-42A1-9932D4D33611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F93D62B-2E1E-7DB2-3F32-E2EFD857281E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57" name="Cube 456">
                  <a:extLst>
                    <a:ext uri="{FF2B5EF4-FFF2-40B4-BE49-F238E27FC236}">
                      <a16:creationId xmlns:a16="http://schemas.microsoft.com/office/drawing/2014/main" id="{B2B7CB91-C0B2-131D-C7C0-56D4A0A2123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Cube 457">
                  <a:extLst>
                    <a:ext uri="{FF2B5EF4-FFF2-40B4-BE49-F238E27FC236}">
                      <a16:creationId xmlns:a16="http://schemas.microsoft.com/office/drawing/2014/main" id="{B743AB41-F8B4-5C41-FBF0-61DB822DF1C5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Cube 458">
                  <a:extLst>
                    <a:ext uri="{FF2B5EF4-FFF2-40B4-BE49-F238E27FC236}">
                      <a16:creationId xmlns:a16="http://schemas.microsoft.com/office/drawing/2014/main" id="{35FAC33B-5931-685F-5BC9-AC454131507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Cube 459">
                  <a:extLst>
                    <a:ext uri="{FF2B5EF4-FFF2-40B4-BE49-F238E27FC236}">
                      <a16:creationId xmlns:a16="http://schemas.microsoft.com/office/drawing/2014/main" id="{126D9B05-E7DF-065A-79EB-580D469B9508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4CAE3F6F-56BA-9139-CF8F-2AEAB250AB23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53" name="Cube 452">
                  <a:extLst>
                    <a:ext uri="{FF2B5EF4-FFF2-40B4-BE49-F238E27FC236}">
                      <a16:creationId xmlns:a16="http://schemas.microsoft.com/office/drawing/2014/main" id="{B6147064-E01D-A2E9-5E36-5D02C348045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Cube 453">
                  <a:extLst>
                    <a:ext uri="{FF2B5EF4-FFF2-40B4-BE49-F238E27FC236}">
                      <a16:creationId xmlns:a16="http://schemas.microsoft.com/office/drawing/2014/main" id="{E2B1B135-AAD9-9487-8E56-A7A31BD6815D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Cube 454">
                  <a:extLst>
                    <a:ext uri="{FF2B5EF4-FFF2-40B4-BE49-F238E27FC236}">
                      <a16:creationId xmlns:a16="http://schemas.microsoft.com/office/drawing/2014/main" id="{2F87642B-16C4-B940-8815-E1A7183E7FAC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Cube 455">
                  <a:extLst>
                    <a:ext uri="{FF2B5EF4-FFF2-40B4-BE49-F238E27FC236}">
                      <a16:creationId xmlns:a16="http://schemas.microsoft.com/office/drawing/2014/main" id="{DF3266C3-1756-A61A-4DFC-F9BA146C71FB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5DFDD66-AA6B-084E-A5C2-DB4451FB55E7}"/>
                </a:ext>
              </a:extLst>
            </p:cNvPr>
            <p:cNvGrpSpPr/>
            <p:nvPr/>
          </p:nvGrpSpPr>
          <p:grpSpPr>
            <a:xfrm>
              <a:off x="552450" y="3067050"/>
              <a:ext cx="3690938" cy="1543050"/>
              <a:chOff x="1771650" y="3028950"/>
              <a:chExt cx="3690938" cy="1543050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DCA66417-FC76-9B57-3D13-41914694963B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45" name="Cube 444">
                  <a:extLst>
                    <a:ext uri="{FF2B5EF4-FFF2-40B4-BE49-F238E27FC236}">
                      <a16:creationId xmlns:a16="http://schemas.microsoft.com/office/drawing/2014/main" id="{496AE22B-B560-0E54-C2FA-B6C8E014C2FF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Cube 445">
                  <a:extLst>
                    <a:ext uri="{FF2B5EF4-FFF2-40B4-BE49-F238E27FC236}">
                      <a16:creationId xmlns:a16="http://schemas.microsoft.com/office/drawing/2014/main" id="{3116DE97-4782-1656-5C52-F08A4449D67F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Cube 446">
                  <a:extLst>
                    <a:ext uri="{FF2B5EF4-FFF2-40B4-BE49-F238E27FC236}">
                      <a16:creationId xmlns:a16="http://schemas.microsoft.com/office/drawing/2014/main" id="{4982040C-6B29-4364-547F-6DFC887FBE64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Cube 447">
                  <a:extLst>
                    <a:ext uri="{FF2B5EF4-FFF2-40B4-BE49-F238E27FC236}">
                      <a16:creationId xmlns:a16="http://schemas.microsoft.com/office/drawing/2014/main" id="{EBC9F642-39B6-03E7-A824-D3D851A29806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230ECABE-1DB3-F1F0-894F-D0ACDB39C661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41" name="Cube 440">
                  <a:extLst>
                    <a:ext uri="{FF2B5EF4-FFF2-40B4-BE49-F238E27FC236}">
                      <a16:creationId xmlns:a16="http://schemas.microsoft.com/office/drawing/2014/main" id="{2E41BB35-CA86-121A-6191-AEEC392EBB89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Cube 441">
                  <a:extLst>
                    <a:ext uri="{FF2B5EF4-FFF2-40B4-BE49-F238E27FC236}">
                      <a16:creationId xmlns:a16="http://schemas.microsoft.com/office/drawing/2014/main" id="{AD7448B6-66FB-274D-B94F-AB2E8C8021AC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Cube 442">
                  <a:extLst>
                    <a:ext uri="{FF2B5EF4-FFF2-40B4-BE49-F238E27FC236}">
                      <a16:creationId xmlns:a16="http://schemas.microsoft.com/office/drawing/2014/main" id="{424BE8E4-E736-2104-9D7E-C25CACE0FE99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Cube 443">
                  <a:extLst>
                    <a:ext uri="{FF2B5EF4-FFF2-40B4-BE49-F238E27FC236}">
                      <a16:creationId xmlns:a16="http://schemas.microsoft.com/office/drawing/2014/main" id="{15304A53-A42E-9BC7-D6C0-49EAD39E5795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FE008F75-A4B0-EA02-26F5-96CF275DA90B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37" name="Cube 436">
                  <a:extLst>
                    <a:ext uri="{FF2B5EF4-FFF2-40B4-BE49-F238E27FC236}">
                      <a16:creationId xmlns:a16="http://schemas.microsoft.com/office/drawing/2014/main" id="{8218AAD3-7BE0-C97C-CB1A-F1BEFFE9DDA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Cube 437">
                  <a:extLst>
                    <a:ext uri="{FF2B5EF4-FFF2-40B4-BE49-F238E27FC236}">
                      <a16:creationId xmlns:a16="http://schemas.microsoft.com/office/drawing/2014/main" id="{ACAA2C4A-E7DD-8618-48C6-DBADA0FF76FC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Cube 438">
                  <a:extLst>
                    <a:ext uri="{FF2B5EF4-FFF2-40B4-BE49-F238E27FC236}">
                      <a16:creationId xmlns:a16="http://schemas.microsoft.com/office/drawing/2014/main" id="{E51B61BF-8623-93B3-9389-50B3CBF87EFD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Cube 439">
                  <a:extLst>
                    <a:ext uri="{FF2B5EF4-FFF2-40B4-BE49-F238E27FC236}">
                      <a16:creationId xmlns:a16="http://schemas.microsoft.com/office/drawing/2014/main" id="{7595D293-44EF-2DBF-5204-4CB69AE84DE3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B0F21667-3D21-0D20-72BB-0C413A5E2502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33" name="Cube 432">
                  <a:extLst>
                    <a:ext uri="{FF2B5EF4-FFF2-40B4-BE49-F238E27FC236}">
                      <a16:creationId xmlns:a16="http://schemas.microsoft.com/office/drawing/2014/main" id="{3CBAC523-B0EF-93A8-850C-F42E3734EA1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Cube 433">
                  <a:extLst>
                    <a:ext uri="{FF2B5EF4-FFF2-40B4-BE49-F238E27FC236}">
                      <a16:creationId xmlns:a16="http://schemas.microsoft.com/office/drawing/2014/main" id="{BA633BCD-8616-F112-8772-B9B5416B8010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Cube 434">
                  <a:extLst>
                    <a:ext uri="{FF2B5EF4-FFF2-40B4-BE49-F238E27FC236}">
                      <a16:creationId xmlns:a16="http://schemas.microsoft.com/office/drawing/2014/main" id="{46D9D54F-60A3-0CFA-A3BB-FC2C919CCA0E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Cube 435">
                  <a:extLst>
                    <a:ext uri="{FF2B5EF4-FFF2-40B4-BE49-F238E27FC236}">
                      <a16:creationId xmlns:a16="http://schemas.microsoft.com/office/drawing/2014/main" id="{7C22BC32-477E-E84A-5E9E-B56126837AAE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7486005-129E-6DBB-E7AA-38E09EDC5509}"/>
                </a:ext>
              </a:extLst>
            </p:cNvPr>
            <p:cNvGrpSpPr/>
            <p:nvPr/>
          </p:nvGrpSpPr>
          <p:grpSpPr>
            <a:xfrm>
              <a:off x="552450" y="2352675"/>
              <a:ext cx="3690938" cy="1543050"/>
              <a:chOff x="1771650" y="3028950"/>
              <a:chExt cx="3690938" cy="1543050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17D4073D-1038-8E61-279F-CDDDE9D65C63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25" name="Cube 424">
                  <a:extLst>
                    <a:ext uri="{FF2B5EF4-FFF2-40B4-BE49-F238E27FC236}">
                      <a16:creationId xmlns:a16="http://schemas.microsoft.com/office/drawing/2014/main" id="{BF0E51D4-A204-83FD-5BF1-D991A918F418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Cube 425">
                  <a:extLst>
                    <a:ext uri="{FF2B5EF4-FFF2-40B4-BE49-F238E27FC236}">
                      <a16:creationId xmlns:a16="http://schemas.microsoft.com/office/drawing/2014/main" id="{F8514A44-1E10-1DF2-D1CA-61B058E67CDB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Cube 426">
                  <a:extLst>
                    <a:ext uri="{FF2B5EF4-FFF2-40B4-BE49-F238E27FC236}">
                      <a16:creationId xmlns:a16="http://schemas.microsoft.com/office/drawing/2014/main" id="{F20B53FF-F333-3F2D-C576-F2433AE84743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Cube 427">
                  <a:extLst>
                    <a:ext uri="{FF2B5EF4-FFF2-40B4-BE49-F238E27FC236}">
                      <a16:creationId xmlns:a16="http://schemas.microsoft.com/office/drawing/2014/main" id="{EF01C37C-082B-B95C-95EB-C5CA3A7438B9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535D639-B480-E91E-1A70-962E55F6D906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21" name="Cube 420">
                  <a:extLst>
                    <a:ext uri="{FF2B5EF4-FFF2-40B4-BE49-F238E27FC236}">
                      <a16:creationId xmlns:a16="http://schemas.microsoft.com/office/drawing/2014/main" id="{110B4ACD-8C35-DC7A-FB4C-D98329696145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Cube 421">
                  <a:extLst>
                    <a:ext uri="{FF2B5EF4-FFF2-40B4-BE49-F238E27FC236}">
                      <a16:creationId xmlns:a16="http://schemas.microsoft.com/office/drawing/2014/main" id="{9F792277-0EDF-0619-DFC4-1B942324925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Cube 422">
                  <a:extLst>
                    <a:ext uri="{FF2B5EF4-FFF2-40B4-BE49-F238E27FC236}">
                      <a16:creationId xmlns:a16="http://schemas.microsoft.com/office/drawing/2014/main" id="{E7DBA64D-AFDA-0F4F-A071-3BA50CCF257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Cube 423">
                  <a:extLst>
                    <a:ext uri="{FF2B5EF4-FFF2-40B4-BE49-F238E27FC236}">
                      <a16:creationId xmlns:a16="http://schemas.microsoft.com/office/drawing/2014/main" id="{C59430A3-FE0B-015D-63C3-EF71CF134294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BC6FB381-6CB4-3A54-24BF-E524315C5560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17" name="Cube 416">
                  <a:extLst>
                    <a:ext uri="{FF2B5EF4-FFF2-40B4-BE49-F238E27FC236}">
                      <a16:creationId xmlns:a16="http://schemas.microsoft.com/office/drawing/2014/main" id="{1DCA2ED9-0F4F-1C27-30F5-0217B8E8DF4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Cube 417">
                  <a:extLst>
                    <a:ext uri="{FF2B5EF4-FFF2-40B4-BE49-F238E27FC236}">
                      <a16:creationId xmlns:a16="http://schemas.microsoft.com/office/drawing/2014/main" id="{6643FAB3-13C0-2BDC-9E7A-4D5395535BAA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Cube 418">
                  <a:extLst>
                    <a:ext uri="{FF2B5EF4-FFF2-40B4-BE49-F238E27FC236}">
                      <a16:creationId xmlns:a16="http://schemas.microsoft.com/office/drawing/2014/main" id="{866A213A-FE2F-F72E-A925-EAB560310B02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Cube 419">
                  <a:extLst>
                    <a:ext uri="{FF2B5EF4-FFF2-40B4-BE49-F238E27FC236}">
                      <a16:creationId xmlns:a16="http://schemas.microsoft.com/office/drawing/2014/main" id="{DFFD09EE-7760-176D-B5B7-FE8E7D0827CB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0C699C9B-2F11-E00D-46CC-EFE9B9046B4F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2E8131FA-823F-F4EF-766B-36EF029C42F3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Cube 413">
                  <a:extLst>
                    <a:ext uri="{FF2B5EF4-FFF2-40B4-BE49-F238E27FC236}">
                      <a16:creationId xmlns:a16="http://schemas.microsoft.com/office/drawing/2014/main" id="{2121EF37-5C34-2C27-9297-B17436E75849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Cube 414">
                  <a:extLst>
                    <a:ext uri="{FF2B5EF4-FFF2-40B4-BE49-F238E27FC236}">
                      <a16:creationId xmlns:a16="http://schemas.microsoft.com/office/drawing/2014/main" id="{0D8BC26E-DC00-9DB8-FF4D-472A425CF88C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Cube 415">
                  <a:extLst>
                    <a:ext uri="{FF2B5EF4-FFF2-40B4-BE49-F238E27FC236}">
                      <a16:creationId xmlns:a16="http://schemas.microsoft.com/office/drawing/2014/main" id="{2D259828-193F-7330-9BC9-BCD643DEDDC3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0F476166-C0E4-FCB8-7D47-BE6E9D6B72BA}"/>
                </a:ext>
              </a:extLst>
            </p:cNvPr>
            <p:cNvGrpSpPr/>
            <p:nvPr/>
          </p:nvGrpSpPr>
          <p:grpSpPr>
            <a:xfrm>
              <a:off x="573881" y="1638300"/>
              <a:ext cx="3690938" cy="1543050"/>
              <a:chOff x="1771650" y="3028950"/>
              <a:chExt cx="3690938" cy="15430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9311834A-0597-EBEF-E59D-F7DB291E8FB7}"/>
                  </a:ext>
                </a:extLst>
              </p:cNvPr>
              <p:cNvGrpSpPr/>
              <p:nvPr/>
            </p:nvGrpSpPr>
            <p:grpSpPr>
              <a:xfrm>
                <a:off x="2438400" y="30289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62D9013C-39FE-061F-6E80-1E3DCDF015B8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C679C228-4C4F-2231-73B1-0FBD8FBC8192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E019A67B-B1E3-7875-3DB6-DCFF965B02FD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FEEF0FE0-BC2F-DB67-366C-8A1A48216489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5DBDA311-28FD-AA57-CEC2-03CFEC900072}"/>
                  </a:ext>
                </a:extLst>
              </p:cNvPr>
              <p:cNvGrpSpPr/>
              <p:nvPr/>
            </p:nvGrpSpPr>
            <p:grpSpPr>
              <a:xfrm>
                <a:off x="2219325" y="32766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D2B3B222-2C04-F747-8B46-78DFBC762011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B1014D3A-DCAD-9BBB-3C4D-8A3E97475BC0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4CBDF338-547E-579A-CE5B-BE4FF40DAE62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7A43AECB-47CB-D764-77EE-362EB9A2683C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E619790-3D60-5C6E-0BE9-B4ED16A8D1D5}"/>
                  </a:ext>
                </a:extLst>
              </p:cNvPr>
              <p:cNvGrpSpPr/>
              <p:nvPr/>
            </p:nvGrpSpPr>
            <p:grpSpPr>
              <a:xfrm>
                <a:off x="1990725" y="352425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39A6681D-D519-1E70-AFF3-A29649CB672C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9C9473D9-E81C-9389-48C0-5A98D4328F56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BD137901-DFBC-4ED3-8751-F7886500440E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36B47D41-87FF-9287-AFF5-B3253F8BFF33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D7662AE-4BF5-6C85-DD00-A15E852CDAF0}"/>
                  </a:ext>
                </a:extLst>
              </p:cNvPr>
              <p:cNvGrpSpPr/>
              <p:nvPr/>
            </p:nvGrpSpPr>
            <p:grpSpPr>
              <a:xfrm>
                <a:off x="1771650" y="3771900"/>
                <a:ext cx="3024188" cy="800100"/>
                <a:chOff x="2438400" y="3028950"/>
                <a:chExt cx="3024188" cy="800100"/>
              </a:xfrm>
            </p:grpSpPr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18D12DBF-1D2C-C16A-EC25-9F34D1EEB3DA}"/>
                    </a:ext>
                  </a:extLst>
                </p:cNvPr>
                <p:cNvSpPr/>
                <p:nvPr/>
              </p:nvSpPr>
              <p:spPr>
                <a:xfrm>
                  <a:off x="2438400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980EC43F-A037-862D-99FC-050D243326D2}"/>
                    </a:ext>
                  </a:extLst>
                </p:cNvPr>
                <p:cNvSpPr/>
                <p:nvPr/>
              </p:nvSpPr>
              <p:spPr>
                <a:xfrm>
                  <a:off x="3148013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3496E533-DA7A-D10C-BEBE-D162A819266B}"/>
                    </a:ext>
                  </a:extLst>
                </p:cNvPr>
                <p:cNvSpPr/>
                <p:nvPr/>
              </p:nvSpPr>
              <p:spPr>
                <a:xfrm>
                  <a:off x="3857625" y="3028950"/>
                  <a:ext cx="895350" cy="80010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E4D5CE09-D7CB-A5D8-EA6A-0ACE3B28BA7F}"/>
                    </a:ext>
                  </a:extLst>
                </p:cNvPr>
                <p:cNvSpPr/>
                <p:nvPr/>
              </p:nvSpPr>
              <p:spPr>
                <a:xfrm>
                  <a:off x="4567238" y="3028950"/>
                  <a:ext cx="895350" cy="800100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76C93E7F-6EC1-F0DF-FBB2-7CD45C39433E}"/>
              </a:ext>
            </a:extLst>
          </p:cNvPr>
          <p:cNvSpPr txBox="1"/>
          <p:nvPr/>
        </p:nvSpPr>
        <p:spPr>
          <a:xfrm>
            <a:off x="0" y="5629275"/>
            <a:ext cx="2817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</a:rPr>
              <a:t>Instance Normalization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058ADBDF-AE9D-C6C5-8209-9206A2EA7294}"/>
              </a:ext>
            </a:extLst>
          </p:cNvPr>
          <p:cNvSpPr txBox="1"/>
          <p:nvPr/>
        </p:nvSpPr>
        <p:spPr>
          <a:xfrm>
            <a:off x="4282679" y="5629275"/>
            <a:ext cx="2817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</a:rPr>
              <a:t>Group Normalization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FB4F0C40-F841-9891-FD15-F1A97D300262}"/>
              </a:ext>
            </a:extLst>
          </p:cNvPr>
          <p:cNvSpPr txBox="1"/>
          <p:nvPr/>
        </p:nvSpPr>
        <p:spPr>
          <a:xfrm>
            <a:off x="8420100" y="5629275"/>
            <a:ext cx="2817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</a:rPr>
              <a:t>Batch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563D29A7-CCE4-C670-8B00-FF222BBEBBFE}"/>
                  </a:ext>
                </a:extLst>
              </p:cNvPr>
              <p:cNvSpPr txBox="1"/>
              <p:nvPr/>
            </p:nvSpPr>
            <p:spPr>
              <a:xfrm>
                <a:off x="3100390" y="5048250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563D29A7-CCE4-C670-8B00-FF222BBE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90" y="5048250"/>
                <a:ext cx="105013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738F1536-4E8E-F3A0-ECCD-C1623CE83E61}"/>
                  </a:ext>
                </a:extLst>
              </p:cNvPr>
              <p:cNvSpPr txBox="1"/>
              <p:nvPr/>
            </p:nvSpPr>
            <p:spPr>
              <a:xfrm>
                <a:off x="7153277" y="5048250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738F1536-4E8E-F3A0-ECCD-C1623CE83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77" y="5048250"/>
                <a:ext cx="10501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024CFB43-F4E0-EAB1-B8B7-5CC753B59894}"/>
                  </a:ext>
                </a:extLst>
              </p:cNvPr>
              <p:cNvSpPr txBox="1"/>
              <p:nvPr/>
            </p:nvSpPr>
            <p:spPr>
              <a:xfrm>
                <a:off x="11666935" y="5049994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024CFB43-F4E0-EAB1-B8B7-5CC753B5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935" y="5049994"/>
                <a:ext cx="10501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Right Brace 485">
            <a:extLst>
              <a:ext uri="{FF2B5EF4-FFF2-40B4-BE49-F238E27FC236}">
                <a16:creationId xmlns:a16="http://schemas.microsoft.com/office/drawing/2014/main" id="{411893DE-DDBF-6B30-AAFC-BFE8E05E9BBC}"/>
              </a:ext>
            </a:extLst>
          </p:cNvPr>
          <p:cNvSpPr/>
          <p:nvPr/>
        </p:nvSpPr>
        <p:spPr>
          <a:xfrm rot="2740336">
            <a:off x="7162207" y="4527861"/>
            <a:ext cx="420290" cy="6953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ight Brace 486">
            <a:extLst>
              <a:ext uri="{FF2B5EF4-FFF2-40B4-BE49-F238E27FC236}">
                <a16:creationId xmlns:a16="http://schemas.microsoft.com/office/drawing/2014/main" id="{F43687E8-86F4-67C2-7B12-132569F7A6D7}"/>
              </a:ext>
            </a:extLst>
          </p:cNvPr>
          <p:cNvSpPr/>
          <p:nvPr/>
        </p:nvSpPr>
        <p:spPr>
          <a:xfrm rot="2770817">
            <a:off x="11739438" y="3967699"/>
            <a:ext cx="420290" cy="13735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ight Brace 487">
            <a:extLst>
              <a:ext uri="{FF2B5EF4-FFF2-40B4-BE49-F238E27FC236}">
                <a16:creationId xmlns:a16="http://schemas.microsoft.com/office/drawing/2014/main" id="{799EB4B5-70ED-A61F-2BDC-F9BC6173601B}"/>
              </a:ext>
            </a:extLst>
          </p:cNvPr>
          <p:cNvSpPr/>
          <p:nvPr/>
        </p:nvSpPr>
        <p:spPr>
          <a:xfrm rot="2740336">
            <a:off x="2898348" y="4831972"/>
            <a:ext cx="420290" cy="35701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EE5016E0-82AA-7B24-A77B-8B7934947978}"/>
                  </a:ext>
                </a:extLst>
              </p:cNvPr>
              <p:cNvSpPr txBox="1"/>
              <p:nvPr/>
            </p:nvSpPr>
            <p:spPr>
              <a:xfrm>
                <a:off x="3025384" y="4264967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EE5016E0-82AA-7B24-A77B-8B793494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84" y="4264967"/>
                <a:ext cx="10501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64E443D4-B6D9-3772-0D68-D939E011B40F}"/>
                  </a:ext>
                </a:extLst>
              </p:cNvPr>
              <p:cNvSpPr txBox="1"/>
              <p:nvPr/>
            </p:nvSpPr>
            <p:spPr>
              <a:xfrm>
                <a:off x="851298" y="5048248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64E443D4-B6D9-3772-0D68-D939E011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8" y="5048248"/>
                <a:ext cx="105013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86E96D58-7E75-C208-0003-611FC41B86DC}"/>
                  </a:ext>
                </a:extLst>
              </p:cNvPr>
              <p:cNvSpPr txBox="1"/>
              <p:nvPr/>
            </p:nvSpPr>
            <p:spPr>
              <a:xfrm>
                <a:off x="5023249" y="5048250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86E96D58-7E75-C208-0003-611FC41B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49" y="5048250"/>
                <a:ext cx="10501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826AB0D5-8848-F20C-2AE8-FAB5585672CA}"/>
                  </a:ext>
                </a:extLst>
              </p:cNvPr>
              <p:cNvSpPr txBox="1"/>
              <p:nvPr/>
            </p:nvSpPr>
            <p:spPr>
              <a:xfrm>
                <a:off x="9358046" y="5048249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826AB0D5-8848-F20C-2AE8-FAB55856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046" y="5048249"/>
                <a:ext cx="10501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FC11DBA-AE75-ACB2-092B-CD1A7760C74D}"/>
                  </a:ext>
                </a:extLst>
              </p:cNvPr>
              <p:cNvSpPr txBox="1"/>
              <p:nvPr/>
            </p:nvSpPr>
            <p:spPr>
              <a:xfrm>
                <a:off x="3569496" y="1289819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FC11DBA-AE75-ACB2-092B-CD1A7760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96" y="1289819"/>
                <a:ext cx="10501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0CCA3728-EFF5-6DA6-41B0-ADEB06885EEA}"/>
                  </a:ext>
                </a:extLst>
              </p:cNvPr>
              <p:cNvSpPr txBox="1"/>
              <p:nvPr/>
            </p:nvSpPr>
            <p:spPr>
              <a:xfrm>
                <a:off x="7818836" y="1289819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0CCA3728-EFF5-6DA6-41B0-ADEB06885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36" y="1289819"/>
                <a:ext cx="10501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17170CD-B895-8BBB-8BF2-F80A7A776267}"/>
                  </a:ext>
                </a:extLst>
              </p:cNvPr>
              <p:cNvSpPr txBox="1"/>
              <p:nvPr/>
            </p:nvSpPr>
            <p:spPr>
              <a:xfrm>
                <a:off x="12176525" y="1289819"/>
                <a:ext cx="105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17170CD-B895-8BBB-8BF2-F80A7A77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525" y="1289819"/>
                <a:ext cx="105013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5EB7CE-CAE2-378F-6327-1A32793A4818}"/>
              </a:ext>
            </a:extLst>
          </p:cNvPr>
          <p:cNvCxnSpPr>
            <a:cxnSpLocks/>
          </p:cNvCxnSpPr>
          <p:nvPr/>
        </p:nvCxnSpPr>
        <p:spPr>
          <a:xfrm flipV="1">
            <a:off x="2019300" y="1400175"/>
            <a:ext cx="0" cy="36576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96FF26-1C8D-D27D-4B6C-1C6954625043}"/>
              </a:ext>
            </a:extLst>
          </p:cNvPr>
          <p:cNvCxnSpPr>
            <a:cxnSpLocks/>
          </p:cNvCxnSpPr>
          <p:nvPr/>
        </p:nvCxnSpPr>
        <p:spPr>
          <a:xfrm>
            <a:off x="314325" y="3352800"/>
            <a:ext cx="3657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57EFF0-25DA-AC26-5190-6005B253FA2F}"/>
              </a:ext>
            </a:extLst>
          </p:cNvPr>
          <p:cNvCxnSpPr/>
          <p:nvPr/>
        </p:nvCxnSpPr>
        <p:spPr>
          <a:xfrm>
            <a:off x="314325" y="3352800"/>
            <a:ext cx="1704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0812E-653F-4BC4-232A-687A96BEA1FF}"/>
              </a:ext>
            </a:extLst>
          </p:cNvPr>
          <p:cNvCxnSpPr>
            <a:cxnSpLocks/>
          </p:cNvCxnSpPr>
          <p:nvPr/>
        </p:nvCxnSpPr>
        <p:spPr>
          <a:xfrm flipV="1">
            <a:off x="2019300" y="1809750"/>
            <a:ext cx="1857375" cy="154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8807BA-9698-5122-9117-8CAF8379AEAC}"/>
                  </a:ext>
                </a:extLst>
              </p:cNvPr>
              <p:cNvSpPr txBox="1"/>
              <p:nvPr/>
            </p:nvSpPr>
            <p:spPr>
              <a:xfrm>
                <a:off x="1276617" y="1348085"/>
                <a:ext cx="742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8807BA-9698-5122-9117-8CAF8379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17" y="1348085"/>
                <a:ext cx="742682" cy="461665"/>
              </a:xfrm>
              <a:prstGeom prst="rect">
                <a:avLst/>
              </a:prstGeom>
              <a:blipFill>
                <a:blip r:embed="rId2"/>
                <a:stretch>
                  <a:fillRect l="-65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A5E5D-8A4F-90F3-64E7-B6C2EB813A8D}"/>
                  </a:ext>
                </a:extLst>
              </p:cNvPr>
              <p:cNvSpPr txBox="1"/>
              <p:nvPr/>
            </p:nvSpPr>
            <p:spPr>
              <a:xfrm>
                <a:off x="3495813" y="3300710"/>
                <a:ext cx="523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A5E5D-8A4F-90F3-64E7-B6C2EB81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13" y="3300710"/>
                <a:ext cx="523737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D7F2C8-9682-69BD-83CB-E871D43B96D2}"/>
                  </a:ext>
                </a:extLst>
              </p:cNvPr>
              <p:cNvSpPr txBox="1"/>
              <p:nvPr/>
            </p:nvSpPr>
            <p:spPr>
              <a:xfrm>
                <a:off x="3086369" y="2150715"/>
                <a:ext cx="1618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D7F2C8-9682-69BD-83CB-E871D43B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69" y="2150715"/>
                <a:ext cx="161897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0C8117-994F-6964-DD4C-0DCE0C3D93B5}"/>
                  </a:ext>
                </a:extLst>
              </p:cNvPr>
              <p:cNvSpPr txBox="1"/>
              <p:nvPr/>
            </p:nvSpPr>
            <p:spPr>
              <a:xfrm>
                <a:off x="352698" y="3380601"/>
                <a:ext cx="1618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0C8117-994F-6964-DD4C-0DCE0C3D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3380601"/>
                <a:ext cx="1618977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71C2D2-C6DD-E0C7-5306-8D17AF22229B}"/>
              </a:ext>
            </a:extLst>
          </p:cNvPr>
          <p:cNvCxnSpPr>
            <a:cxnSpLocks/>
          </p:cNvCxnSpPr>
          <p:nvPr/>
        </p:nvCxnSpPr>
        <p:spPr>
          <a:xfrm flipV="1">
            <a:off x="6743968" y="1400175"/>
            <a:ext cx="0" cy="36576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A28AEA-B811-2C35-1C21-C92618EFCA34}"/>
              </a:ext>
            </a:extLst>
          </p:cNvPr>
          <p:cNvCxnSpPr>
            <a:cxnSpLocks/>
          </p:cNvCxnSpPr>
          <p:nvPr/>
        </p:nvCxnSpPr>
        <p:spPr>
          <a:xfrm>
            <a:off x="5038993" y="3352800"/>
            <a:ext cx="3657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23A46-859C-A146-EF3E-C1AD679BB188}"/>
              </a:ext>
            </a:extLst>
          </p:cNvPr>
          <p:cNvCxnSpPr>
            <a:cxnSpLocks/>
          </p:cNvCxnSpPr>
          <p:nvPr/>
        </p:nvCxnSpPr>
        <p:spPr>
          <a:xfrm flipV="1">
            <a:off x="5038993" y="3352800"/>
            <a:ext cx="1704975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C37A15-989A-EAD3-CE9E-AAABAD1AFA77}"/>
              </a:ext>
            </a:extLst>
          </p:cNvPr>
          <p:cNvCxnSpPr>
            <a:cxnSpLocks/>
          </p:cNvCxnSpPr>
          <p:nvPr/>
        </p:nvCxnSpPr>
        <p:spPr>
          <a:xfrm flipV="1">
            <a:off x="6743968" y="1809750"/>
            <a:ext cx="1857375" cy="1543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690333-5224-3D6E-3E0D-EAEE78D31D80}"/>
                  </a:ext>
                </a:extLst>
              </p:cNvPr>
              <p:cNvSpPr txBox="1"/>
              <p:nvPr/>
            </p:nvSpPr>
            <p:spPr>
              <a:xfrm>
                <a:off x="6001285" y="1348085"/>
                <a:ext cx="742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690333-5224-3D6E-3E0D-EAEE78D3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285" y="1348085"/>
                <a:ext cx="742682" cy="461665"/>
              </a:xfrm>
              <a:prstGeom prst="rect">
                <a:avLst/>
              </a:prstGeom>
              <a:blipFill>
                <a:blip r:embed="rId6"/>
                <a:stretch>
                  <a:fillRect l="-65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02EFFF-734A-4C7E-8D22-84729D0953D2}"/>
                  </a:ext>
                </a:extLst>
              </p:cNvPr>
              <p:cNvSpPr txBox="1"/>
              <p:nvPr/>
            </p:nvSpPr>
            <p:spPr>
              <a:xfrm>
                <a:off x="8220481" y="3300710"/>
                <a:ext cx="523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02EFFF-734A-4C7E-8D22-84729D09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481" y="3300710"/>
                <a:ext cx="523737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F34FCD-C3A5-FC16-9697-6DDD1A60E3F4}"/>
                  </a:ext>
                </a:extLst>
              </p:cNvPr>
              <p:cNvSpPr txBox="1"/>
              <p:nvPr/>
            </p:nvSpPr>
            <p:spPr>
              <a:xfrm>
                <a:off x="7811037" y="2150715"/>
                <a:ext cx="1618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F34FCD-C3A5-FC16-9697-6DDD1A60E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37" y="2150715"/>
                <a:ext cx="1618977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3CA303-2F97-1DF6-A83A-86B4EA0FDF4E}"/>
                  </a:ext>
                </a:extLst>
              </p:cNvPr>
              <p:cNvSpPr txBox="1"/>
              <p:nvPr/>
            </p:nvSpPr>
            <p:spPr>
              <a:xfrm>
                <a:off x="5081992" y="3762375"/>
                <a:ext cx="1618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3CA303-2F97-1DF6-A83A-86B4EA0F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992" y="3762375"/>
                <a:ext cx="1618977" cy="461665"/>
              </a:xfrm>
              <a:prstGeom prst="rect">
                <a:avLst/>
              </a:prstGeom>
              <a:blipFill>
                <a:blip r:embed="rId9"/>
                <a:stretch>
                  <a:fillRect l="-113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0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B84B3E-B903-3A1B-EF35-63569878C5A9}"/>
              </a:ext>
            </a:extLst>
          </p:cNvPr>
          <p:cNvSpPr/>
          <p:nvPr/>
        </p:nvSpPr>
        <p:spPr>
          <a:xfrm>
            <a:off x="3448049" y="995659"/>
            <a:ext cx="6858519" cy="34239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83524-7106-188D-F99F-8531BFE13D04}"/>
                  </a:ext>
                </a:extLst>
              </p:cNvPr>
              <p:cNvSpPr txBox="1"/>
              <p:nvPr/>
            </p:nvSpPr>
            <p:spPr>
              <a:xfrm>
                <a:off x="178377" y="1327153"/>
                <a:ext cx="79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83524-7106-188D-F99F-8531BFE1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7" y="1327153"/>
                <a:ext cx="796527" cy="584775"/>
              </a:xfrm>
              <a:prstGeom prst="rect">
                <a:avLst/>
              </a:prstGeom>
              <a:blipFill>
                <a:blip r:embed="rId2"/>
                <a:stretch>
                  <a:fillRect r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179F9-6229-89A9-6A9F-E7A82AED5D24}"/>
                  </a:ext>
                </a:extLst>
              </p:cNvPr>
              <p:cNvSpPr txBox="1"/>
              <p:nvPr/>
            </p:nvSpPr>
            <p:spPr>
              <a:xfrm>
                <a:off x="169251" y="3511910"/>
                <a:ext cx="79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179F9-6229-89A9-6A9F-E7A82AED5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1" y="3511910"/>
                <a:ext cx="796527" cy="584775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5F90AB7-4F81-68A9-2063-BD291676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83" y="1291451"/>
            <a:ext cx="458949" cy="4670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54397D-A339-248B-522F-6CFFEF250F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51" b="9698"/>
          <a:stretch/>
        </p:blipFill>
        <p:spPr>
          <a:xfrm>
            <a:off x="4441626" y="1291452"/>
            <a:ext cx="458949" cy="467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E13377-C9B1-D9DE-74BA-DB01CFBA6545}"/>
                  </a:ext>
                </a:extLst>
              </p:cNvPr>
              <p:cNvSpPr txBox="1"/>
              <p:nvPr/>
            </p:nvSpPr>
            <p:spPr>
              <a:xfrm>
                <a:off x="3585430" y="1072501"/>
                <a:ext cx="796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𝑿𝑪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E13377-C9B1-D9DE-74BA-DB01CFBA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430" y="1072501"/>
                <a:ext cx="796527" cy="461665"/>
              </a:xfrm>
              <a:prstGeom prst="rect">
                <a:avLst/>
              </a:prstGeom>
              <a:blipFill>
                <a:blip r:embed="rId6"/>
                <a:stretch>
                  <a:fillRect l="-7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8638D17-E98E-FE1E-E27E-067423299556}"/>
              </a:ext>
            </a:extLst>
          </p:cNvPr>
          <p:cNvGrpSpPr/>
          <p:nvPr/>
        </p:nvGrpSpPr>
        <p:grpSpPr>
          <a:xfrm>
            <a:off x="1114425" y="247650"/>
            <a:ext cx="1143000" cy="2419350"/>
            <a:chOff x="1114425" y="247650"/>
            <a:chExt cx="1143000" cy="241935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FA2D822-6982-9C76-1AE4-5C81B9944D47}"/>
                </a:ext>
              </a:extLst>
            </p:cNvPr>
            <p:cNvSpPr/>
            <p:nvPr/>
          </p:nvSpPr>
          <p:spPr>
            <a:xfrm>
              <a:off x="1114425" y="247650"/>
              <a:ext cx="1143000" cy="2419350"/>
            </a:xfrm>
            <a:prstGeom prst="cube">
              <a:avLst>
                <a:gd name="adj" fmla="val 69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829FD223-051D-4B66-0A2A-EDCF32EC387F}"/>
                </a:ext>
              </a:extLst>
            </p:cNvPr>
            <p:cNvSpPr/>
            <p:nvPr/>
          </p:nvSpPr>
          <p:spPr>
            <a:xfrm>
              <a:off x="1685925" y="861808"/>
              <a:ext cx="257175" cy="729368"/>
            </a:xfrm>
            <a:prstGeom prst="cube">
              <a:avLst>
                <a:gd name="adj" fmla="val 9351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8305E2-63F3-C49F-0299-F9C3B2495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51137" y="106028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F7835F-5196-A299-A0B8-9540320BCD5C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12" y="99565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480787-0B0A-F34B-1C44-AABFD47E5F6A}"/>
                </a:ext>
              </a:extLst>
            </p:cNvPr>
            <p:cNvCxnSpPr>
              <a:cxnSpLocks/>
            </p:cNvCxnSpPr>
            <p:nvPr/>
          </p:nvCxnSpPr>
          <p:spPr>
            <a:xfrm>
              <a:off x="1885431" y="936812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CD8257-42F1-638B-F43A-4952A9C25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5" y="995659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6BBD2C-225C-E227-A5E8-0F7F69826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006" y="1138434"/>
              <a:ext cx="250134" cy="225575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FA09F2-A650-92F2-8FDD-8C17C5F8F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965" y="1260830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AD503F-96B5-D2AC-6089-F6EB643AD8EB}"/>
              </a:ext>
            </a:extLst>
          </p:cNvPr>
          <p:cNvCxnSpPr>
            <a:cxnSpLocks/>
            <a:stCxn id="10" idx="0"/>
            <a:endCxn id="71" idx="2"/>
          </p:cNvCxnSpPr>
          <p:nvPr/>
        </p:nvCxnSpPr>
        <p:spPr>
          <a:xfrm>
            <a:off x="1934766" y="861808"/>
            <a:ext cx="1513284" cy="663157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905C02-0657-11BB-E79D-EF5E54DCDC5C}"/>
              </a:ext>
            </a:extLst>
          </p:cNvPr>
          <p:cNvCxnSpPr>
            <a:cxnSpLocks/>
            <a:stCxn id="10" idx="1"/>
            <a:endCxn id="71" idx="2"/>
          </p:cNvCxnSpPr>
          <p:nvPr/>
        </p:nvCxnSpPr>
        <p:spPr>
          <a:xfrm>
            <a:off x="1694259" y="1102315"/>
            <a:ext cx="1753791" cy="422650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D9E0D4-0E36-E547-A2BF-017ED45BF5B7}"/>
              </a:ext>
            </a:extLst>
          </p:cNvPr>
          <p:cNvCxnSpPr>
            <a:cxnSpLocks/>
            <a:stCxn id="10" idx="3"/>
            <a:endCxn id="71" idx="2"/>
          </p:cNvCxnSpPr>
          <p:nvPr/>
        </p:nvCxnSpPr>
        <p:spPr>
          <a:xfrm flipV="1">
            <a:off x="1694259" y="1524965"/>
            <a:ext cx="1753791" cy="66211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62238A-CB2A-9439-3486-3122C8B1ACB6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1934766" y="1376246"/>
            <a:ext cx="1513284" cy="148719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01A462-C8C7-4807-C70B-B0B69F6CD5F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454548" y="1524962"/>
            <a:ext cx="987078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AB7A0AC-1EE0-E705-91D8-DA5A3C625948}"/>
              </a:ext>
            </a:extLst>
          </p:cNvPr>
          <p:cNvSpPr/>
          <p:nvPr/>
        </p:nvSpPr>
        <p:spPr>
          <a:xfrm>
            <a:off x="3448050" y="1481750"/>
            <a:ext cx="81866" cy="864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0AF2B5A-B0E4-A87B-84BC-86C995FEBC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51" b="9698"/>
          <a:stretch/>
        </p:blipFill>
        <p:spPr>
          <a:xfrm>
            <a:off x="4441626" y="3337275"/>
            <a:ext cx="458949" cy="467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5F3C44-C98D-2FED-0B49-F8B1A17A4AA6}"/>
                  </a:ext>
                </a:extLst>
              </p:cNvPr>
              <p:cNvSpPr txBox="1"/>
              <p:nvPr/>
            </p:nvSpPr>
            <p:spPr>
              <a:xfrm>
                <a:off x="3585430" y="3118323"/>
                <a:ext cx="796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𝑿𝑯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5F3C44-C98D-2FED-0B49-F8B1A17A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430" y="3118323"/>
                <a:ext cx="796527" cy="461665"/>
              </a:xfrm>
              <a:prstGeom prst="rect">
                <a:avLst/>
              </a:prstGeom>
              <a:blipFill>
                <a:blip r:embed="rId7"/>
                <a:stretch>
                  <a:fillRect l="-1527" r="-763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3B0B018-BD3A-AE65-3A65-72F0B5660120}"/>
              </a:ext>
            </a:extLst>
          </p:cNvPr>
          <p:cNvGrpSpPr/>
          <p:nvPr/>
        </p:nvGrpSpPr>
        <p:grpSpPr>
          <a:xfrm>
            <a:off x="1114425" y="2293472"/>
            <a:ext cx="1143000" cy="2419350"/>
            <a:chOff x="1114425" y="247650"/>
            <a:chExt cx="1143000" cy="2419350"/>
          </a:xfrm>
        </p:grpSpPr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DEBD6514-7103-8D1F-1284-0E91B7B7AE7C}"/>
                </a:ext>
              </a:extLst>
            </p:cNvPr>
            <p:cNvSpPr/>
            <p:nvPr/>
          </p:nvSpPr>
          <p:spPr>
            <a:xfrm>
              <a:off x="1114425" y="247650"/>
              <a:ext cx="1143000" cy="2419350"/>
            </a:xfrm>
            <a:prstGeom prst="cube">
              <a:avLst>
                <a:gd name="adj" fmla="val 69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262CFA0D-290A-2D2F-3A0E-025D16D9B451}"/>
                </a:ext>
              </a:extLst>
            </p:cNvPr>
            <p:cNvSpPr/>
            <p:nvPr/>
          </p:nvSpPr>
          <p:spPr>
            <a:xfrm>
              <a:off x="1685925" y="861808"/>
              <a:ext cx="257175" cy="729368"/>
            </a:xfrm>
            <a:prstGeom prst="cube">
              <a:avLst>
                <a:gd name="adj" fmla="val 9351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9F61E-77CC-BB2E-DFD1-FB0E309DDC2D}"/>
                </a:ext>
              </a:extLst>
            </p:cNvPr>
            <p:cNvCxnSpPr>
              <a:cxnSpLocks/>
            </p:cNvCxnSpPr>
            <p:nvPr/>
          </p:nvCxnSpPr>
          <p:spPr>
            <a:xfrm>
              <a:off x="1751137" y="106028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B23839-D970-B634-B904-7C03AE0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12" y="99565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0F5DE09-CB5C-8EAE-22E4-E835F2F7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885431" y="936812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6EB012-10A2-E0E6-3091-963211502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5" y="995659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B2246E-1A34-6DD0-88B4-85B94599B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006" y="1138434"/>
              <a:ext cx="250134" cy="225575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2BF274-AA18-5033-D5FD-783010B45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965" y="1260830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876BF8B-5007-EE30-4EA3-485C6CD2D3E6}"/>
              </a:ext>
            </a:extLst>
          </p:cNvPr>
          <p:cNvCxnSpPr>
            <a:cxnSpLocks/>
            <a:stCxn id="97" idx="0"/>
            <a:endCxn id="109" idx="2"/>
          </p:cNvCxnSpPr>
          <p:nvPr/>
        </p:nvCxnSpPr>
        <p:spPr>
          <a:xfrm>
            <a:off x="1934766" y="2907630"/>
            <a:ext cx="1513284" cy="663157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BAB665E-97C2-5C81-A6A6-B33F3E7BA181}"/>
              </a:ext>
            </a:extLst>
          </p:cNvPr>
          <p:cNvCxnSpPr>
            <a:cxnSpLocks/>
            <a:stCxn id="97" idx="1"/>
            <a:endCxn id="109" idx="2"/>
          </p:cNvCxnSpPr>
          <p:nvPr/>
        </p:nvCxnSpPr>
        <p:spPr>
          <a:xfrm>
            <a:off x="1694259" y="3148137"/>
            <a:ext cx="1753791" cy="422650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30BF15-2B4B-9BC7-F6CC-C6C4496F01D7}"/>
              </a:ext>
            </a:extLst>
          </p:cNvPr>
          <p:cNvCxnSpPr>
            <a:cxnSpLocks/>
            <a:stCxn id="97" idx="3"/>
            <a:endCxn id="109" idx="2"/>
          </p:cNvCxnSpPr>
          <p:nvPr/>
        </p:nvCxnSpPr>
        <p:spPr>
          <a:xfrm flipV="1">
            <a:off x="1694259" y="3570787"/>
            <a:ext cx="1753791" cy="66211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E1BB48-AD6C-EF88-BC3A-162D961A1EDC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1934766" y="3422068"/>
            <a:ext cx="1513284" cy="148719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C2698D3-2938-4717-1FC6-C31C507E0878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3448049" y="3570787"/>
            <a:ext cx="99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F1D6957A-A8D5-754B-F04C-77519A139B10}"/>
              </a:ext>
            </a:extLst>
          </p:cNvPr>
          <p:cNvSpPr/>
          <p:nvPr/>
        </p:nvSpPr>
        <p:spPr>
          <a:xfrm>
            <a:off x="3448050" y="3527572"/>
            <a:ext cx="81866" cy="864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351F5E3-B58C-F852-4CE3-C6466ECC4F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51" b="9698"/>
          <a:stretch/>
        </p:blipFill>
        <p:spPr>
          <a:xfrm>
            <a:off x="5045776" y="3773735"/>
            <a:ext cx="458949" cy="467023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D85DD6-9156-D3DF-16B3-92DD350967D1}"/>
              </a:ext>
            </a:extLst>
          </p:cNvPr>
          <p:cNvGrpSpPr/>
          <p:nvPr/>
        </p:nvGrpSpPr>
        <p:grpSpPr>
          <a:xfrm rot="16200000">
            <a:off x="4831321" y="4421734"/>
            <a:ext cx="1143000" cy="2419350"/>
            <a:chOff x="1114425" y="247650"/>
            <a:chExt cx="1143000" cy="2419350"/>
          </a:xfrm>
        </p:grpSpPr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BA2C8D4A-3008-B28F-75CA-C8E6EB893D76}"/>
                </a:ext>
              </a:extLst>
            </p:cNvPr>
            <p:cNvSpPr/>
            <p:nvPr/>
          </p:nvSpPr>
          <p:spPr>
            <a:xfrm>
              <a:off x="1114425" y="247650"/>
              <a:ext cx="1143000" cy="2419350"/>
            </a:xfrm>
            <a:prstGeom prst="cube">
              <a:avLst>
                <a:gd name="adj" fmla="val 69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90B83E9B-98B1-2F66-7A1D-1D3AED80464A}"/>
                </a:ext>
              </a:extLst>
            </p:cNvPr>
            <p:cNvSpPr/>
            <p:nvPr/>
          </p:nvSpPr>
          <p:spPr>
            <a:xfrm>
              <a:off x="1685925" y="861808"/>
              <a:ext cx="257175" cy="729368"/>
            </a:xfrm>
            <a:prstGeom prst="cube">
              <a:avLst>
                <a:gd name="adj" fmla="val 9351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29C324-27B3-345E-A323-C737B438015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137" y="106028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D1DFC48-AEFC-D336-3032-4742515B6828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12" y="995659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14EDD7-B467-EC2E-231E-C46DB9823C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5431" y="936812"/>
              <a:ext cx="0" cy="486091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3D5A73-D212-19FC-737F-A56151046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5" y="995659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607C2CC-756E-F8B6-B151-E4BF0FBAA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006" y="1138434"/>
              <a:ext cx="250134" cy="225575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248FF1-9B2C-DF58-191B-806D5B444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965" y="1260830"/>
              <a:ext cx="257175" cy="230832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1C9B93-E7BC-5ABA-DB52-56314CEA6125}"/>
                  </a:ext>
                </a:extLst>
              </p:cNvPr>
              <p:cNvSpPr txBox="1"/>
              <p:nvPr/>
            </p:nvSpPr>
            <p:spPr>
              <a:xfrm>
                <a:off x="3585430" y="5338097"/>
                <a:ext cx="79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1C9B93-E7BC-5ABA-DB52-56314CEA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430" y="5338097"/>
                <a:ext cx="7965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8ED4F715-6BA6-C168-FA69-C6BAA0CF5C54}"/>
              </a:ext>
            </a:extLst>
          </p:cNvPr>
          <p:cNvSpPr/>
          <p:nvPr/>
        </p:nvSpPr>
        <p:spPr>
          <a:xfrm>
            <a:off x="5234317" y="4333172"/>
            <a:ext cx="81866" cy="864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C886DA-E974-67D0-33C6-1419586BE85D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807305" y="4431083"/>
            <a:ext cx="468081" cy="951486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16CB49C-4EE1-1614-9303-3A5DD1BD9495}"/>
              </a:ext>
            </a:extLst>
          </p:cNvPr>
          <p:cNvCxnSpPr>
            <a:cxnSpLocks/>
          </p:cNvCxnSpPr>
          <p:nvPr/>
        </p:nvCxnSpPr>
        <p:spPr>
          <a:xfrm flipH="1" flipV="1">
            <a:off x="5275387" y="4431083"/>
            <a:ext cx="27246" cy="949689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DA22698-CADD-5F33-A5D9-D828136E59AD}"/>
              </a:ext>
            </a:extLst>
          </p:cNvPr>
          <p:cNvCxnSpPr>
            <a:cxnSpLocks/>
            <a:stCxn id="124" idx="1"/>
          </p:cNvCxnSpPr>
          <p:nvPr/>
        </p:nvCxnSpPr>
        <p:spPr>
          <a:xfrm flipV="1">
            <a:off x="5047812" y="4431082"/>
            <a:ext cx="227575" cy="1191994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A9D85B-C289-51FC-BF97-E162FB00C510}"/>
              </a:ext>
            </a:extLst>
          </p:cNvPr>
          <p:cNvCxnSpPr>
            <a:cxnSpLocks/>
            <a:stCxn id="124" idx="3"/>
            <a:endCxn id="143" idx="4"/>
          </p:cNvCxnSpPr>
          <p:nvPr/>
        </p:nvCxnSpPr>
        <p:spPr>
          <a:xfrm flipH="1" flipV="1">
            <a:off x="5275250" y="4419601"/>
            <a:ext cx="261423" cy="1203475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7E17956-3582-AB60-6A5A-095914DD49A2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5275251" y="4240758"/>
            <a:ext cx="0" cy="178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6BAB08D-22B3-52B8-14B8-065EA12122E7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4900575" y="1524963"/>
            <a:ext cx="4156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B9F6D7-1ED6-2DAC-E088-B206F2F60398}"/>
                  </a:ext>
                </a:extLst>
              </p:cNvPr>
              <p:cNvSpPr txBox="1"/>
              <p:nvPr/>
            </p:nvSpPr>
            <p:spPr>
              <a:xfrm>
                <a:off x="8118079" y="3342633"/>
                <a:ext cx="45894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B9F6D7-1ED6-2DAC-E088-B206F2F6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79" y="3342633"/>
                <a:ext cx="45894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0E4D38-93A6-868C-D420-F4515075086D}"/>
              </a:ext>
            </a:extLst>
          </p:cNvPr>
          <p:cNvCxnSpPr>
            <a:cxnSpLocks/>
            <a:stCxn id="165" idx="1"/>
            <a:endCxn id="93" idx="3"/>
          </p:cNvCxnSpPr>
          <p:nvPr/>
        </p:nvCxnSpPr>
        <p:spPr>
          <a:xfrm flipH="1" flipV="1">
            <a:off x="4900575" y="3570787"/>
            <a:ext cx="3217504" cy="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AD6B8F4-B8BE-8B9B-9F98-FB4F848795A1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5275251" y="3579988"/>
            <a:ext cx="0" cy="193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3C4D94-8A91-B535-C6AA-BA3F74011594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4900575" y="3570786"/>
            <a:ext cx="1958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FC6F97-EFCC-C72D-775F-0B1BD84F63F3}"/>
                  </a:ext>
                </a:extLst>
              </p:cNvPr>
              <p:cNvSpPr txBox="1"/>
              <p:nvPr/>
            </p:nvSpPr>
            <p:spPr>
              <a:xfrm>
                <a:off x="5316183" y="2604609"/>
                <a:ext cx="45894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FC6F97-EFCC-C72D-775F-0B1BD84F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83" y="2604609"/>
                <a:ext cx="4589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8975E6C-CDC8-6742-3C5D-41BB8E40B95D}"/>
                  </a:ext>
                </a:extLst>
              </p:cNvPr>
              <p:cNvSpPr txBox="1"/>
              <p:nvPr/>
            </p:nvSpPr>
            <p:spPr>
              <a:xfrm>
                <a:off x="6248786" y="2604609"/>
                <a:ext cx="45894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8975E6C-CDC8-6742-3C5D-41BB8E40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86" y="2604609"/>
                <a:ext cx="4589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84A7D2C-3AB2-0390-5965-0F5513015F31}"/>
                  </a:ext>
                </a:extLst>
              </p:cNvPr>
              <p:cNvSpPr txBox="1"/>
              <p:nvPr/>
            </p:nvSpPr>
            <p:spPr>
              <a:xfrm>
                <a:off x="7100242" y="2792694"/>
                <a:ext cx="78500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84A7D2C-3AB2-0390-5965-0F551301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42" y="2792694"/>
                <a:ext cx="7850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3" name="Picture 182">
            <a:extLst>
              <a:ext uri="{FF2B5EF4-FFF2-40B4-BE49-F238E27FC236}">
                <a16:creationId xmlns:a16="http://schemas.microsoft.com/office/drawing/2014/main" id="{A251BF61-869D-BBF7-BF0A-6DCCE895D4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1189" y="1214337"/>
            <a:ext cx="658425" cy="658425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F40BAB6-AECB-9345-BFD1-B7654E5BA93B}"/>
              </a:ext>
            </a:extLst>
          </p:cNvPr>
          <p:cNvCxnSpPr>
            <a:cxnSpLocks/>
            <a:endCxn id="177" idx="2"/>
          </p:cNvCxnSpPr>
          <p:nvPr/>
        </p:nvCxnSpPr>
        <p:spPr>
          <a:xfrm flipV="1">
            <a:off x="5545658" y="3066274"/>
            <a:ext cx="0" cy="513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69ACF08-D2B0-DC16-0552-894235740CF3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6465876" y="3066274"/>
            <a:ext cx="0" cy="512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A21D6BA-69DD-9211-7808-B1A9E4784FB4}"/>
              </a:ext>
            </a:extLst>
          </p:cNvPr>
          <p:cNvCxnSpPr>
            <a:cxnSpLocks/>
            <a:endCxn id="179" idx="2"/>
          </p:cNvCxnSpPr>
          <p:nvPr/>
        </p:nvCxnSpPr>
        <p:spPr>
          <a:xfrm flipV="1">
            <a:off x="7492745" y="3162026"/>
            <a:ext cx="1" cy="40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9D3FF52F-9A6F-100C-AE36-3F2DDB60327F}"/>
              </a:ext>
            </a:extLst>
          </p:cNvPr>
          <p:cNvCxnSpPr>
            <a:cxnSpLocks/>
            <a:stCxn id="165" idx="3"/>
            <a:endCxn id="197" idx="2"/>
          </p:cNvCxnSpPr>
          <p:nvPr/>
        </p:nvCxnSpPr>
        <p:spPr>
          <a:xfrm flipV="1">
            <a:off x="8577028" y="2907630"/>
            <a:ext cx="177293" cy="6658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>
            <a:extLst>
              <a:ext uri="{FF2B5EF4-FFF2-40B4-BE49-F238E27FC236}">
                <a16:creationId xmlns:a16="http://schemas.microsoft.com/office/drawing/2014/main" id="{C406298D-61DC-DD67-AD45-04B825FA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46" y="2440607"/>
            <a:ext cx="458949" cy="467023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561427B-0899-8919-E816-7F63D04AC1F2}"/>
              </a:ext>
            </a:extLst>
          </p:cNvPr>
          <p:cNvCxnSpPr>
            <a:cxnSpLocks/>
            <a:stCxn id="197" idx="0"/>
            <a:endCxn id="241" idx="2"/>
          </p:cNvCxnSpPr>
          <p:nvPr/>
        </p:nvCxnSpPr>
        <p:spPr>
          <a:xfrm flipH="1" flipV="1">
            <a:off x="8754320" y="2257914"/>
            <a:ext cx="1" cy="182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66EB04-1E6D-8E05-B904-879CF46C757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775132" y="1524963"/>
            <a:ext cx="14813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Picture 219">
            <a:extLst>
              <a:ext uri="{FF2B5EF4-FFF2-40B4-BE49-F238E27FC236}">
                <a16:creationId xmlns:a16="http://schemas.microsoft.com/office/drawing/2014/main" id="{2F011E36-4156-F813-D169-CA53AF0A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271" y="2049712"/>
            <a:ext cx="458949" cy="467023"/>
          </a:xfrm>
          <a:prstGeom prst="rect">
            <a:avLst/>
          </a:prstGeom>
        </p:spPr>
      </p:pic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AA22B6C-F083-B369-6F0F-EC22460BED1A}"/>
              </a:ext>
            </a:extLst>
          </p:cNvPr>
          <p:cNvCxnSpPr>
            <a:cxnSpLocks/>
            <a:stCxn id="220" idx="0"/>
          </p:cNvCxnSpPr>
          <p:nvPr/>
        </p:nvCxnSpPr>
        <p:spPr>
          <a:xfrm flipH="1" flipV="1">
            <a:off x="7485091" y="1774144"/>
            <a:ext cx="0" cy="27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F78AC84-3D4F-8792-BCAE-82CF9346128F}"/>
              </a:ext>
            </a:extLst>
          </p:cNvPr>
          <p:cNvCxnSpPr>
            <a:cxnSpLocks/>
            <a:stCxn id="179" idx="0"/>
            <a:endCxn id="220" idx="2"/>
          </p:cNvCxnSpPr>
          <p:nvPr/>
        </p:nvCxnSpPr>
        <p:spPr>
          <a:xfrm flipV="1">
            <a:off x="7492746" y="2516735"/>
            <a:ext cx="0" cy="275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C34B7C5-8B92-2387-E5A1-E340FE5620B1}"/>
              </a:ext>
            </a:extLst>
          </p:cNvPr>
          <p:cNvCxnSpPr>
            <a:cxnSpLocks/>
            <a:stCxn id="177" idx="0"/>
            <a:endCxn id="23" idx="2"/>
          </p:cNvCxnSpPr>
          <p:nvPr/>
        </p:nvCxnSpPr>
        <p:spPr>
          <a:xfrm flipV="1">
            <a:off x="5545658" y="1758474"/>
            <a:ext cx="0" cy="846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D85A26C5-B743-58F4-96D6-1BFC11A23A5E}"/>
              </a:ext>
            </a:extLst>
          </p:cNvPr>
          <p:cNvCxnSpPr>
            <a:cxnSpLocks/>
            <a:stCxn id="178" idx="0"/>
            <a:endCxn id="220" idx="1"/>
          </p:cNvCxnSpPr>
          <p:nvPr/>
        </p:nvCxnSpPr>
        <p:spPr>
          <a:xfrm rot="5400000" flipH="1" flipV="1">
            <a:off x="6710074" y="2051412"/>
            <a:ext cx="321385" cy="7850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9766C0F-9CCA-51AE-A84E-9389788CA524}"/>
                  </a:ext>
                </a:extLst>
              </p:cNvPr>
              <p:cNvSpPr txBox="1"/>
              <p:nvPr/>
            </p:nvSpPr>
            <p:spPr>
              <a:xfrm>
                <a:off x="5096400" y="1948141"/>
                <a:ext cx="458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9766C0F-9CCA-51AE-A84E-9389788CA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400" y="1948141"/>
                <a:ext cx="458950" cy="461665"/>
              </a:xfrm>
              <a:prstGeom prst="rect">
                <a:avLst/>
              </a:prstGeom>
              <a:blipFill>
                <a:blip r:embed="rId14"/>
                <a:stretch>
                  <a:fillRect l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75454BB-2C45-443D-C4D0-D2FC3BFB7021}"/>
                  </a:ext>
                </a:extLst>
              </p:cNvPr>
              <p:cNvSpPr txBox="1"/>
              <p:nvPr/>
            </p:nvSpPr>
            <p:spPr>
              <a:xfrm>
                <a:off x="6581409" y="1833954"/>
                <a:ext cx="458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75454BB-2C45-443D-C4D0-D2FC3BFB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09" y="1833954"/>
                <a:ext cx="4589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856EA62-C6B6-ACC8-FE53-64CF48210318}"/>
                  </a:ext>
                </a:extLst>
              </p:cNvPr>
              <p:cNvSpPr txBox="1"/>
              <p:nvPr/>
            </p:nvSpPr>
            <p:spPr>
              <a:xfrm>
                <a:off x="8220445" y="2869032"/>
                <a:ext cx="458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856EA62-C6B6-ACC8-FE53-64CF48210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445" y="2869032"/>
                <a:ext cx="458950" cy="461665"/>
              </a:xfrm>
              <a:prstGeom prst="rect">
                <a:avLst/>
              </a:prstGeom>
              <a:blipFill>
                <a:blip r:embed="rId16"/>
                <a:stretch>
                  <a:fillRect l="-2632" r="-526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1D630C1-2EED-C24E-B9D6-43021C119C7C}"/>
                  </a:ext>
                </a:extLst>
              </p:cNvPr>
              <p:cNvSpPr txBox="1"/>
              <p:nvPr/>
            </p:nvSpPr>
            <p:spPr>
              <a:xfrm>
                <a:off x="8361816" y="1888582"/>
                <a:ext cx="78500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1D630C1-2EED-C24E-B9D6-43021C119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816" y="1888582"/>
                <a:ext cx="78500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59124BF1-5E7A-9491-E2CD-AD3018306798}"/>
              </a:ext>
            </a:extLst>
          </p:cNvPr>
          <p:cNvCxnSpPr>
            <a:cxnSpLocks/>
          </p:cNvCxnSpPr>
          <p:nvPr/>
        </p:nvCxnSpPr>
        <p:spPr>
          <a:xfrm>
            <a:off x="7724601" y="1543549"/>
            <a:ext cx="3231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7152D36-CC09-7FF8-2404-3AD89CFFFA51}"/>
              </a:ext>
            </a:extLst>
          </p:cNvPr>
          <p:cNvCxnSpPr>
            <a:cxnSpLocks/>
            <a:stCxn id="241" idx="0"/>
          </p:cNvCxnSpPr>
          <p:nvPr/>
        </p:nvCxnSpPr>
        <p:spPr>
          <a:xfrm flipV="1">
            <a:off x="8754320" y="1538677"/>
            <a:ext cx="0" cy="349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1A514AB1-9FCD-9CC2-1B45-F599C1555395}"/>
              </a:ext>
            </a:extLst>
          </p:cNvPr>
          <p:cNvCxnSpPr>
            <a:cxnSpLocks/>
            <a:stCxn id="265" idx="4"/>
          </p:cNvCxnSpPr>
          <p:nvPr/>
        </p:nvCxnSpPr>
        <p:spPr>
          <a:xfrm rot="16200000" flipH="1">
            <a:off x="8735198" y="1416739"/>
            <a:ext cx="2837246" cy="1506978"/>
          </a:xfrm>
          <a:prstGeom prst="bentConnector3">
            <a:avLst>
              <a:gd name="adj1" fmla="val 10013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2CFD5CC-1629-1641-11EE-4646EAED1A43}"/>
                  </a:ext>
                </a:extLst>
              </p:cNvPr>
              <p:cNvSpPr/>
              <p:nvPr/>
            </p:nvSpPr>
            <p:spPr>
              <a:xfrm>
                <a:off x="8943132" y="-162795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2CFD5CC-1629-1641-11EE-4646EAED1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32" y="-162795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46898BD-23AA-C495-FEF1-C05B23189E70}"/>
                  </a:ext>
                </a:extLst>
              </p:cNvPr>
              <p:cNvSpPr txBox="1"/>
              <p:nvPr/>
            </p:nvSpPr>
            <p:spPr>
              <a:xfrm>
                <a:off x="10208069" y="1568179"/>
                <a:ext cx="79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46898BD-23AA-C495-FEF1-C05B2318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069" y="1568179"/>
                <a:ext cx="79652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EA6EFC0-030C-5E25-EB69-C37C9BF63884}"/>
                  </a:ext>
                </a:extLst>
              </p:cNvPr>
              <p:cNvSpPr txBox="1"/>
              <p:nvPr/>
            </p:nvSpPr>
            <p:spPr>
              <a:xfrm>
                <a:off x="10159604" y="3614001"/>
                <a:ext cx="79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EA6EFC0-030C-5E25-EB69-C37C9BF6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04" y="3614001"/>
                <a:ext cx="79652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AB2F70-8F44-C9FA-67AA-B3DC324BA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160558" y="1164481"/>
            <a:ext cx="6857999" cy="4529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89C88-0A3F-A713-4136-97037644A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368484" y="1164480"/>
            <a:ext cx="6857999" cy="4529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743E6-C9F4-6902-04A8-40576791E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897526" y="1164479"/>
            <a:ext cx="6857999" cy="45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2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1E08E-74EE-BB88-5963-839DDB13A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164479" y="1164480"/>
            <a:ext cx="6858000" cy="4529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F322BB-09B0-C54F-25BE-654F9A8C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368484" y="1164480"/>
            <a:ext cx="6857999" cy="4529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66E8F-715E-6521-C81F-F1BACFE86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897526" y="1164479"/>
            <a:ext cx="6857999" cy="45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277147-849C-A496-D367-3575B9EC1DE7}"/>
              </a:ext>
            </a:extLst>
          </p:cNvPr>
          <p:cNvSpPr/>
          <p:nvPr/>
        </p:nvSpPr>
        <p:spPr>
          <a:xfrm>
            <a:off x="5858492" y="1467350"/>
            <a:ext cx="3659680" cy="4696682"/>
          </a:xfrm>
          <a:prstGeom prst="roundRect">
            <a:avLst>
              <a:gd name="adj" fmla="val 10681"/>
            </a:avLst>
          </a:prstGeom>
          <a:solidFill>
            <a:srgbClr val="FFFAE7"/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E310622-D6C9-2E93-AC9E-D4FCAC1C0030}"/>
              </a:ext>
            </a:extLst>
          </p:cNvPr>
          <p:cNvSpPr/>
          <p:nvPr/>
        </p:nvSpPr>
        <p:spPr>
          <a:xfrm>
            <a:off x="1406655" y="1481209"/>
            <a:ext cx="4089555" cy="1454769"/>
          </a:xfrm>
          <a:prstGeom prst="roundRect">
            <a:avLst/>
          </a:prstGeom>
          <a:solidFill>
            <a:srgbClr val="FFFAE7"/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2A580F-EC8E-3075-2EAE-5B477CCF1A2D}"/>
                  </a:ext>
                </a:extLst>
              </p:cNvPr>
              <p:cNvSpPr/>
              <p:nvPr/>
            </p:nvSpPr>
            <p:spPr>
              <a:xfrm>
                <a:off x="10974654" y="4929172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2A580F-EC8E-3075-2EAE-5B477CCF1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54" y="4929172"/>
                <a:ext cx="1074801" cy="1095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070D86A-D73B-5C1F-A243-DEE048D6C2D7}"/>
                  </a:ext>
                </a:extLst>
              </p:cNvPr>
              <p:cNvSpPr/>
              <p:nvPr/>
            </p:nvSpPr>
            <p:spPr>
              <a:xfrm>
                <a:off x="6509906" y="3214078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070D86A-D73B-5C1F-A243-DEE048D6C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906" y="3214078"/>
                <a:ext cx="361568" cy="619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0A0E2A-6692-7797-0229-40513EE70DA9}"/>
                  </a:ext>
                </a:extLst>
              </p:cNvPr>
              <p:cNvSpPr/>
              <p:nvPr/>
            </p:nvSpPr>
            <p:spPr>
              <a:xfrm>
                <a:off x="278994" y="1636274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0A0E2A-6692-7797-0229-40513EE70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4" y="1636274"/>
                <a:ext cx="1074801" cy="1095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95CE24-176D-7786-B48D-25B5BAB4FC02}"/>
                  </a:ext>
                </a:extLst>
              </p:cNvPr>
              <p:cNvSpPr/>
              <p:nvPr/>
            </p:nvSpPr>
            <p:spPr>
              <a:xfrm>
                <a:off x="2375633" y="1827574"/>
                <a:ext cx="273306" cy="744536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95CE24-176D-7786-B48D-25B5BAB4F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33" y="1827574"/>
                <a:ext cx="273306" cy="744536"/>
              </a:xfrm>
              <a:prstGeom prst="rect">
                <a:avLst/>
              </a:prstGeom>
              <a:blipFill>
                <a:blip r:embed="rId5"/>
                <a:stretch>
                  <a:fillRect l="-14894"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19CC64A-1B7E-8CE0-B2C7-7FACEC3641F3}"/>
                  </a:ext>
                </a:extLst>
              </p:cNvPr>
              <p:cNvSpPr/>
              <p:nvPr/>
            </p:nvSpPr>
            <p:spPr>
              <a:xfrm>
                <a:off x="3725129" y="1950288"/>
                <a:ext cx="273306" cy="481806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19CC64A-1B7E-8CE0-B2C7-7FACEC364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29" y="1950288"/>
                <a:ext cx="273306" cy="481806"/>
              </a:xfrm>
              <a:prstGeom prst="rect">
                <a:avLst/>
              </a:prstGeom>
              <a:blipFill>
                <a:blip r:embed="rId6"/>
                <a:stretch>
                  <a:fillRect l="-12766"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6838DCB-FCE9-B717-7674-2C3B4828B123}"/>
                  </a:ext>
                </a:extLst>
              </p:cNvPr>
              <p:cNvSpPr/>
              <p:nvPr/>
            </p:nvSpPr>
            <p:spPr>
              <a:xfrm>
                <a:off x="5057176" y="2017677"/>
                <a:ext cx="273306" cy="364329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6838DCB-FCE9-B717-7674-2C3B4828B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76" y="2017677"/>
                <a:ext cx="273306" cy="364329"/>
              </a:xfrm>
              <a:prstGeom prst="rect">
                <a:avLst/>
              </a:prstGeom>
              <a:blipFill>
                <a:blip r:embed="rId7"/>
                <a:stretch>
                  <a:fillRect l="-15217"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21BDF49-307C-2E66-47B0-A735C1FDEFBB}"/>
                  </a:ext>
                </a:extLst>
              </p:cNvPr>
              <p:cNvSpPr/>
              <p:nvPr/>
            </p:nvSpPr>
            <p:spPr>
              <a:xfrm>
                <a:off x="5530400" y="2026430"/>
                <a:ext cx="273306" cy="364329"/>
              </a:xfrm>
              <a:prstGeom prst="rect">
                <a:avLst/>
              </a:prstGeom>
              <a:solidFill>
                <a:srgbClr val="006600"/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21BDF49-307C-2E66-47B0-A735C1FDE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00" y="2026430"/>
                <a:ext cx="273306" cy="364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rapezoid 79">
            <a:extLst>
              <a:ext uri="{FF2B5EF4-FFF2-40B4-BE49-F238E27FC236}">
                <a16:creationId xmlns:a16="http://schemas.microsoft.com/office/drawing/2014/main" id="{ABA945CE-596D-6660-0864-EBB01FCCB0F0}"/>
              </a:ext>
            </a:extLst>
          </p:cNvPr>
          <p:cNvSpPr/>
          <p:nvPr/>
        </p:nvSpPr>
        <p:spPr>
          <a:xfrm rot="16200000">
            <a:off x="5549627" y="2057584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A671F9D-E83B-DAFF-82E7-B1E5119B94F9}"/>
                  </a:ext>
                </a:extLst>
              </p:cNvPr>
              <p:cNvSpPr/>
              <p:nvPr/>
            </p:nvSpPr>
            <p:spPr>
              <a:xfrm>
                <a:off x="6435518" y="1920668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A671F9D-E83B-DAFF-82E7-B1E5119B9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18" y="1920668"/>
                <a:ext cx="361568" cy="619521"/>
              </a:xfrm>
              <a:prstGeom prst="rect">
                <a:avLst/>
              </a:prstGeom>
              <a:blipFill>
                <a:blip r:embed="rId9"/>
                <a:stretch>
                  <a:fillRect l="-8197"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558D2F-D6C0-9AC6-D2C8-1723003E6791}"/>
                  </a:ext>
                </a:extLst>
              </p:cNvPr>
              <p:cNvSpPr/>
              <p:nvPr/>
            </p:nvSpPr>
            <p:spPr>
              <a:xfrm>
                <a:off x="6912916" y="1928606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558D2F-D6C0-9AC6-D2C8-1723003E6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16" y="1928606"/>
                <a:ext cx="361568" cy="6195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959BB8C-2DE0-80BD-28BA-C586DF8E2A93}"/>
              </a:ext>
            </a:extLst>
          </p:cNvPr>
          <p:cNvSpPr/>
          <p:nvPr/>
        </p:nvSpPr>
        <p:spPr>
          <a:xfrm>
            <a:off x="6319688" y="1690680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C01E0ACD-E7DA-7A11-BEF8-2654FDA01EAA}"/>
              </a:ext>
            </a:extLst>
          </p:cNvPr>
          <p:cNvSpPr/>
          <p:nvPr/>
        </p:nvSpPr>
        <p:spPr>
          <a:xfrm rot="16200000">
            <a:off x="7084453" y="2049643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3226BC8-A564-9B95-E5C7-DE99042707BE}"/>
                  </a:ext>
                </a:extLst>
              </p:cNvPr>
              <p:cNvSpPr/>
              <p:nvPr/>
            </p:nvSpPr>
            <p:spPr>
              <a:xfrm>
                <a:off x="7983542" y="1912727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3226BC8-A564-9B95-E5C7-DE9904270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542" y="1912727"/>
                <a:ext cx="361568" cy="619521"/>
              </a:xfrm>
              <a:prstGeom prst="rect">
                <a:avLst/>
              </a:prstGeom>
              <a:blipFill>
                <a:blip r:embed="rId11"/>
                <a:stretch>
                  <a:fillRect l="-8197"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AC37B9B-83EB-BF92-7FB5-6F587C2BE011}"/>
                  </a:ext>
                </a:extLst>
              </p:cNvPr>
              <p:cNvSpPr/>
              <p:nvPr/>
            </p:nvSpPr>
            <p:spPr>
              <a:xfrm>
                <a:off x="8460940" y="1920665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AC37B9B-83EB-BF92-7FB5-6F587C2BE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940" y="1920665"/>
                <a:ext cx="361568" cy="6195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2CCD981-4562-F98A-1B4F-A98C5DDAD8DC}"/>
              </a:ext>
            </a:extLst>
          </p:cNvPr>
          <p:cNvSpPr/>
          <p:nvPr/>
        </p:nvSpPr>
        <p:spPr>
          <a:xfrm>
            <a:off x="7867712" y="1682739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574BF5DF-AE95-7F8D-46ED-7569537E4340}"/>
              </a:ext>
            </a:extLst>
          </p:cNvPr>
          <p:cNvSpPr/>
          <p:nvPr/>
        </p:nvSpPr>
        <p:spPr>
          <a:xfrm rot="16200000">
            <a:off x="8687264" y="2041702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5D912F-7FBE-6BFA-758E-11D50A8137B6}"/>
                  </a:ext>
                </a:extLst>
              </p:cNvPr>
              <p:cNvSpPr/>
              <p:nvPr/>
            </p:nvSpPr>
            <p:spPr>
              <a:xfrm>
                <a:off x="9526349" y="1690680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5D912F-7FBE-6BFA-758E-11D50A813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349" y="1690680"/>
                <a:ext cx="1074801" cy="10953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rapezoid 89">
            <a:extLst>
              <a:ext uri="{FF2B5EF4-FFF2-40B4-BE49-F238E27FC236}">
                <a16:creationId xmlns:a16="http://schemas.microsoft.com/office/drawing/2014/main" id="{347C17E3-45C3-34C2-4F4A-CB459899F5DA}"/>
              </a:ext>
            </a:extLst>
          </p:cNvPr>
          <p:cNvSpPr/>
          <p:nvPr/>
        </p:nvSpPr>
        <p:spPr>
          <a:xfrm rot="16200000">
            <a:off x="5549627" y="3382947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DA7577E-01E5-11DD-0F6A-11FCC46C070A}"/>
                  </a:ext>
                </a:extLst>
              </p:cNvPr>
              <p:cNvSpPr/>
              <p:nvPr/>
            </p:nvSpPr>
            <p:spPr>
              <a:xfrm>
                <a:off x="6366206" y="3341082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DA7577E-01E5-11DD-0F6A-11FCC46C0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206" y="3341082"/>
                <a:ext cx="361568" cy="6195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BA3BB2E-D235-D15E-7B6C-CA1580A79D34}"/>
                  </a:ext>
                </a:extLst>
              </p:cNvPr>
              <p:cNvSpPr/>
              <p:nvPr/>
            </p:nvSpPr>
            <p:spPr>
              <a:xfrm>
                <a:off x="6912916" y="3253969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BA3BB2E-D235-D15E-7B6C-CA1580A79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16" y="3253969"/>
                <a:ext cx="361568" cy="6195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2632B6E-9319-DC00-B8FD-221BC3B512F7}"/>
              </a:ext>
            </a:extLst>
          </p:cNvPr>
          <p:cNvSpPr/>
          <p:nvPr/>
        </p:nvSpPr>
        <p:spPr>
          <a:xfrm>
            <a:off x="6319688" y="3016043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Trapezoid 93">
            <a:extLst>
              <a:ext uri="{FF2B5EF4-FFF2-40B4-BE49-F238E27FC236}">
                <a16:creationId xmlns:a16="http://schemas.microsoft.com/office/drawing/2014/main" id="{FB8EBFDD-658C-FCF3-5E86-289159E359DC}"/>
              </a:ext>
            </a:extLst>
          </p:cNvPr>
          <p:cNvSpPr/>
          <p:nvPr/>
        </p:nvSpPr>
        <p:spPr>
          <a:xfrm rot="16200000">
            <a:off x="7084453" y="3375006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32EEF1-3492-0975-610C-F3E826EB344C}"/>
                  </a:ext>
                </a:extLst>
              </p:cNvPr>
              <p:cNvSpPr/>
              <p:nvPr/>
            </p:nvSpPr>
            <p:spPr>
              <a:xfrm>
                <a:off x="8460940" y="3246028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532EEF1-3492-0975-610C-F3E826EB3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940" y="3246028"/>
                <a:ext cx="361568" cy="6195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397A135-14C3-9250-1B1D-C94C671D0FB7}"/>
              </a:ext>
            </a:extLst>
          </p:cNvPr>
          <p:cNvSpPr/>
          <p:nvPr/>
        </p:nvSpPr>
        <p:spPr>
          <a:xfrm>
            <a:off x="7867712" y="3008102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Trapezoid 96">
            <a:extLst>
              <a:ext uri="{FF2B5EF4-FFF2-40B4-BE49-F238E27FC236}">
                <a16:creationId xmlns:a16="http://schemas.microsoft.com/office/drawing/2014/main" id="{1AE7C5E0-DB3F-D01E-4BA8-61C491F92BC1}"/>
              </a:ext>
            </a:extLst>
          </p:cNvPr>
          <p:cNvSpPr/>
          <p:nvPr/>
        </p:nvSpPr>
        <p:spPr>
          <a:xfrm rot="16200000">
            <a:off x="8687264" y="3367065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2E6D0F-862F-84B9-DB28-2503C4331886}"/>
                  </a:ext>
                </a:extLst>
              </p:cNvPr>
              <p:cNvSpPr/>
              <p:nvPr/>
            </p:nvSpPr>
            <p:spPr>
              <a:xfrm>
                <a:off x="10009428" y="3018713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2E6D0F-862F-84B9-DB28-2503C433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28" y="3018713"/>
                <a:ext cx="1074801" cy="10953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2A2553-8C6F-ED15-16D5-23D16938A70E}"/>
                  </a:ext>
                </a:extLst>
              </p:cNvPr>
              <p:cNvSpPr/>
              <p:nvPr/>
            </p:nvSpPr>
            <p:spPr>
              <a:xfrm>
                <a:off x="9481418" y="3016043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2A2553-8C6F-ED15-16D5-23D16938A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418" y="3016043"/>
                <a:ext cx="1074801" cy="10953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EFFF370-3DD1-3690-0963-B050AF786004}"/>
              </a:ext>
            </a:extLst>
          </p:cNvPr>
          <p:cNvCxnSpPr>
            <a:stCxn id="79" idx="2"/>
            <a:endCxn id="90" idx="0"/>
          </p:cNvCxnSpPr>
          <p:nvPr/>
        </p:nvCxnSpPr>
        <p:spPr>
          <a:xfrm rot="16200000" flipH="1">
            <a:off x="5205305" y="2852506"/>
            <a:ext cx="1172972" cy="249477"/>
          </a:xfrm>
          <a:prstGeom prst="bentConnector4">
            <a:avLst>
              <a:gd name="adj1" fmla="val 42294"/>
              <a:gd name="adj2" fmla="val -223"/>
            </a:avLst>
          </a:prstGeom>
          <a:noFill/>
          <a:ln w="38100" cap="flat" cmpd="sng" algn="ctr">
            <a:solidFill>
              <a:srgbClr val="0066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BD4F241-91AC-5339-DBA7-0C916A053846}"/>
                  </a:ext>
                </a:extLst>
              </p:cNvPr>
              <p:cNvSpPr/>
              <p:nvPr/>
            </p:nvSpPr>
            <p:spPr>
              <a:xfrm>
                <a:off x="8055147" y="3214078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BD4F241-91AC-5339-DBA7-0C916A053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47" y="3214078"/>
                <a:ext cx="361568" cy="6195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2949130-5AEF-DD46-6B1A-A55CBC8A631C}"/>
                  </a:ext>
                </a:extLst>
              </p:cNvPr>
              <p:cNvSpPr/>
              <p:nvPr/>
            </p:nvSpPr>
            <p:spPr>
              <a:xfrm>
                <a:off x="7911447" y="3341082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2949130-5AEF-DD46-6B1A-A55CBC8A6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7" y="3341082"/>
                <a:ext cx="361568" cy="6195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F86EF71-658E-5B63-718D-FF0EADF62306}"/>
                  </a:ext>
                </a:extLst>
              </p:cNvPr>
              <p:cNvSpPr/>
              <p:nvPr/>
            </p:nvSpPr>
            <p:spPr>
              <a:xfrm>
                <a:off x="6508215" y="5017189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F86EF71-658E-5B63-718D-FF0EADF62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15" y="5017189"/>
                <a:ext cx="361568" cy="6195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rapezoid 103">
            <a:extLst>
              <a:ext uri="{FF2B5EF4-FFF2-40B4-BE49-F238E27FC236}">
                <a16:creationId xmlns:a16="http://schemas.microsoft.com/office/drawing/2014/main" id="{9B8D0F7C-DE19-FAD8-00A3-2D199649D38D}"/>
              </a:ext>
            </a:extLst>
          </p:cNvPr>
          <p:cNvSpPr/>
          <p:nvPr/>
        </p:nvSpPr>
        <p:spPr>
          <a:xfrm rot="16200000">
            <a:off x="5559017" y="5293406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E1AFDFD-85CB-19E8-0A70-4B979DA2126C}"/>
                  </a:ext>
                </a:extLst>
              </p:cNvPr>
              <p:cNvSpPr/>
              <p:nvPr/>
            </p:nvSpPr>
            <p:spPr>
              <a:xfrm>
                <a:off x="6365983" y="5386475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E1AFDFD-85CB-19E8-0A70-4B979DA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83" y="5386475"/>
                <a:ext cx="361568" cy="6195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AFD8007-5B0B-6AC9-0F75-B8F1C2063420}"/>
                  </a:ext>
                </a:extLst>
              </p:cNvPr>
              <p:cNvSpPr/>
              <p:nvPr/>
            </p:nvSpPr>
            <p:spPr>
              <a:xfrm>
                <a:off x="6922306" y="5164428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AFD8007-5B0B-6AC9-0F75-B8F1C2063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306" y="5164428"/>
                <a:ext cx="361568" cy="6195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CC2A2B6-7757-C281-0506-DBD76457FC09}"/>
              </a:ext>
            </a:extLst>
          </p:cNvPr>
          <p:cNvSpPr/>
          <p:nvPr/>
        </p:nvSpPr>
        <p:spPr>
          <a:xfrm>
            <a:off x="6329078" y="4926502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1E5C08D0-59F7-E44D-E9BB-24EFA21AA322}"/>
              </a:ext>
            </a:extLst>
          </p:cNvPr>
          <p:cNvSpPr/>
          <p:nvPr/>
        </p:nvSpPr>
        <p:spPr>
          <a:xfrm rot="16200000">
            <a:off x="7093843" y="5285465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D21419-DBAD-C352-60DD-1EA464C0A6EF}"/>
                  </a:ext>
                </a:extLst>
              </p:cNvPr>
              <p:cNvSpPr/>
              <p:nvPr/>
            </p:nvSpPr>
            <p:spPr>
              <a:xfrm>
                <a:off x="8470330" y="5156487"/>
                <a:ext cx="361568" cy="619521"/>
              </a:xfrm>
              <a:prstGeom prst="rect">
                <a:avLst/>
              </a:prstGeom>
              <a:solidFill>
                <a:srgbClr val="CBDCCD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D21419-DBAD-C352-60DD-1EA464C0A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30" y="5156487"/>
                <a:ext cx="361568" cy="6195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2A810B6-C1DB-ABAE-A3A7-58193C98C7C8}"/>
              </a:ext>
            </a:extLst>
          </p:cNvPr>
          <p:cNvSpPr/>
          <p:nvPr/>
        </p:nvSpPr>
        <p:spPr>
          <a:xfrm>
            <a:off x="7877102" y="4918561"/>
            <a:ext cx="1074801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289B01A4-5816-B3CE-1A8E-E5AD612864AF}"/>
              </a:ext>
            </a:extLst>
          </p:cNvPr>
          <p:cNvSpPr/>
          <p:nvPr/>
        </p:nvSpPr>
        <p:spPr>
          <a:xfrm rot="16200000">
            <a:off x="8696654" y="5277524"/>
            <a:ext cx="1095375" cy="361569"/>
          </a:xfrm>
          <a:prstGeom prst="trapezoid">
            <a:avLst>
              <a:gd name="adj" fmla="val 77687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</a:t>
            </a:r>
            <a:r>
              <a:rPr lang="en-US" sz="1000" kern="0" dirty="0">
                <a:solidFill>
                  <a:srgbClr val="FFFFFF"/>
                </a:solidFill>
                <a:latin typeface="Arial" panose="020B0604020202020204"/>
              </a:rPr>
              <a:t>-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E4D5595-009B-3446-DB13-F52E10CC4470}"/>
                  </a:ext>
                </a:extLst>
              </p:cNvPr>
              <p:cNvSpPr/>
              <p:nvPr/>
            </p:nvSpPr>
            <p:spPr>
              <a:xfrm>
                <a:off x="10018818" y="4929172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E4D5595-009B-3446-DB13-F52E10CC4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818" y="4929172"/>
                <a:ext cx="1074801" cy="109537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C70EE0E-93E0-681F-3F69-7562FB550005}"/>
                  </a:ext>
                </a:extLst>
              </p:cNvPr>
              <p:cNvSpPr/>
              <p:nvPr/>
            </p:nvSpPr>
            <p:spPr>
              <a:xfrm>
                <a:off x="9490808" y="4926502"/>
                <a:ext cx="1074801" cy="1095376"/>
              </a:xfrm>
              <a:prstGeom prst="rect">
                <a:avLst/>
              </a:prstGeom>
              <a:solidFill>
                <a:srgbClr val="D16828">
                  <a:lumMod val="50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C70EE0E-93E0-681F-3F69-7562FB55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808" y="4926502"/>
                <a:ext cx="1074801" cy="109537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6A8E1BA-AEEB-4E2F-A67B-76D0CB9E9DA7}"/>
                  </a:ext>
                </a:extLst>
              </p:cNvPr>
              <p:cNvSpPr/>
              <p:nvPr/>
            </p:nvSpPr>
            <p:spPr>
              <a:xfrm>
                <a:off x="10826951" y="4910620"/>
                <a:ext cx="436628" cy="1113928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E262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E262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 .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E262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6A8E1BA-AEEB-4E2F-A67B-76D0CB9E9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951" y="4910620"/>
                <a:ext cx="436628" cy="1113928"/>
              </a:xfrm>
              <a:prstGeom prst="ellipse">
                <a:avLst/>
              </a:prstGeom>
              <a:blipFill>
                <a:blip r:embed="rId26"/>
                <a:stretch>
                  <a:fillRect r="-555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483F4CF-ED8D-DE14-4BDF-D775188F8E21}"/>
              </a:ext>
            </a:extLst>
          </p:cNvPr>
          <p:cNvCxnSpPr>
            <a:cxnSpLocks/>
            <a:stCxn id="79" idx="2"/>
            <a:endCxn id="104" idx="0"/>
          </p:cNvCxnSpPr>
          <p:nvPr/>
        </p:nvCxnSpPr>
        <p:spPr>
          <a:xfrm rot="16200000" flipH="1">
            <a:off x="4254771" y="3803040"/>
            <a:ext cx="3083431" cy="258867"/>
          </a:xfrm>
          <a:prstGeom prst="bentConnector4">
            <a:avLst>
              <a:gd name="adj1" fmla="val 47068"/>
              <a:gd name="adj2" fmla="val 654"/>
            </a:avLst>
          </a:prstGeom>
          <a:noFill/>
          <a:ln w="38100" cap="flat" cmpd="sng" algn="ctr">
            <a:solidFill>
              <a:srgbClr val="0066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62D1984-74FA-0B2C-1DB6-2F438E37BC30}"/>
                  </a:ext>
                </a:extLst>
              </p:cNvPr>
              <p:cNvSpPr/>
              <p:nvPr/>
            </p:nvSpPr>
            <p:spPr>
              <a:xfrm rot="5400000">
                <a:off x="7416537" y="3954055"/>
                <a:ext cx="436628" cy="1113928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E262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E262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 .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E262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62D1984-74FA-0B2C-1DB6-2F438E37B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16537" y="3954055"/>
                <a:ext cx="436628" cy="1113928"/>
              </a:xfrm>
              <a:prstGeom prst="ellipse">
                <a:avLst/>
              </a:prstGeom>
              <a:blipFill>
                <a:blip r:embed="rId27"/>
                <a:stretch>
                  <a:fillRect b="-555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ACF229B7-6CE4-6B06-C274-F28DD4FB57BA}"/>
              </a:ext>
            </a:extLst>
          </p:cNvPr>
          <p:cNvSpPr/>
          <p:nvPr/>
        </p:nvSpPr>
        <p:spPr>
          <a:xfrm rot="20355768">
            <a:off x="6361216" y="4777922"/>
            <a:ext cx="436628" cy="1113928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E262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4630879-6EC2-B01D-345F-618514077202}"/>
                  </a:ext>
                </a:extLst>
              </p:cNvPr>
              <p:cNvSpPr/>
              <p:nvPr/>
            </p:nvSpPr>
            <p:spPr>
              <a:xfrm>
                <a:off x="8083294" y="5008154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4630879-6EC2-B01D-345F-61851407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94" y="5008154"/>
                <a:ext cx="361568" cy="6195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6AB41CC-D975-83E1-FB9F-76F49D223FC0}"/>
                  </a:ext>
                </a:extLst>
              </p:cNvPr>
              <p:cNvSpPr/>
              <p:nvPr/>
            </p:nvSpPr>
            <p:spPr>
              <a:xfrm>
                <a:off x="7941062" y="5377440"/>
                <a:ext cx="361568" cy="619521"/>
              </a:xfrm>
              <a:prstGeom prst="rect">
                <a:avLst/>
              </a:prstGeom>
              <a:solidFill>
                <a:srgbClr val="1E262E">
                  <a:lumMod val="75000"/>
                  <a:lumOff val="25000"/>
                </a:srgbClr>
              </a:solid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  <a:scene3d>
                <a:camera prst="isometricLeftDown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6AB41CC-D975-83E1-FB9F-76F49D223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62" y="5377440"/>
                <a:ext cx="361568" cy="6195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 cmpd="sng" algn="ctr">
                <a:solidFill>
                  <a:srgbClr val="D1682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AD94E2D4-077A-06BD-7926-43DD0E2AB9AB}"/>
              </a:ext>
            </a:extLst>
          </p:cNvPr>
          <p:cNvSpPr/>
          <p:nvPr/>
        </p:nvSpPr>
        <p:spPr>
          <a:xfrm rot="20355768">
            <a:off x="7936295" y="4768887"/>
            <a:ext cx="436628" cy="1113928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E262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…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6CFA89-D426-B149-BC33-B62380AD3905}"/>
              </a:ext>
            </a:extLst>
          </p:cNvPr>
          <p:cNvCxnSpPr>
            <a:cxnSpLocks/>
          </p:cNvCxnSpPr>
          <p:nvPr/>
        </p:nvCxnSpPr>
        <p:spPr>
          <a:xfrm flipH="1">
            <a:off x="6674870" y="3824564"/>
            <a:ext cx="18090" cy="1183590"/>
          </a:xfrm>
          <a:prstGeom prst="straightConnector1">
            <a:avLst/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F7D4AE-0215-3212-0350-359A7A513F59}"/>
              </a:ext>
            </a:extLst>
          </p:cNvPr>
          <p:cNvCxnSpPr>
            <a:cxnSpLocks/>
          </p:cNvCxnSpPr>
          <p:nvPr/>
        </p:nvCxnSpPr>
        <p:spPr>
          <a:xfrm flipH="1">
            <a:off x="8218114" y="3833599"/>
            <a:ext cx="18090" cy="1183590"/>
          </a:xfrm>
          <a:prstGeom prst="straightConnector1">
            <a:avLst/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51F7FB9-57EE-9C4C-72E7-776BC642568F}"/>
              </a:ext>
            </a:extLst>
          </p:cNvPr>
          <p:cNvCxnSpPr>
            <a:stCxn id="81" idx="2"/>
            <a:endCxn id="90" idx="0"/>
          </p:cNvCxnSpPr>
          <p:nvPr/>
        </p:nvCxnSpPr>
        <p:spPr>
          <a:xfrm rot="5400000">
            <a:off x="5754645" y="2702074"/>
            <a:ext cx="1023542" cy="699772"/>
          </a:xfrm>
          <a:prstGeom prst="curvedConnector4">
            <a:avLst>
              <a:gd name="adj1" fmla="val 41169"/>
              <a:gd name="adj2" fmla="val 132668"/>
            </a:avLst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5BA9218-2943-0A5A-934F-E736D1E0753C}"/>
              </a:ext>
            </a:extLst>
          </p:cNvPr>
          <p:cNvCxnSpPr>
            <a:endCxn id="104" idx="0"/>
          </p:cNvCxnSpPr>
          <p:nvPr/>
        </p:nvCxnSpPr>
        <p:spPr>
          <a:xfrm rot="5400000">
            <a:off x="5463588" y="4422936"/>
            <a:ext cx="1513587" cy="588921"/>
          </a:xfrm>
          <a:prstGeom prst="curvedConnector4">
            <a:avLst>
              <a:gd name="adj1" fmla="val 44028"/>
              <a:gd name="adj2" fmla="val 138817"/>
            </a:avLst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68BB9A4-66DD-69AB-BAA6-658D3FC0EEE0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6616302" y="2540189"/>
            <a:ext cx="1" cy="668589"/>
          </a:xfrm>
          <a:prstGeom prst="straightConnector1">
            <a:avLst/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A90963-8615-B920-BC3F-33A0C14DABB6}"/>
              </a:ext>
            </a:extLst>
          </p:cNvPr>
          <p:cNvCxnSpPr>
            <a:cxnSpLocks/>
          </p:cNvCxnSpPr>
          <p:nvPr/>
        </p:nvCxnSpPr>
        <p:spPr>
          <a:xfrm>
            <a:off x="8154608" y="2530933"/>
            <a:ext cx="1" cy="668589"/>
          </a:xfrm>
          <a:prstGeom prst="straightConnector1">
            <a:avLst/>
          </a:prstGeom>
          <a:noFill/>
          <a:ln w="38100" cap="flat" cmpd="sng" algn="ctr">
            <a:solidFill>
              <a:srgbClr val="1E262E">
                <a:lumMod val="75000"/>
                <a:lumOff val="2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Trapezoid 126">
            <a:extLst>
              <a:ext uri="{FF2B5EF4-FFF2-40B4-BE49-F238E27FC236}">
                <a16:creationId xmlns:a16="http://schemas.microsoft.com/office/drawing/2014/main" id="{2870124C-BC12-EEC4-7A23-D2A349D89B2C}"/>
              </a:ext>
            </a:extLst>
          </p:cNvPr>
          <p:cNvSpPr/>
          <p:nvPr/>
        </p:nvSpPr>
        <p:spPr>
          <a:xfrm rot="5400000">
            <a:off x="1171478" y="2010407"/>
            <a:ext cx="1095375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Separable Conv</a:t>
            </a:r>
          </a:p>
        </p:txBody>
      </p:sp>
      <p:sp>
        <p:nvSpPr>
          <p:cNvPr id="128" name="Trapezoid 127">
            <a:extLst>
              <a:ext uri="{FF2B5EF4-FFF2-40B4-BE49-F238E27FC236}">
                <a16:creationId xmlns:a16="http://schemas.microsoft.com/office/drawing/2014/main" id="{97D9025C-2F51-DFC0-1162-7BDE8BE73D3F}"/>
              </a:ext>
            </a:extLst>
          </p:cNvPr>
          <p:cNvSpPr/>
          <p:nvPr/>
        </p:nvSpPr>
        <p:spPr>
          <a:xfrm rot="5400000">
            <a:off x="1590404" y="2010407"/>
            <a:ext cx="1095375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Squeeze &amp; Excite</a:t>
            </a:r>
          </a:p>
        </p:txBody>
      </p:sp>
      <p:sp>
        <p:nvSpPr>
          <p:cNvPr id="129" name="Trapezoid 128">
            <a:extLst>
              <a:ext uri="{FF2B5EF4-FFF2-40B4-BE49-F238E27FC236}">
                <a16:creationId xmlns:a16="http://schemas.microsoft.com/office/drawing/2014/main" id="{948C4A84-DB39-7372-9351-E51AD21FF0D0}"/>
              </a:ext>
            </a:extLst>
          </p:cNvPr>
          <p:cNvSpPr/>
          <p:nvPr/>
        </p:nvSpPr>
        <p:spPr>
          <a:xfrm rot="5400000">
            <a:off x="2617316" y="2023984"/>
            <a:ext cx="919959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Separable Conv</a:t>
            </a:r>
          </a:p>
        </p:txBody>
      </p:sp>
      <p:sp>
        <p:nvSpPr>
          <p:cNvPr id="130" name="Trapezoid 129">
            <a:extLst>
              <a:ext uri="{FF2B5EF4-FFF2-40B4-BE49-F238E27FC236}">
                <a16:creationId xmlns:a16="http://schemas.microsoft.com/office/drawing/2014/main" id="{ECF87669-FE4C-31CB-66BE-549380B98112}"/>
              </a:ext>
            </a:extLst>
          </p:cNvPr>
          <p:cNvSpPr/>
          <p:nvPr/>
        </p:nvSpPr>
        <p:spPr>
          <a:xfrm rot="5400000">
            <a:off x="3033672" y="2023984"/>
            <a:ext cx="919959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Squeeze &amp; Excite</a:t>
            </a:r>
          </a:p>
        </p:txBody>
      </p:sp>
      <p:sp>
        <p:nvSpPr>
          <p:cNvPr id="131" name="Trapezoid 130">
            <a:extLst>
              <a:ext uri="{FF2B5EF4-FFF2-40B4-BE49-F238E27FC236}">
                <a16:creationId xmlns:a16="http://schemas.microsoft.com/office/drawing/2014/main" id="{FE7D2DCC-F1CD-A5B1-DA53-7C927535B5B9}"/>
              </a:ext>
            </a:extLst>
          </p:cNvPr>
          <p:cNvSpPr/>
          <p:nvPr/>
        </p:nvSpPr>
        <p:spPr>
          <a:xfrm rot="5400000">
            <a:off x="4060903" y="2019360"/>
            <a:ext cx="705150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Separable Conv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E32E2D6E-0BA5-6F26-113A-AC8B0F122D6F}"/>
              </a:ext>
            </a:extLst>
          </p:cNvPr>
          <p:cNvSpPr/>
          <p:nvPr/>
        </p:nvSpPr>
        <p:spPr>
          <a:xfrm rot="5400000">
            <a:off x="4478429" y="2019359"/>
            <a:ext cx="705150" cy="361569"/>
          </a:xfrm>
          <a:prstGeom prst="trapezoid">
            <a:avLst>
              <a:gd name="adj" fmla="val 0"/>
            </a:avLst>
          </a:prstGeom>
          <a:solidFill>
            <a:srgbClr val="1E262E">
              <a:lumMod val="25000"/>
              <a:lumOff val="75000"/>
            </a:srgbClr>
          </a:solidFill>
          <a:ln w="12700" cap="flat" cmpd="sng" algn="ctr">
            <a:solidFill>
              <a:srgbClr val="D16828">
                <a:shade val="1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Squeeze &amp; Excite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F6081F0-B18C-C88D-78C2-7870611DECB4}"/>
              </a:ext>
            </a:extLst>
          </p:cNvPr>
          <p:cNvSpPr/>
          <p:nvPr/>
        </p:nvSpPr>
        <p:spPr>
          <a:xfrm>
            <a:off x="2832629" y="1654566"/>
            <a:ext cx="1263945" cy="1095376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2A39FF3-5F02-B3A3-2216-FFC427D2F5A8}"/>
              </a:ext>
            </a:extLst>
          </p:cNvPr>
          <p:cNvSpPr/>
          <p:nvPr/>
        </p:nvSpPr>
        <p:spPr>
          <a:xfrm>
            <a:off x="1461724" y="1595677"/>
            <a:ext cx="1263945" cy="1191028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1B72CDC-3BA9-23CB-A6F0-CFE2A48599F1}"/>
              </a:ext>
            </a:extLst>
          </p:cNvPr>
          <p:cNvSpPr/>
          <p:nvPr/>
        </p:nvSpPr>
        <p:spPr>
          <a:xfrm>
            <a:off x="4159127" y="1804197"/>
            <a:ext cx="1263945" cy="776101"/>
          </a:xfrm>
          <a:prstGeom prst="roundRect">
            <a:avLst/>
          </a:prstGeom>
          <a:noFill/>
          <a:ln w="12700" cap="flat" cmpd="sng" algn="ctr">
            <a:solidFill>
              <a:srgbClr val="D16828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2EFE1D2-86DC-5143-1C5F-C34E683F2F22}"/>
              </a:ext>
            </a:extLst>
          </p:cNvPr>
          <p:cNvSpPr txBox="1"/>
          <p:nvPr/>
        </p:nvSpPr>
        <p:spPr>
          <a:xfrm flipH="1">
            <a:off x="8514019" y="1208987"/>
            <a:ext cx="87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1E262E"/>
                </a:solidFill>
                <a:latin typeface="Arial" panose="020B0604020202020204"/>
              </a:rPr>
              <a:t>Decoder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423A26-438F-5EF9-F4EE-75F08A25C7E8}"/>
              </a:ext>
            </a:extLst>
          </p:cNvPr>
          <p:cNvSpPr txBox="1"/>
          <p:nvPr/>
        </p:nvSpPr>
        <p:spPr>
          <a:xfrm flipH="1">
            <a:off x="1462067" y="1208986"/>
            <a:ext cx="87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E262E"/>
                </a:solidFill>
                <a:latin typeface="Arial" panose="020B0604020202020204"/>
              </a:rPr>
              <a:t>Encoder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17271F86-4A7D-6759-3FFE-4FDC348E999F}"/>
              </a:ext>
            </a:extLst>
          </p:cNvPr>
          <p:cNvCxnSpPr>
            <a:cxnSpLocks/>
            <a:stCxn id="77" idx="0"/>
            <a:endCxn id="82" idx="0"/>
          </p:cNvCxnSpPr>
          <p:nvPr/>
        </p:nvCxnSpPr>
        <p:spPr>
          <a:xfrm rot="5400000" flipH="1" flipV="1">
            <a:off x="5466900" y="323488"/>
            <a:ext cx="21682" cy="3231918"/>
          </a:xfrm>
          <a:prstGeom prst="curvedConnector3">
            <a:avLst>
              <a:gd name="adj1" fmla="val 2911549"/>
            </a:avLst>
          </a:prstGeom>
          <a:noFill/>
          <a:ln w="38100" cap="flat" cmpd="sng" algn="ctr">
            <a:solidFill>
              <a:srgbClr val="CBDCCD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EA5A62D-5C37-0924-B10A-867CD2BBC9C0}"/>
              </a:ext>
            </a:extLst>
          </p:cNvPr>
          <p:cNvCxnSpPr>
            <a:cxnSpLocks/>
            <a:stCxn id="76" idx="0"/>
            <a:endCxn id="86" idx="0"/>
          </p:cNvCxnSpPr>
          <p:nvPr/>
        </p:nvCxnSpPr>
        <p:spPr>
          <a:xfrm rot="16200000" flipH="1">
            <a:off x="5530459" y="-1190600"/>
            <a:ext cx="93091" cy="6129438"/>
          </a:xfrm>
          <a:prstGeom prst="curvedConnector3">
            <a:avLst>
              <a:gd name="adj1" fmla="val -767396"/>
            </a:avLst>
          </a:prstGeom>
          <a:noFill/>
          <a:ln w="38100" cap="flat" cmpd="sng" algn="ctr">
            <a:solidFill>
              <a:srgbClr val="CBDCCD">
                <a:lumMod val="25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16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145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Misael M</dc:creator>
  <cp:lastModifiedBy>Morales, Misael M</cp:lastModifiedBy>
  <cp:revision>2</cp:revision>
  <dcterms:created xsi:type="dcterms:W3CDTF">2023-09-19T01:43:34Z</dcterms:created>
  <dcterms:modified xsi:type="dcterms:W3CDTF">2023-09-19T09:08:51Z</dcterms:modified>
</cp:coreProperties>
</file>