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0"/>
  </p:notesMasterIdLst>
  <p:sldIdLst>
    <p:sldId id="270" r:id="rId5"/>
    <p:sldId id="340" r:id="rId6"/>
    <p:sldId id="304" r:id="rId7"/>
    <p:sldId id="327" r:id="rId8"/>
    <p:sldId id="288" r:id="rId9"/>
    <p:sldId id="27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44" r:id="rId20"/>
    <p:sldId id="305" r:id="rId21"/>
    <p:sldId id="343" r:id="rId22"/>
    <p:sldId id="345" r:id="rId23"/>
    <p:sldId id="310" r:id="rId24"/>
    <p:sldId id="339" r:id="rId25"/>
    <p:sldId id="346" r:id="rId26"/>
    <p:sldId id="307" r:id="rId27"/>
    <p:sldId id="347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badeje, Midé" initials="MM" lastIdx="1" clrIdx="0">
    <p:extLst>
      <p:ext uri="{19B8F6BF-5375-455C-9EA6-DF929625EA0E}">
        <p15:presenceInfo xmlns:p15="http://schemas.microsoft.com/office/powerpoint/2012/main" userId="S::ademidemabadeje@austin.utexas.edu::2b0bf6c3-6556-4b97-980c-e387aca09f62" providerId="AD"/>
      </p:ext>
    </p:extLst>
  </p:cmAuthor>
  <p:cmAuthor id="2" name="Pyrcz, Michael" initials="PM" lastIdx="0" clrIdx="1">
    <p:extLst>
      <p:ext uri="{19B8F6BF-5375-455C-9EA6-DF929625EA0E}">
        <p15:presenceInfo xmlns:p15="http://schemas.microsoft.com/office/powerpoint/2012/main" userId="S-1-5-21-527237240-963894560-725345543-96070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F8971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1F2CE-D003-4C23-A473-B54487549A15}" v="129" dt="2023-04-27T12:37:25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0557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les, Misael M" userId="1d0ead06-f695-4fa0-9a14-d29dc7a06678" providerId="ADAL" clId="{B0702336-5FA1-4258-99EC-C5D3BCDB3FE5}"/>
    <pc:docChg chg="modSld">
      <pc:chgData name="Morales, Misael M" userId="1d0ead06-f695-4fa0-9a14-d29dc7a06678" providerId="ADAL" clId="{B0702336-5FA1-4258-99EC-C5D3BCDB3FE5}" dt="2022-08-09T01:58:27.704" v="0"/>
      <pc:docMkLst>
        <pc:docMk/>
      </pc:docMkLst>
      <pc:sldChg chg="modSp mod">
        <pc:chgData name="Morales, Misael M" userId="1d0ead06-f695-4fa0-9a14-d29dc7a06678" providerId="ADAL" clId="{B0702336-5FA1-4258-99EC-C5D3BCDB3FE5}" dt="2022-08-09T01:58:27.704" v="0"/>
        <pc:sldMkLst>
          <pc:docMk/>
          <pc:sldMk cId="1822116204" sldId="270"/>
        </pc:sldMkLst>
        <pc:spChg chg="mod">
          <ac:chgData name="Morales, Misael M" userId="1d0ead06-f695-4fa0-9a14-d29dc7a06678" providerId="ADAL" clId="{B0702336-5FA1-4258-99EC-C5D3BCDB3FE5}" dt="2022-08-09T01:58:27.704" v="0"/>
          <ac:spMkLst>
            <pc:docMk/>
            <pc:sldMk cId="1822116204" sldId="270"/>
            <ac:spMk id="7" creationId="{ADEAA7FA-1330-5142-BD3F-58817D796B04}"/>
          </ac:spMkLst>
        </pc:spChg>
      </pc:sldChg>
    </pc:docChg>
  </pc:docChgLst>
  <pc:docChgLst>
    <pc:chgData name="Morales, Misael M" userId="1d0ead06-f695-4fa0-9a14-d29dc7a06678" providerId="ADAL" clId="{B951F2CE-D003-4C23-A473-B54487549A15}"/>
    <pc:docChg chg="custSel delSld modSld">
      <pc:chgData name="Morales, Misael M" userId="1d0ead06-f695-4fa0-9a14-d29dc7a06678" providerId="ADAL" clId="{B951F2CE-D003-4C23-A473-B54487549A15}" dt="2023-04-27T12:44:53.395" v="274" actId="115"/>
      <pc:docMkLst>
        <pc:docMk/>
      </pc:docMkLst>
      <pc:sldChg chg="modSp mod">
        <pc:chgData name="Morales, Misael M" userId="1d0ead06-f695-4fa0-9a14-d29dc7a06678" providerId="ADAL" clId="{B951F2CE-D003-4C23-A473-B54487549A15}" dt="2023-04-26T21:28:52.416" v="90" actId="20577"/>
        <pc:sldMkLst>
          <pc:docMk/>
          <pc:sldMk cId="1822116204" sldId="270"/>
        </pc:sldMkLst>
        <pc:spChg chg="mod">
          <ac:chgData name="Morales, Misael M" userId="1d0ead06-f695-4fa0-9a14-d29dc7a06678" providerId="ADAL" clId="{B951F2CE-D003-4C23-A473-B54487549A15}" dt="2023-04-26T21:27:39.278" v="11" actId="6549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28:52.416" v="90" actId="20577"/>
          <ac:spMkLst>
            <pc:docMk/>
            <pc:sldMk cId="1822116204" sldId="270"/>
            <ac:spMk id="7" creationId="{ADEAA7FA-1330-5142-BD3F-58817D796B04}"/>
          </ac:spMkLst>
        </pc:spChg>
        <pc:spChg chg="mod">
          <ac:chgData name="Morales, Misael M" userId="1d0ead06-f695-4fa0-9a14-d29dc7a06678" providerId="ADAL" clId="{B951F2CE-D003-4C23-A473-B54487549A15}" dt="2023-04-26T21:27:47.703" v="31" actId="20577"/>
          <ac:spMkLst>
            <pc:docMk/>
            <pc:sldMk cId="1822116204" sldId="270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1.673" v="97"/>
        <pc:sldMkLst>
          <pc:docMk/>
          <pc:sldMk cId="622305327" sldId="279"/>
        </pc:sldMkLst>
        <pc:spChg chg="add mod">
          <ac:chgData name="Morales, Misael M" userId="1d0ead06-f695-4fa0-9a14-d29dc7a06678" providerId="ADAL" clId="{B951F2CE-D003-4C23-A473-B54487549A15}" dt="2023-04-26T21:29:51.673" v="97"/>
          <ac:spMkLst>
            <pc:docMk/>
            <pc:sldMk cId="622305327" sldId="279"/>
            <ac:spMk id="15" creationId="{1F949F6D-F7F0-31C6-24A3-22A86AE16EA2}"/>
          </ac:spMkLst>
        </pc:spChg>
      </pc:sldChg>
      <pc:sldChg chg="addSp modSp">
        <pc:chgData name="Morales, Misael M" userId="1d0ead06-f695-4fa0-9a14-d29dc7a06678" providerId="ADAL" clId="{B951F2CE-D003-4C23-A473-B54487549A15}" dt="2023-04-26T21:31:02.615" v="152" actId="20577"/>
        <pc:sldMkLst>
          <pc:docMk/>
          <pc:sldMk cId="2762864588" sldId="288"/>
        </pc:sldMkLst>
        <pc:spChg chg="mod">
          <ac:chgData name="Morales, Misael M" userId="1d0ead06-f695-4fa0-9a14-d29dc7a06678" providerId="ADAL" clId="{B951F2CE-D003-4C23-A473-B54487549A15}" dt="2023-04-26T21:31:02.615" v="152" actId="20577"/>
          <ac:spMkLst>
            <pc:docMk/>
            <pc:sldMk cId="2762864588" sldId="288"/>
            <ac:spMk id="2" creationId="{219FD320-956F-DA88-70DF-1CCFEEC8AE09}"/>
          </ac:spMkLst>
        </pc:spChg>
        <pc:spChg chg="add mod">
          <ac:chgData name="Morales, Misael M" userId="1d0ead06-f695-4fa0-9a14-d29dc7a06678" providerId="ADAL" clId="{B951F2CE-D003-4C23-A473-B54487549A15}" dt="2023-04-26T21:29:50.491" v="96"/>
          <ac:spMkLst>
            <pc:docMk/>
            <pc:sldMk cId="2762864588" sldId="288"/>
            <ac:spMk id="3" creationId="{901A6D77-3C28-E05D-8644-A76F6BC4B5C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36:26.741" v="180" actId="20577"/>
        <pc:sldMkLst>
          <pc:docMk/>
          <pc:sldMk cId="2976558206" sldId="295"/>
        </pc:sldMkLst>
        <pc:spChg chg="add mod">
          <ac:chgData name="Morales, Misael M" userId="1d0ead06-f695-4fa0-9a14-d29dc7a06678" providerId="ADAL" clId="{B951F2CE-D003-4C23-A473-B54487549A15}" dt="2023-04-26T21:29:52.484" v="98"/>
          <ac:spMkLst>
            <pc:docMk/>
            <pc:sldMk cId="2976558206" sldId="295"/>
            <ac:spMk id="2" creationId="{4B435191-59DC-33B5-1E55-BB7CF0627B52}"/>
          </ac:spMkLst>
        </pc:spChg>
        <pc:spChg chg="mod">
          <ac:chgData name="Morales, Misael M" userId="1d0ead06-f695-4fa0-9a14-d29dc7a06678" providerId="ADAL" clId="{B951F2CE-D003-4C23-A473-B54487549A15}" dt="2023-04-27T12:36:26.741" v="180" actId="20577"/>
          <ac:spMkLst>
            <pc:docMk/>
            <pc:sldMk cId="2976558206" sldId="295"/>
            <ac:spMk id="9" creationId="{4D716734-9125-AF57-4FAB-116F26A80D50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3.541" v="99"/>
        <pc:sldMkLst>
          <pc:docMk/>
          <pc:sldMk cId="2065507907" sldId="296"/>
        </pc:sldMkLst>
        <pc:spChg chg="add mod">
          <ac:chgData name="Morales, Misael M" userId="1d0ead06-f695-4fa0-9a14-d29dc7a06678" providerId="ADAL" clId="{B951F2CE-D003-4C23-A473-B54487549A15}" dt="2023-04-26T21:29:53.541" v="99"/>
          <ac:spMkLst>
            <pc:docMk/>
            <pc:sldMk cId="2065507907" sldId="296"/>
            <ac:spMk id="6" creationId="{3350F868-C938-7526-6252-6A0DFDBA5DCC}"/>
          </ac:spMkLst>
        </pc:spChg>
      </pc:sldChg>
      <pc:sldChg chg="addSp modSp">
        <pc:chgData name="Morales, Misael M" userId="1d0ead06-f695-4fa0-9a14-d29dc7a06678" providerId="ADAL" clId="{B951F2CE-D003-4C23-A473-B54487549A15}" dt="2023-04-27T12:37:25.417" v="232" actId="20577"/>
        <pc:sldMkLst>
          <pc:docMk/>
          <pc:sldMk cId="2243622795" sldId="297"/>
        </pc:sldMkLst>
        <pc:spChg chg="add mod">
          <ac:chgData name="Morales, Misael M" userId="1d0ead06-f695-4fa0-9a14-d29dc7a06678" providerId="ADAL" clId="{B951F2CE-D003-4C23-A473-B54487549A15}" dt="2023-04-26T21:29:54.535" v="100"/>
          <ac:spMkLst>
            <pc:docMk/>
            <pc:sldMk cId="2243622795" sldId="297"/>
            <ac:spMk id="3" creationId="{AB0B3EC7-D1A0-9FC6-6EC3-9B1C896421D9}"/>
          </ac:spMkLst>
        </pc:spChg>
        <pc:spChg chg="mod">
          <ac:chgData name="Morales, Misael M" userId="1d0ead06-f695-4fa0-9a14-d29dc7a06678" providerId="ADAL" clId="{B951F2CE-D003-4C23-A473-B54487549A15}" dt="2023-04-27T12:37:25.417" v="232" actId="20577"/>
          <ac:spMkLst>
            <pc:docMk/>
            <pc:sldMk cId="2243622795" sldId="297"/>
            <ac:spMk id="21" creationId="{243F679A-ED76-6E17-527A-20ED9FD7A5C4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5.245" v="101"/>
        <pc:sldMkLst>
          <pc:docMk/>
          <pc:sldMk cId="1102717836" sldId="298"/>
        </pc:sldMkLst>
        <pc:spChg chg="add mod">
          <ac:chgData name="Morales, Misael M" userId="1d0ead06-f695-4fa0-9a14-d29dc7a06678" providerId="ADAL" clId="{B951F2CE-D003-4C23-A473-B54487549A15}" dt="2023-04-26T21:29:55.245" v="101"/>
          <ac:spMkLst>
            <pc:docMk/>
            <pc:sldMk cId="1102717836" sldId="298"/>
            <ac:spMk id="3" creationId="{240D97F3-F694-7753-A521-39D0FA238271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6.405" v="102"/>
        <pc:sldMkLst>
          <pc:docMk/>
          <pc:sldMk cId="258879489" sldId="299"/>
        </pc:sldMkLst>
        <pc:spChg chg="add mod">
          <ac:chgData name="Morales, Misael M" userId="1d0ead06-f695-4fa0-9a14-d29dc7a06678" providerId="ADAL" clId="{B951F2CE-D003-4C23-A473-B54487549A15}" dt="2023-04-26T21:29:56.405" v="102"/>
          <ac:spMkLst>
            <pc:docMk/>
            <pc:sldMk cId="258879489" sldId="299"/>
            <ac:spMk id="5" creationId="{C0C005D6-92F9-CCE5-6190-F5FD97D79F27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7.548" v="103"/>
        <pc:sldMkLst>
          <pc:docMk/>
          <pc:sldMk cId="3987804918" sldId="300"/>
        </pc:sldMkLst>
        <pc:spChg chg="add mod">
          <ac:chgData name="Morales, Misael M" userId="1d0ead06-f695-4fa0-9a14-d29dc7a06678" providerId="ADAL" clId="{B951F2CE-D003-4C23-A473-B54487549A15}" dt="2023-04-26T21:29:57.548" v="103"/>
          <ac:spMkLst>
            <pc:docMk/>
            <pc:sldMk cId="3987804918" sldId="300"/>
            <ac:spMk id="5" creationId="{E53454CB-4BB9-313F-BA54-30B9F5A25D12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8.495" v="104"/>
        <pc:sldMkLst>
          <pc:docMk/>
          <pc:sldMk cId="3745529174" sldId="301"/>
        </pc:sldMkLst>
        <pc:spChg chg="add mod">
          <ac:chgData name="Morales, Misael M" userId="1d0ead06-f695-4fa0-9a14-d29dc7a06678" providerId="ADAL" clId="{B951F2CE-D003-4C23-A473-B54487549A15}" dt="2023-04-26T21:29:58.495" v="104"/>
          <ac:spMkLst>
            <pc:docMk/>
            <pc:sldMk cId="3745529174" sldId="301"/>
            <ac:spMk id="5" creationId="{BC2A3B7D-6418-449E-5999-B650741D5498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59.410" v="105"/>
        <pc:sldMkLst>
          <pc:docMk/>
          <pc:sldMk cId="3797847351" sldId="302"/>
        </pc:sldMkLst>
        <pc:spChg chg="add mod">
          <ac:chgData name="Morales, Misael M" userId="1d0ead06-f695-4fa0-9a14-d29dc7a06678" providerId="ADAL" clId="{B951F2CE-D003-4C23-A473-B54487549A15}" dt="2023-04-26T21:29:59.410" v="105"/>
          <ac:spMkLst>
            <pc:docMk/>
            <pc:sldMk cId="3797847351" sldId="302"/>
            <ac:spMk id="5" creationId="{3FAEE1CE-7651-B4D7-FA74-592CF0322A6A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5.320" v="156" actId="20577"/>
        <pc:sldMkLst>
          <pc:docMk/>
          <pc:sldMk cId="1159333103" sldId="303"/>
        </pc:sldMkLst>
        <pc:spChg chg="add mod">
          <ac:chgData name="Morales, Misael M" userId="1d0ead06-f695-4fa0-9a14-d29dc7a06678" providerId="ADAL" clId="{B951F2CE-D003-4C23-A473-B54487549A15}" dt="2023-04-26T21:30:00.405" v="106"/>
          <ac:spMkLst>
            <pc:docMk/>
            <pc:sldMk cId="1159333103" sldId="303"/>
            <ac:spMk id="3" creationId="{DBB9E49E-6FA2-EC77-A0C7-90454E94223A}"/>
          </ac:spMkLst>
        </pc:spChg>
        <pc:spChg chg="mod">
          <ac:chgData name="Morales, Misael M" userId="1d0ead06-f695-4fa0-9a14-d29dc7a06678" providerId="ADAL" clId="{B951F2CE-D003-4C23-A473-B54487549A15}" dt="2023-04-26T21:33:25.320" v="156" actId="20577"/>
          <ac:spMkLst>
            <pc:docMk/>
            <pc:sldMk cId="1159333103" sldId="303"/>
            <ac:spMk id="39" creationId="{A406B256-91CA-AF94-C04E-65208E321BED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8.275" v="94"/>
        <pc:sldMkLst>
          <pc:docMk/>
          <pc:sldMk cId="1031938163" sldId="304"/>
        </pc:sldMkLst>
        <pc:spChg chg="add mod">
          <ac:chgData name="Morales, Misael M" userId="1d0ead06-f695-4fa0-9a14-d29dc7a06678" providerId="ADAL" clId="{B951F2CE-D003-4C23-A473-B54487549A15}" dt="2023-04-26T21:29:48.275" v="94"/>
          <ac:spMkLst>
            <pc:docMk/>
            <pc:sldMk cId="1031938163" sldId="304"/>
            <ac:spMk id="2" creationId="{43564471-C85F-C337-2973-B99BE511B76B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2:02.152" v="235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B951F2CE-D003-4C23-A473-B54487549A15}" dt="2023-04-27T12:42:02.152" v="235" actId="20577"/>
          <ac:spMkLst>
            <pc:docMk/>
            <pc:sldMk cId="1007493780" sldId="305"/>
            <ac:spMk id="2" creationId="{F024E869-EEA6-23D4-8DC7-2324FB04DDCC}"/>
          </ac:spMkLst>
        </pc:spChg>
        <pc:spChg chg="add mod">
          <ac:chgData name="Morales, Misael M" userId="1d0ead06-f695-4fa0-9a14-d29dc7a06678" providerId="ADAL" clId="{B951F2CE-D003-4C23-A473-B54487549A15}" dt="2023-04-26T21:30:02.381" v="108"/>
          <ac:spMkLst>
            <pc:docMk/>
            <pc:sldMk cId="1007493780" sldId="305"/>
            <ac:spMk id="3" creationId="{806D19D9-EAF8-C5D3-F832-6A6B638CB195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53.395" v="274" actId="115"/>
        <pc:sldMkLst>
          <pc:docMk/>
          <pc:sldMk cId="3946557821" sldId="307"/>
        </pc:sldMkLst>
        <pc:spChg chg="mod">
          <ac:chgData name="Morales, Misael M" userId="1d0ead06-f695-4fa0-9a14-d29dc7a06678" providerId="ADAL" clId="{B951F2CE-D003-4C23-A473-B54487549A15}" dt="2023-04-27T12:44:53.395" v="274" actId="115"/>
          <ac:spMkLst>
            <pc:docMk/>
            <pc:sldMk cId="3946557821" sldId="307"/>
            <ac:spMk id="2" creationId="{817120C6-6DB5-703F-025A-E37A5BDBB0BA}"/>
          </ac:spMkLst>
        </pc:spChg>
        <pc:spChg chg="add mod">
          <ac:chgData name="Morales, Misael M" userId="1d0ead06-f695-4fa0-9a14-d29dc7a06678" providerId="ADAL" clId="{B951F2CE-D003-4C23-A473-B54487549A15}" dt="2023-04-26T21:30:09.563" v="114"/>
          <ac:spMkLst>
            <pc:docMk/>
            <pc:sldMk cId="3946557821" sldId="307"/>
            <ac:spMk id="3" creationId="{2A1EAB15-1A5D-BC59-9ABD-14AF7673D26F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1.453" v="116"/>
        <pc:sldMkLst>
          <pc:docMk/>
          <pc:sldMk cId="893114678" sldId="309"/>
        </pc:sldMkLst>
        <pc:spChg chg="add mod">
          <ac:chgData name="Morales, Misael M" userId="1d0ead06-f695-4fa0-9a14-d29dc7a06678" providerId="ADAL" clId="{B951F2CE-D003-4C23-A473-B54487549A15}" dt="2023-04-26T21:30:11.453" v="116"/>
          <ac:spMkLst>
            <pc:docMk/>
            <pc:sldMk cId="893114678" sldId="309"/>
            <ac:spMk id="4" creationId="{5B867E04-FC73-4B65-2B46-461AEE017C86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6.721" v="112"/>
        <pc:sldMkLst>
          <pc:docMk/>
          <pc:sldMk cId="2392511358" sldId="310"/>
        </pc:sldMkLst>
        <pc:spChg chg="add mod">
          <ac:chgData name="Morales, Misael M" userId="1d0ead06-f695-4fa0-9a14-d29dc7a06678" providerId="ADAL" clId="{B951F2CE-D003-4C23-A473-B54487549A15}" dt="2023-04-26T21:30:06.721" v="112"/>
          <ac:spMkLst>
            <pc:docMk/>
            <pc:sldMk cId="2392511358" sldId="310"/>
            <ac:spMk id="4" creationId="{5EFBAA9F-312B-F7CE-E545-AF3FF265B60A}"/>
          </ac:spMkLst>
        </pc:spChg>
      </pc:sldChg>
      <pc:sldChg chg="addSp modSp">
        <pc:chgData name="Morales, Misael M" userId="1d0ead06-f695-4fa0-9a14-d29dc7a06678" providerId="ADAL" clId="{B951F2CE-D003-4C23-A473-B54487549A15}" dt="2023-04-26T21:29:49.322" v="95"/>
        <pc:sldMkLst>
          <pc:docMk/>
          <pc:sldMk cId="627853773" sldId="327"/>
        </pc:sldMkLst>
        <pc:spChg chg="add mod">
          <ac:chgData name="Morales, Misael M" userId="1d0ead06-f695-4fa0-9a14-d29dc7a06678" providerId="ADAL" clId="{B951F2CE-D003-4C23-A473-B54487549A15}" dt="2023-04-26T21:29:49.322" v="95"/>
          <ac:spMkLst>
            <pc:docMk/>
            <pc:sldMk cId="627853773" sldId="327"/>
            <ac:spMk id="4" creationId="{D356A33A-E7F1-8677-DA9D-A4E43536D94A}"/>
          </ac:spMkLst>
        </pc:spChg>
      </pc:sldChg>
      <pc:sldChg chg="addSp modSp del">
        <pc:chgData name="Morales, Misael M" userId="1d0ead06-f695-4fa0-9a14-d29dc7a06678" providerId="ADAL" clId="{B951F2CE-D003-4C23-A473-B54487549A15}" dt="2023-04-26T21:32:04.527" v="153" actId="47"/>
        <pc:sldMkLst>
          <pc:docMk/>
          <pc:sldMk cId="2597350105" sldId="338"/>
        </pc:sldMkLst>
        <pc:spChg chg="add mod">
          <ac:chgData name="Morales, Misael M" userId="1d0ead06-f695-4fa0-9a14-d29dc7a06678" providerId="ADAL" clId="{B951F2CE-D003-4C23-A473-B54487549A15}" dt="2023-04-26T21:30:05.474" v="111"/>
          <ac:spMkLst>
            <pc:docMk/>
            <pc:sldMk cId="2597350105" sldId="338"/>
            <ac:spMk id="2" creationId="{59ADFD9D-0896-B033-A553-F4633F11B0F8}"/>
          </ac:spMkLst>
        </pc:spChg>
      </pc:sldChg>
      <pc:sldChg chg="addSp delSp modSp mod">
        <pc:chgData name="Morales, Misael M" userId="1d0ead06-f695-4fa0-9a14-d29dc7a06678" providerId="ADAL" clId="{B951F2CE-D003-4C23-A473-B54487549A15}" dt="2023-04-26T21:32:34.171" v="155"/>
        <pc:sldMkLst>
          <pc:docMk/>
          <pc:sldMk cId="3130531126" sldId="339"/>
        </pc:sldMkLst>
        <pc:spChg chg="add mod">
          <ac:chgData name="Morales, Misael M" userId="1d0ead06-f695-4fa0-9a14-d29dc7a06678" providerId="ADAL" clId="{B951F2CE-D003-4C23-A473-B54487549A15}" dt="2023-04-26T21:30:07.932" v="113"/>
          <ac:spMkLst>
            <pc:docMk/>
            <pc:sldMk cId="3130531126" sldId="339"/>
            <ac:spMk id="2" creationId="{228FEE03-EEE3-C540-48C7-992E1F7E2788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4" creationId="{DFB98507-BCDA-A84E-0F29-9F7F5BA355D9}"/>
          </ac:spMkLst>
        </pc:spChg>
        <pc:spChg chg="add mod">
          <ac:chgData name="Morales, Misael M" userId="1d0ead06-f695-4fa0-9a14-d29dc7a06678" providerId="ADAL" clId="{B951F2CE-D003-4C23-A473-B54487549A15}" dt="2023-04-26T21:32:34.171" v="155"/>
          <ac:spMkLst>
            <pc:docMk/>
            <pc:sldMk cId="3130531126" sldId="339"/>
            <ac:spMk id="5" creationId="{F8403DEA-72EF-43F6-BDD9-B8707C6BBF35}"/>
          </ac:spMkLst>
        </pc:spChg>
        <pc:spChg chg="del">
          <ac:chgData name="Morales, Misael M" userId="1d0ead06-f695-4fa0-9a14-d29dc7a06678" providerId="ADAL" clId="{B951F2CE-D003-4C23-A473-B54487549A15}" dt="2023-04-26T21:32:33.791" v="154" actId="478"/>
          <ac:spMkLst>
            <pc:docMk/>
            <pc:sldMk cId="3130531126" sldId="339"/>
            <ac:spMk id="10" creationId="{8B3CE028-DF46-41A8-AAC1-CE66CCDD028C}"/>
          </ac:spMkLst>
        </pc:spChg>
        <pc:grpChg chg="del">
          <ac:chgData name="Morales, Misael M" userId="1d0ead06-f695-4fa0-9a14-d29dc7a06678" providerId="ADAL" clId="{B951F2CE-D003-4C23-A473-B54487549A15}" dt="2023-04-26T21:32:33.791" v="154" actId="478"/>
          <ac:grpSpMkLst>
            <pc:docMk/>
            <pc:sldMk cId="3130531126" sldId="339"/>
            <ac:grpSpMk id="8" creationId="{F344FE1C-1C73-4DF9-9B19-AE02DEE2A48B}"/>
          </ac:grpSpMkLst>
        </pc:grp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6" creationId="{E1C0E078-A776-7A3A-3AC9-EBB00604E41B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9" creationId="{EDFC0AF7-B9A9-365A-A4B3-3C939C7FCC02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11" creationId="{42E27DAE-B2BB-2FF6-512C-A3EAAF20AEB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4" creationId="{C7B28A26-AF61-467B-86B5-2E53C9420AA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5" creationId="{AD630FE9-7963-4E26-852E-AFA60AD60C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6" creationId="{6EAE66A6-F309-4E80-B1E8-22BC27AEE550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7" creationId="{DFC3D00C-B28E-43B9-A8AD-395650BC9FF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8" creationId="{69A7BE8C-AE81-4CA7-A90C-3A3F2278ADF1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19" creationId="{004F5E0B-26FD-4580-AF4C-EED4C0BE4D74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0" creationId="{74CCCCC8-901C-4D84-B1C8-816E95488263}"/>
          </ac:picMkLst>
        </pc:picChg>
        <pc:picChg chg="del">
          <ac:chgData name="Morales, Misael M" userId="1d0ead06-f695-4fa0-9a14-d29dc7a06678" providerId="ADAL" clId="{B951F2CE-D003-4C23-A473-B54487549A15}" dt="2023-04-26T21:32:33.791" v="154" actId="478"/>
          <ac:picMkLst>
            <pc:docMk/>
            <pc:sldMk cId="3130531126" sldId="339"/>
            <ac:picMk id="21" creationId="{2B128D1B-F8B5-4C1A-8093-D827951CF829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2" creationId="{EF6CEC8D-99B6-33B5-1BA0-1BAC244CBE9F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3" creationId="{415A80C7-63A3-BE2A-2E4B-EA67435B996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4" creationId="{E45AD96A-D9B4-DE09-643A-D786DD0F3CFC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5" creationId="{16162719-F6DB-DE6E-A478-81E5FBBDCFB6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6" creationId="{9922FA84-6ABB-92DC-778E-ADE6A9BA42ED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7" creationId="{751C3CF7-7080-3F08-AFDD-33608594CE8E}"/>
          </ac:picMkLst>
        </pc:picChg>
        <pc:picChg chg="add mod">
          <ac:chgData name="Morales, Misael M" userId="1d0ead06-f695-4fa0-9a14-d29dc7a06678" providerId="ADAL" clId="{B951F2CE-D003-4C23-A473-B54487549A15}" dt="2023-04-26T21:32:34.171" v="155"/>
          <ac:picMkLst>
            <pc:docMk/>
            <pc:sldMk cId="3130531126" sldId="339"/>
            <ac:picMk id="28" creationId="{888EF5F5-DF4C-99A6-F16D-4E2E6F3F852F}"/>
          </ac:picMkLst>
        </pc:picChg>
      </pc:sldChg>
      <pc:sldChg chg="addSp modSp mod">
        <pc:chgData name="Morales, Misael M" userId="1d0ead06-f695-4fa0-9a14-d29dc7a06678" providerId="ADAL" clId="{B951F2CE-D003-4C23-A473-B54487549A15}" dt="2023-04-26T21:29:45.952" v="93" actId="208"/>
        <pc:sldMkLst>
          <pc:docMk/>
          <pc:sldMk cId="1067011183" sldId="340"/>
        </pc:sldMkLst>
        <pc:spChg chg="add mod">
          <ac:chgData name="Morales, Misael M" userId="1d0ead06-f695-4fa0-9a14-d29dc7a06678" providerId="ADAL" clId="{B951F2CE-D003-4C23-A473-B54487549A15}" dt="2023-04-26T21:29:45.952" v="93" actId="208"/>
          <ac:spMkLst>
            <pc:docMk/>
            <pc:sldMk cId="1067011183" sldId="340"/>
            <ac:spMk id="2" creationId="{ACEFA1CA-5020-D019-8517-74157E61CED5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02.938" v="109"/>
        <pc:sldMkLst>
          <pc:docMk/>
          <pc:sldMk cId="3428779942" sldId="343"/>
        </pc:sldMkLst>
        <pc:spChg chg="add mod">
          <ac:chgData name="Morales, Misael M" userId="1d0ead06-f695-4fa0-9a14-d29dc7a06678" providerId="ADAL" clId="{B951F2CE-D003-4C23-A473-B54487549A15}" dt="2023-04-26T21:30:02.938" v="109"/>
          <ac:spMkLst>
            <pc:docMk/>
            <pc:sldMk cId="3428779942" sldId="343"/>
            <ac:spMk id="3" creationId="{F964240E-3EE8-6EA9-1425-74822A73BA21}"/>
          </ac:spMkLst>
        </pc:spChg>
      </pc:sldChg>
      <pc:sldChg chg="addSp modSp mod">
        <pc:chgData name="Morales, Misael M" userId="1d0ead06-f695-4fa0-9a14-d29dc7a06678" providerId="ADAL" clId="{B951F2CE-D003-4C23-A473-B54487549A15}" dt="2023-04-26T21:33:28.515" v="158" actId="20577"/>
        <pc:sldMkLst>
          <pc:docMk/>
          <pc:sldMk cId="1078053909" sldId="344"/>
        </pc:sldMkLst>
        <pc:spChg chg="add mod">
          <ac:chgData name="Morales, Misael M" userId="1d0ead06-f695-4fa0-9a14-d29dc7a06678" providerId="ADAL" clId="{B951F2CE-D003-4C23-A473-B54487549A15}" dt="2023-04-26T21:30:01.377" v="107"/>
          <ac:spMkLst>
            <pc:docMk/>
            <pc:sldMk cId="1078053909" sldId="344"/>
            <ac:spMk id="3" creationId="{713CA84E-3B0A-45EC-6BB3-7ADF4C39740A}"/>
          </ac:spMkLst>
        </pc:spChg>
        <pc:spChg chg="mod">
          <ac:chgData name="Morales, Misael M" userId="1d0ead06-f695-4fa0-9a14-d29dc7a06678" providerId="ADAL" clId="{B951F2CE-D003-4C23-A473-B54487549A15}" dt="2023-04-26T21:33:28.515" v="158" actId="20577"/>
          <ac:spMkLst>
            <pc:docMk/>
            <pc:sldMk cId="1078053909" sldId="344"/>
            <ac:spMk id="39" creationId="{A406B256-91CA-AF94-C04E-65208E321BED}"/>
          </ac:spMkLst>
        </pc:spChg>
      </pc:sldChg>
      <pc:sldChg chg="addSp modSp mod">
        <pc:chgData name="Morales, Misael M" userId="1d0ead06-f695-4fa0-9a14-d29dc7a06678" providerId="ADAL" clId="{B951F2CE-D003-4C23-A473-B54487549A15}" dt="2023-04-27T12:44:37.448" v="273" actId="1076"/>
        <pc:sldMkLst>
          <pc:docMk/>
          <pc:sldMk cId="1519678020" sldId="345"/>
        </pc:sldMkLst>
        <pc:spChg chg="mod">
          <ac:chgData name="Morales, Misael M" userId="1d0ead06-f695-4fa0-9a14-d29dc7a06678" providerId="ADAL" clId="{B951F2CE-D003-4C23-A473-B54487549A15}" dt="2023-04-27T12:44:37.448" v="273" actId="1076"/>
          <ac:spMkLst>
            <pc:docMk/>
            <pc:sldMk cId="1519678020" sldId="345"/>
            <ac:spMk id="2" creationId="{F1C8D5FA-98BD-3D44-AB83-0389A33643F2}"/>
          </ac:spMkLst>
        </pc:spChg>
        <pc:spChg chg="add mod">
          <ac:chgData name="Morales, Misael M" userId="1d0ead06-f695-4fa0-9a14-d29dc7a06678" providerId="ADAL" clId="{B951F2CE-D003-4C23-A473-B54487549A15}" dt="2023-04-26T21:30:03.787" v="110"/>
          <ac:spMkLst>
            <pc:docMk/>
            <pc:sldMk cId="1519678020" sldId="345"/>
            <ac:spMk id="3" creationId="{ACE207A8-F263-E9A3-3A59-21C97A2AFE2B}"/>
          </ac:spMkLst>
        </pc:spChg>
      </pc:sldChg>
      <pc:sldChg chg="modSp mod">
        <pc:chgData name="Morales, Misael M" userId="1d0ead06-f695-4fa0-9a14-d29dc7a06678" providerId="ADAL" clId="{B951F2CE-D003-4C23-A473-B54487549A15}" dt="2023-04-26T21:30:24.846" v="120" actId="20577"/>
        <pc:sldMkLst>
          <pc:docMk/>
          <pc:sldMk cId="1709585408" sldId="346"/>
        </pc:sldMkLst>
        <pc:spChg chg="mod">
          <ac:chgData name="Morales, Misael M" userId="1d0ead06-f695-4fa0-9a14-d29dc7a06678" providerId="ADAL" clId="{B951F2CE-D003-4C23-A473-B54487549A15}" dt="2023-04-26T21:30:24.846" v="120" actId="20577"/>
          <ac:spMkLst>
            <pc:docMk/>
            <pc:sldMk cId="1709585408" sldId="346"/>
            <ac:spMk id="6" creationId="{BBB75268-658D-49D8-AB68-FAAD8096484B}"/>
          </ac:spMkLst>
        </pc:spChg>
        <pc:spChg chg="mod">
          <ac:chgData name="Morales, Misael M" userId="1d0ead06-f695-4fa0-9a14-d29dc7a06678" providerId="ADAL" clId="{B951F2CE-D003-4C23-A473-B54487549A15}" dt="2023-04-26T21:30:21.241" v="117"/>
          <ac:spMkLst>
            <pc:docMk/>
            <pc:sldMk cId="1709585408" sldId="346"/>
            <ac:spMk id="11" creationId="{10BB14C8-DF8D-064B-BF13-409B637089E4}"/>
          </ac:spMkLst>
        </pc:spChg>
      </pc:sldChg>
      <pc:sldChg chg="addSp modSp">
        <pc:chgData name="Morales, Misael M" userId="1d0ead06-f695-4fa0-9a14-d29dc7a06678" providerId="ADAL" clId="{B951F2CE-D003-4C23-A473-B54487549A15}" dt="2023-04-26T21:30:10.433" v="115"/>
        <pc:sldMkLst>
          <pc:docMk/>
          <pc:sldMk cId="1431399589" sldId="347"/>
        </pc:sldMkLst>
        <pc:spChg chg="add mod">
          <ac:chgData name="Morales, Misael M" userId="1d0ead06-f695-4fa0-9a14-d29dc7a06678" providerId="ADAL" clId="{B951F2CE-D003-4C23-A473-B54487549A15}" dt="2023-04-26T21:30:10.433" v="115"/>
          <ac:spMkLst>
            <pc:docMk/>
            <pc:sldMk cId="1431399589" sldId="347"/>
            <ac:spMk id="5" creationId="{0411A9B2-2134-0CFB-E517-44DDC4561C98}"/>
          </ac:spMkLst>
        </pc:spChg>
      </pc:sldChg>
    </pc:docChg>
  </pc:docChgLst>
  <pc:docChgLst>
    <pc:chgData name="Morales, Misael M" userId="1d0ead06-f695-4fa0-9a14-d29dc7a06678" providerId="ADAL" clId="{CF0276C0-E6A8-46C2-BC9E-780CA1C16A25}"/>
    <pc:docChg chg="undo custSel addSld delSld modSld sldOrd">
      <pc:chgData name="Morales, Misael M" userId="1d0ead06-f695-4fa0-9a14-d29dc7a06678" providerId="ADAL" clId="{CF0276C0-E6A8-46C2-BC9E-780CA1C16A25}" dt="2022-08-19T04:17:09.053" v="4574" actId="20577"/>
      <pc:docMkLst>
        <pc:docMk/>
      </pc:docMkLst>
      <pc:sldChg chg="del">
        <pc:chgData name="Morales, Misael M" userId="1d0ead06-f695-4fa0-9a14-d29dc7a06678" providerId="ADAL" clId="{CF0276C0-E6A8-46C2-BC9E-780CA1C16A25}" dt="2022-08-09T02:48:50.795" v="673" actId="47"/>
        <pc:sldMkLst>
          <pc:docMk/>
          <pc:sldMk cId="655781057" sldId="262"/>
        </pc:sldMkLst>
      </pc:sldChg>
      <pc:sldChg chg="addSp delSp modSp add mod modClrScheme chgLayout">
        <pc:chgData name="Morales, Misael M" userId="1d0ead06-f695-4fa0-9a14-d29dc7a06678" providerId="ADAL" clId="{CF0276C0-E6A8-46C2-BC9E-780CA1C16A25}" dt="2022-08-15T02:06:04.970" v="4124" actId="478"/>
        <pc:sldMkLst>
          <pc:docMk/>
          <pc:sldMk cId="622305327" sldId="279"/>
        </pc:sldMkLst>
        <pc:spChg chg="mod">
          <ac:chgData name="Morales, Misael M" userId="1d0ead06-f695-4fa0-9a14-d29dc7a06678" providerId="ADAL" clId="{CF0276C0-E6A8-46C2-BC9E-780CA1C16A25}" dt="2022-08-15T01:43:12.748" v="3190" actId="20577"/>
          <ac:spMkLst>
            <pc:docMk/>
            <pc:sldMk cId="622305327" sldId="279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4" creationId="{FF3D302C-CAE3-12F9-96D7-69E1FF76B711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7" creationId="{D3642E29-9684-AB69-3924-F5E0A01FA3BD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0" creationId="{50E46E13-C662-BB22-1981-91560F843AC2}"/>
          </ac:spMkLst>
        </pc:spChg>
        <pc:spChg chg="mod">
          <ac:chgData name="Morales, Misael M" userId="1d0ead06-f695-4fa0-9a14-d29dc7a06678" providerId="ADAL" clId="{CF0276C0-E6A8-46C2-BC9E-780CA1C16A25}" dt="2022-08-15T01:44:16.490" v="3209" actId="1076"/>
          <ac:spMkLst>
            <pc:docMk/>
            <pc:sldMk cId="622305327" sldId="279"/>
            <ac:spMk id="13" creationId="{5CB952AB-A23F-B613-0269-1B4F891A66D8}"/>
          </ac:spMkLst>
        </pc:spChg>
        <pc:spChg chg="del mod">
          <ac:chgData name="Morales, Misael M" userId="1d0ead06-f695-4fa0-9a14-d29dc7a06678" providerId="ADAL" clId="{CF0276C0-E6A8-46C2-BC9E-780CA1C16A25}" dt="2022-08-09T03:04:03.716" v="907" actId="478"/>
          <ac:spMkLst>
            <pc:docMk/>
            <pc:sldMk cId="622305327" sldId="279"/>
            <ac:spMk id="15" creationId="{772BEAC2-D84A-573F-84FD-8D7861704F85}"/>
          </ac:spMkLst>
        </pc:spChg>
        <pc:spChg chg="del mod">
          <ac:chgData name="Morales, Misael M" userId="1d0ead06-f695-4fa0-9a14-d29dc7a06678" providerId="ADAL" clId="{CF0276C0-E6A8-46C2-BC9E-780CA1C16A25}" dt="2022-08-09T03:04:06.456" v="908" actId="478"/>
          <ac:spMkLst>
            <pc:docMk/>
            <pc:sldMk cId="622305327" sldId="279"/>
            <ac:spMk id="16" creationId="{58B7A76F-B403-24D2-1C9D-867E5DD798D3}"/>
          </ac:spMkLst>
        </pc:spChg>
        <pc:spChg chg="add del mod">
          <ac:chgData name="Morales, Misael M" userId="1d0ead06-f695-4fa0-9a14-d29dc7a06678" providerId="ADAL" clId="{CF0276C0-E6A8-46C2-BC9E-780CA1C16A25}" dt="2022-08-15T01:42:54.396" v="3178"/>
          <ac:spMkLst>
            <pc:docMk/>
            <pc:sldMk cId="622305327" sldId="279"/>
            <ac:spMk id="16" creationId="{762D8C29-1F1B-1422-286D-9C7FBAE0AE12}"/>
          </ac:spMkLst>
        </pc:spChg>
        <pc:spChg chg="add del mod">
          <ac:chgData name="Morales, Misael M" userId="1d0ead06-f695-4fa0-9a14-d29dc7a06678" providerId="ADAL" clId="{CF0276C0-E6A8-46C2-BC9E-780CA1C16A25}" dt="2022-08-09T03:05:51.488" v="951" actId="478"/>
          <ac:spMkLst>
            <pc:docMk/>
            <pc:sldMk cId="622305327" sldId="279"/>
            <ac:spMk id="17" creationId="{7270D80E-7DB1-B893-F046-DB40ACD84800}"/>
          </ac:spMkLst>
        </pc:spChg>
        <pc:spChg chg="del mod">
          <ac:chgData name="Morales, Misael M" userId="1d0ead06-f695-4fa0-9a14-d29dc7a06678" providerId="ADAL" clId="{CF0276C0-E6A8-46C2-BC9E-780CA1C16A25}" dt="2022-08-09T03:04:08.449" v="909" actId="478"/>
          <ac:spMkLst>
            <pc:docMk/>
            <pc:sldMk cId="622305327" sldId="279"/>
            <ac:spMk id="18" creationId="{3285E1B0-BB0E-DF3D-D986-FF1022948EB6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18" creationId="{D73CD0FC-6150-5FA7-59CC-074E5D9C6592}"/>
          </ac:spMkLst>
        </pc:spChg>
        <pc:spChg chg="del mod topLvl">
          <ac:chgData name="Morales, Misael M" userId="1d0ead06-f695-4fa0-9a14-d29dc7a06678" providerId="ADAL" clId="{CF0276C0-E6A8-46C2-BC9E-780CA1C16A25}" dt="2022-08-09T03:06:57.347" v="966" actId="478"/>
          <ac:spMkLst>
            <pc:docMk/>
            <pc:sldMk cId="622305327" sldId="279"/>
            <ac:spMk id="19" creationId="{40D7A7C4-69C1-DF6B-301A-6694DE485F92}"/>
          </ac:spMkLst>
        </pc:spChg>
        <pc:spChg chg="del mod topLvl">
          <ac:chgData name="Morales, Misael M" userId="1d0ead06-f695-4fa0-9a14-d29dc7a06678" providerId="ADAL" clId="{CF0276C0-E6A8-46C2-BC9E-780CA1C16A25}" dt="2022-08-09T03:06:58.651" v="967" actId="478"/>
          <ac:spMkLst>
            <pc:docMk/>
            <pc:sldMk cId="622305327" sldId="279"/>
            <ac:spMk id="20" creationId="{FE360AFF-0E47-7BA7-2B0F-F350B8478359}"/>
          </ac:spMkLst>
        </pc:spChg>
        <pc:spChg chg="del mod topLvl">
          <ac:chgData name="Morales, Misael M" userId="1d0ead06-f695-4fa0-9a14-d29dc7a06678" providerId="ADAL" clId="{CF0276C0-E6A8-46C2-BC9E-780CA1C16A25}" dt="2022-08-09T03:06:55.976" v="965" actId="478"/>
          <ac:spMkLst>
            <pc:docMk/>
            <pc:sldMk cId="622305327" sldId="279"/>
            <ac:spMk id="21" creationId="{897485B6-C8C1-F361-D8F6-224FCFD5819E}"/>
          </ac:spMkLst>
        </pc:spChg>
        <pc:spChg chg="del mod topLvl">
          <ac:chgData name="Morales, Misael M" userId="1d0ead06-f695-4fa0-9a14-d29dc7a06678" providerId="ADAL" clId="{CF0276C0-E6A8-46C2-BC9E-780CA1C16A25}" dt="2022-08-15T02:06:02.724" v="4123" actId="478"/>
          <ac:spMkLst>
            <pc:docMk/>
            <pc:sldMk cId="622305327" sldId="279"/>
            <ac:spMk id="21" creationId="{89BA310C-56CA-7F1B-DBD7-3CE16B6827AC}"/>
          </ac:spMkLst>
        </pc:spChg>
        <pc:spChg chg="del mod topLvl">
          <ac:chgData name="Morales, Misael M" userId="1d0ead06-f695-4fa0-9a14-d29dc7a06678" providerId="ADAL" clId="{CF0276C0-E6A8-46C2-BC9E-780CA1C16A25}" dt="2022-08-09T03:06:54.264" v="963" actId="478"/>
          <ac:spMkLst>
            <pc:docMk/>
            <pc:sldMk cId="622305327" sldId="279"/>
            <ac:spMk id="22" creationId="{473C3481-4D6A-7BE0-119B-E984A7F1F4A3}"/>
          </ac:spMkLst>
        </pc:spChg>
        <pc:spChg chg="del">
          <ac:chgData name="Morales, Misael M" userId="1d0ead06-f695-4fa0-9a14-d29dc7a06678" providerId="ADAL" clId="{CF0276C0-E6A8-46C2-BC9E-780CA1C16A25}" dt="2022-08-09T02:47:39.329" v="664" actId="478"/>
          <ac:spMkLst>
            <pc:docMk/>
            <pc:sldMk cId="622305327" sldId="279"/>
            <ac:spMk id="23" creationId="{F2B5DFB2-8C7F-4F3E-715E-B749AE9556B0}"/>
          </ac:spMkLst>
        </pc:spChg>
        <pc:spChg chg="add mod">
          <ac:chgData name="Morales, Misael M" userId="1d0ead06-f695-4fa0-9a14-d29dc7a06678" providerId="ADAL" clId="{CF0276C0-E6A8-46C2-BC9E-780CA1C16A25}" dt="2022-08-09T02:47:46.950" v="665"/>
          <ac:spMkLst>
            <pc:docMk/>
            <pc:sldMk cId="622305327" sldId="279"/>
            <ac:spMk id="24" creationId="{7DB47F56-F3CE-9091-B589-2A9D50849669}"/>
          </ac:spMkLst>
        </pc:spChg>
        <pc:spChg chg="mod">
          <ac:chgData name="Morales, Misael M" userId="1d0ead06-f695-4fa0-9a14-d29dc7a06678" providerId="ADAL" clId="{CF0276C0-E6A8-46C2-BC9E-780CA1C16A25}" dt="2022-08-15T02:04:21.947" v="4057"/>
          <ac:spMkLst>
            <pc:docMk/>
            <pc:sldMk cId="622305327" sldId="279"/>
            <ac:spMk id="25" creationId="{CB327C40-0E11-41F3-51E2-DA7AEC1D7755}"/>
          </ac:spMkLst>
        </pc:spChg>
        <pc:spChg chg="add del mod topLvl">
          <ac:chgData name="Morales, Misael M" userId="1d0ead06-f695-4fa0-9a14-d29dc7a06678" providerId="ADAL" clId="{CF0276C0-E6A8-46C2-BC9E-780CA1C16A25}" dt="2022-08-15T01:44:13.091" v="3208" actId="478"/>
          <ac:spMkLst>
            <pc:docMk/>
            <pc:sldMk cId="622305327" sldId="279"/>
            <ac:spMk id="27" creationId="{82532B55-785D-91C4-6538-39F2FE2E8222}"/>
          </ac:spMkLst>
        </pc:spChg>
        <pc:spChg chg="add del mod">
          <ac:chgData name="Morales, Misael M" userId="1d0ead06-f695-4fa0-9a14-d29dc7a06678" providerId="ADAL" clId="{CF0276C0-E6A8-46C2-BC9E-780CA1C16A25}" dt="2022-08-15T01:44:11.613" v="3207" actId="478"/>
          <ac:spMkLst>
            <pc:docMk/>
            <pc:sldMk cId="622305327" sldId="279"/>
            <ac:spMk id="28" creationId="{F81E1BDA-9D08-4C97-035A-AF4E8A3F99A4}"/>
          </ac:spMkLst>
        </pc:spChg>
        <pc:spChg chg="add del mod">
          <ac:chgData name="Morales, Misael M" userId="1d0ead06-f695-4fa0-9a14-d29dc7a06678" providerId="ADAL" clId="{CF0276C0-E6A8-46C2-BC9E-780CA1C16A25}" dt="2022-08-15T01:44:10.453" v="3206" actId="478"/>
          <ac:spMkLst>
            <pc:docMk/>
            <pc:sldMk cId="622305327" sldId="279"/>
            <ac:spMk id="29" creationId="{33E144F7-8B1C-D41E-EF48-4644410A4155}"/>
          </ac:spMkLst>
        </pc:spChg>
        <pc:spChg chg="add del mod">
          <ac:chgData name="Morales, Misael M" userId="1d0ead06-f695-4fa0-9a14-d29dc7a06678" providerId="ADAL" clId="{CF0276C0-E6A8-46C2-BC9E-780CA1C16A25}" dt="2022-08-15T01:44:08.020" v="3205" actId="478"/>
          <ac:spMkLst>
            <pc:docMk/>
            <pc:sldMk cId="622305327" sldId="279"/>
            <ac:spMk id="30" creationId="{2EA30B65-DBB2-395F-D66F-157EC72078C5}"/>
          </ac:spMkLst>
        </pc:s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3" creationId="{CEAAB67A-57BA-ED11-0440-825CC4F0497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6" creationId="{223F66A2-AE1A-446C-B39D-086741011CCB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9" creationId="{2A0EB773-6C13-D635-0CCF-3C992B76CE9C}"/>
          </ac:grpSpMkLst>
        </pc:grpChg>
        <pc:grpChg chg="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12" creationId="{3CEADE89-A5E2-1ED7-789E-3624FD0EEF19}"/>
          </ac:grpSpMkLst>
        </pc:grpChg>
        <pc:grpChg chg="add del mod">
          <ac:chgData name="Morales, Misael M" userId="1d0ead06-f695-4fa0-9a14-d29dc7a06678" providerId="ADAL" clId="{CF0276C0-E6A8-46C2-BC9E-780CA1C16A25}" dt="2022-08-15T01:44:13.091" v="3208" actId="478"/>
          <ac:grpSpMkLst>
            <pc:docMk/>
            <pc:sldMk cId="622305327" sldId="279"/>
            <ac:grpSpMk id="15" creationId="{D3AFB44B-691B-5A84-A5D3-0CD93041612D}"/>
          </ac:grpSpMkLst>
        </pc:grpChg>
        <pc:grpChg chg="add del mod">
          <ac:chgData name="Morales, Misael M" userId="1d0ead06-f695-4fa0-9a14-d29dc7a06678" providerId="ADAL" clId="{CF0276C0-E6A8-46C2-BC9E-780CA1C16A25}" dt="2022-08-15T02:04:24.837" v="4058" actId="21"/>
          <ac:grpSpMkLst>
            <pc:docMk/>
            <pc:sldMk cId="622305327" sldId="279"/>
            <ac:grpSpMk id="17" creationId="{C64D1155-320D-52B6-2A43-2F8100870635}"/>
          </ac:grpSpMkLst>
        </pc:grpChg>
        <pc:grpChg chg="add del mod">
          <ac:chgData name="Morales, Misael M" userId="1d0ead06-f695-4fa0-9a14-d29dc7a06678" providerId="ADAL" clId="{CF0276C0-E6A8-46C2-BC9E-780CA1C16A25}" dt="2022-08-15T02:06:02.724" v="4123" actId="478"/>
          <ac:grpSpMkLst>
            <pc:docMk/>
            <pc:sldMk cId="622305327" sldId="279"/>
            <ac:grpSpMk id="20" creationId="{DE61C68E-14D7-DB04-F3B9-7306AB6099AD}"/>
          </ac:grpSpMkLst>
        </pc:grpChg>
        <pc:grpChg chg="add del mod">
          <ac:chgData name="Morales, Misael M" userId="1d0ead06-f695-4fa0-9a14-d29dc7a06678" providerId="ADAL" clId="{CF0276C0-E6A8-46C2-BC9E-780CA1C16A25}" dt="2022-08-15T02:06:01.577" v="4122" actId="478"/>
          <ac:grpSpMkLst>
            <pc:docMk/>
            <pc:sldMk cId="622305327" sldId="279"/>
            <ac:grpSpMk id="23" creationId="{4B8CB5F2-0B83-2578-2597-598CF25A3F95}"/>
          </ac:grpSpMkLst>
        </pc:grpChg>
        <pc:grpChg chg="add del mod">
          <ac:chgData name="Morales, Misael M" userId="1d0ead06-f695-4fa0-9a14-d29dc7a06678" providerId="ADAL" clId="{CF0276C0-E6A8-46C2-BC9E-780CA1C16A25}" dt="2022-08-09T03:06:09.874" v="952" actId="165"/>
          <ac:grpSpMkLst>
            <pc:docMk/>
            <pc:sldMk cId="622305327" sldId="279"/>
            <ac:grpSpMk id="25" creationId="{6524DE64-4831-99E2-F3E8-E99FA6ECAFB4}"/>
          </ac:grpSpMkLst>
        </pc:grpChg>
        <pc:grpChg chg="add mod topLvl">
          <ac:chgData name="Morales, Misael M" userId="1d0ead06-f695-4fa0-9a14-d29dc7a06678" providerId="ADAL" clId="{CF0276C0-E6A8-46C2-BC9E-780CA1C16A25}" dt="2022-08-15T01:44:16.490" v="3209" actId="1076"/>
          <ac:grpSpMkLst>
            <pc:docMk/>
            <pc:sldMk cId="622305327" sldId="279"/>
            <ac:grpSpMk id="26" creationId="{A3D9E1AD-987B-31E7-DD8A-3358587C222A}"/>
          </ac:grpSpMkLst>
        </pc:grp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5" creationId="{B65F8CA4-7C56-F97C-1FBB-A9F2F78A3B68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8" creationId="{7252A3B0-9D1C-5B26-07F1-70E75C1E58CF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1" creationId="{B07183D7-0E23-A6EA-ACBB-0462D8913D47}"/>
          </ac:picMkLst>
        </pc:picChg>
        <pc:picChg chg="mod">
          <ac:chgData name="Morales, Misael M" userId="1d0ead06-f695-4fa0-9a14-d29dc7a06678" providerId="ADAL" clId="{CF0276C0-E6A8-46C2-BC9E-780CA1C16A25}" dt="2022-08-15T01:44:16.490" v="3209" actId="1076"/>
          <ac:picMkLst>
            <pc:docMk/>
            <pc:sldMk cId="622305327" sldId="279"/>
            <ac:picMk id="14" creationId="{D2ECA8BC-68BF-99C1-1410-F864D14638AB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19" creationId="{A3C588EC-0957-D2EF-06F5-95696608162D}"/>
          </ac:picMkLst>
        </pc:picChg>
        <pc:picChg chg="del mod topLvl">
          <ac:chgData name="Morales, Misael M" userId="1d0ead06-f695-4fa0-9a14-d29dc7a06678" providerId="ADAL" clId="{CF0276C0-E6A8-46C2-BC9E-780CA1C16A25}" dt="2022-08-15T02:06:04.970" v="4124" actId="478"/>
          <ac:picMkLst>
            <pc:docMk/>
            <pc:sldMk cId="622305327" sldId="279"/>
            <ac:picMk id="22" creationId="{5206C236-AA2F-2551-18F3-861C26DB99AE}"/>
          </ac:picMkLst>
        </pc:picChg>
        <pc:picChg chg="mod">
          <ac:chgData name="Morales, Misael M" userId="1d0ead06-f695-4fa0-9a14-d29dc7a06678" providerId="ADAL" clId="{CF0276C0-E6A8-46C2-BC9E-780CA1C16A25}" dt="2022-08-15T02:04:21.947" v="4057"/>
          <ac:picMkLst>
            <pc:docMk/>
            <pc:sldMk cId="622305327" sldId="279"/>
            <ac:picMk id="31" creationId="{A5C30813-8FAF-C264-AEF2-1899985B7DD4}"/>
          </ac:picMkLst>
        </pc:picChg>
      </pc:sldChg>
      <pc:sldChg chg="del">
        <pc:chgData name="Morales, Misael M" userId="1d0ead06-f695-4fa0-9a14-d29dc7a06678" providerId="ADAL" clId="{CF0276C0-E6A8-46C2-BC9E-780CA1C16A25}" dt="2022-08-09T03:29:52.629" v="1235" actId="47"/>
        <pc:sldMkLst>
          <pc:docMk/>
          <pc:sldMk cId="1588940321" sldId="287"/>
        </pc:sldMkLst>
      </pc:sldChg>
      <pc:sldChg chg="addSp modSp mod">
        <pc:chgData name="Morales, Misael M" userId="1d0ead06-f695-4fa0-9a14-d29dc7a06678" providerId="ADAL" clId="{CF0276C0-E6A8-46C2-BC9E-780CA1C16A25}" dt="2022-08-15T03:05:36.223" v="4488" actId="1076"/>
        <pc:sldMkLst>
          <pc:docMk/>
          <pc:sldMk cId="2762864588" sldId="288"/>
        </pc:sldMkLst>
        <pc:spChg chg="add mod">
          <ac:chgData name="Morales, Misael M" userId="1d0ead06-f695-4fa0-9a14-d29dc7a06678" providerId="ADAL" clId="{CF0276C0-E6A8-46C2-BC9E-780CA1C16A25}" dt="2022-08-15T03:05:36.223" v="4488" actId="1076"/>
          <ac:spMkLst>
            <pc:docMk/>
            <pc:sldMk cId="2762864588" sldId="288"/>
            <ac:spMk id="2" creationId="{219FD320-956F-DA88-70DF-1CCFEEC8AE09}"/>
          </ac:spMkLst>
        </pc:spChg>
        <pc:spChg chg="mod">
          <ac:chgData name="Morales, Misael M" userId="1d0ead06-f695-4fa0-9a14-d29dc7a06678" providerId="ADAL" clId="{CF0276C0-E6A8-46C2-BC9E-780CA1C16A25}" dt="2022-08-15T01:39:20.273" v="3017" actId="5793"/>
          <ac:spMkLst>
            <pc:docMk/>
            <pc:sldMk cId="2762864588" sldId="288"/>
            <ac:spMk id="24" creationId="{6775617C-3033-F761-6B13-6F3EF24B36B8}"/>
          </ac:spMkLst>
        </pc:spChg>
      </pc:sldChg>
      <pc:sldChg chg="del">
        <pc:chgData name="Morales, Misael M" userId="1d0ead06-f695-4fa0-9a14-d29dc7a06678" providerId="ADAL" clId="{CF0276C0-E6A8-46C2-BC9E-780CA1C16A25}" dt="2022-08-09T02:48:51.192" v="674" actId="47"/>
        <pc:sldMkLst>
          <pc:docMk/>
          <pc:sldMk cId="797166253" sldId="289"/>
        </pc:sldMkLst>
      </pc:sldChg>
      <pc:sldChg chg="del">
        <pc:chgData name="Morales, Misael M" userId="1d0ead06-f695-4fa0-9a14-d29dc7a06678" providerId="ADAL" clId="{CF0276C0-E6A8-46C2-BC9E-780CA1C16A25}" dt="2022-08-09T02:48:51.612" v="675" actId="47"/>
        <pc:sldMkLst>
          <pc:docMk/>
          <pc:sldMk cId="386241550" sldId="290"/>
        </pc:sldMkLst>
      </pc:sldChg>
      <pc:sldChg chg="del">
        <pc:chgData name="Morales, Misael M" userId="1d0ead06-f695-4fa0-9a14-d29dc7a06678" providerId="ADAL" clId="{CF0276C0-E6A8-46C2-BC9E-780CA1C16A25}" dt="2022-08-09T02:48:52.130" v="676" actId="47"/>
        <pc:sldMkLst>
          <pc:docMk/>
          <pc:sldMk cId="3880282070" sldId="291"/>
        </pc:sldMkLst>
      </pc:sldChg>
      <pc:sldChg chg="del">
        <pc:chgData name="Morales, Misael M" userId="1d0ead06-f695-4fa0-9a14-d29dc7a06678" providerId="ADAL" clId="{CF0276C0-E6A8-46C2-BC9E-780CA1C16A25}" dt="2022-08-09T02:48:49.724" v="671" actId="47"/>
        <pc:sldMkLst>
          <pc:docMk/>
          <pc:sldMk cId="591849942" sldId="293"/>
        </pc:sldMkLst>
      </pc:sldChg>
      <pc:sldChg chg="del">
        <pc:chgData name="Morales, Misael M" userId="1d0ead06-f695-4fa0-9a14-d29dc7a06678" providerId="ADAL" clId="{CF0276C0-E6A8-46C2-BC9E-780CA1C16A25}" dt="2022-08-09T02:48:52.755" v="677" actId="47"/>
        <pc:sldMkLst>
          <pc:docMk/>
          <pc:sldMk cId="3577549237" sldId="294"/>
        </pc:sldMkLst>
      </pc:sldChg>
      <pc:sldChg chg="addSp delSp modSp add mod modClrScheme modAnim chgLayout">
        <pc:chgData name="Morales, Misael M" userId="1d0ead06-f695-4fa0-9a14-d29dc7a06678" providerId="ADAL" clId="{CF0276C0-E6A8-46C2-BC9E-780CA1C16A25}" dt="2022-08-15T02:05:59.109" v="4121" actId="478"/>
        <pc:sldMkLst>
          <pc:docMk/>
          <pc:sldMk cId="2976558206" sldId="295"/>
        </pc:sldMkLst>
        <pc:spChg chg="add del mod">
          <ac:chgData name="Morales, Misael M" userId="1d0ead06-f695-4fa0-9a14-d29dc7a06678" providerId="ADAL" clId="{CF0276C0-E6A8-46C2-BC9E-780CA1C16A25}" dt="2022-08-15T01:45:44.408" v="3268" actId="22"/>
          <ac:spMkLst>
            <pc:docMk/>
            <pc:sldMk cId="2976558206" sldId="295"/>
            <ac:spMk id="6" creationId="{FA599387-86E0-EA1D-B6ED-A54523042FDD}"/>
          </ac:spMkLst>
        </pc:spChg>
        <pc:spChg chg="add del mod">
          <ac:chgData name="Morales, Misael M" userId="1d0ead06-f695-4fa0-9a14-d29dc7a06678" providerId="ADAL" clId="{CF0276C0-E6A8-46C2-BC9E-780CA1C16A25}" dt="2022-08-15T01:45:58.463" v="3273" actId="478"/>
          <ac:spMkLst>
            <pc:docMk/>
            <pc:sldMk cId="2976558206" sldId="295"/>
            <ac:spMk id="7" creationId="{5AA4C221-0207-E458-D541-54174BF6F0E6}"/>
          </ac:spMkLst>
        </pc:spChg>
        <pc:spChg chg="add mod ord">
          <ac:chgData name="Morales, Misael M" userId="1d0ead06-f695-4fa0-9a14-d29dc7a06678" providerId="ADAL" clId="{CF0276C0-E6A8-46C2-BC9E-780CA1C16A25}" dt="2022-08-15T01:53:54.782" v="3957" actId="20577"/>
          <ac:spMkLst>
            <pc:docMk/>
            <pc:sldMk cId="2976558206" sldId="295"/>
            <ac:spMk id="9" creationId="{4D716734-9125-AF57-4FAB-116F26A80D50}"/>
          </ac:spMkLst>
        </pc:spChg>
        <pc:spChg chg="add 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10" creationId="{EE146E3B-D896-EEA2-5508-80DBAD2EB1CE}"/>
          </ac:spMkLst>
        </pc:spChg>
        <pc:spChg chg="add mod">
          <ac:chgData name="Morales, Misael M" userId="1d0ead06-f695-4fa0-9a14-d29dc7a06678" providerId="ADAL" clId="{CF0276C0-E6A8-46C2-BC9E-780CA1C16A25}" dt="2022-08-15T01:54:10.103" v="3960" actId="1076"/>
          <ac:spMkLst>
            <pc:docMk/>
            <pc:sldMk cId="2976558206" sldId="295"/>
            <ac:spMk id="13" creationId="{B8743D1E-B61B-BD42-6394-BC1496A33644}"/>
          </ac:spMkLst>
        </pc:spChg>
        <pc:spChg chg="add mod topLvl">
          <ac:chgData name="Morales, Misael M" userId="1d0ead06-f695-4fa0-9a14-d29dc7a06678" providerId="ADAL" clId="{CF0276C0-E6A8-46C2-BC9E-780CA1C16A25}" dt="2022-08-15T02:04:14.006" v="4055" actId="164"/>
          <ac:spMkLst>
            <pc:docMk/>
            <pc:sldMk cId="2976558206" sldId="295"/>
            <ac:spMk id="14" creationId="{C4187ABD-02BE-4304-9C40-114EBFC48FD3}"/>
          </ac:spMkLst>
        </pc:spChg>
        <pc:spChg chg="add mod">
          <ac:chgData name="Morales, Misael M" userId="1d0ead06-f695-4fa0-9a14-d29dc7a06678" providerId="ADAL" clId="{CF0276C0-E6A8-46C2-BC9E-780CA1C16A25}" dt="2022-08-15T01:55:43.357" v="3977" actId="1076"/>
          <ac:spMkLst>
            <pc:docMk/>
            <pc:sldMk cId="2976558206" sldId="295"/>
            <ac:spMk id="17" creationId="{426092A8-1069-3F52-563D-B9FA4657ED6E}"/>
          </ac:spMkLst>
        </pc:spChg>
        <pc:spChg chg="add mod">
          <ac:chgData name="Morales, Misael M" userId="1d0ead06-f695-4fa0-9a14-d29dc7a06678" providerId="ADAL" clId="{CF0276C0-E6A8-46C2-BC9E-780CA1C16A25}" dt="2022-08-15T01:58:19.112" v="3994" actId="20577"/>
          <ac:spMkLst>
            <pc:docMk/>
            <pc:sldMk cId="2976558206" sldId="295"/>
            <ac:spMk id="18" creationId="{AD876DD8-7F5D-4F65-3773-473F691BC85E}"/>
          </ac:spMkLst>
        </pc:spChg>
        <pc:spChg chg="add mod">
          <ac:chgData name="Morales, Misael M" userId="1d0ead06-f695-4fa0-9a14-d29dc7a06678" providerId="ADAL" clId="{CF0276C0-E6A8-46C2-BC9E-780CA1C16A25}" dt="2022-08-15T01:59:25.112" v="4002" actId="208"/>
          <ac:spMkLst>
            <pc:docMk/>
            <pc:sldMk cId="2976558206" sldId="295"/>
            <ac:spMk id="19" creationId="{28B3622C-B572-E69E-1E01-D65E147DCF8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4" creationId="{E887F56D-BB6C-3184-2EEF-74E5DFEBF6AD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26" creationId="{4855FBBA-BD01-419E-218F-E8FD391EE1A9}"/>
          </ac:spMkLst>
        </pc:spChg>
        <pc:spChg chg="mod topLvl">
          <ac:chgData name="Morales, Misael M" userId="1d0ead06-f695-4fa0-9a14-d29dc7a06678" providerId="ADAL" clId="{CF0276C0-E6A8-46C2-BC9E-780CA1C16A25}" dt="2022-08-15T02:03:58.879" v="4052" actId="164"/>
          <ac:spMkLst>
            <pc:docMk/>
            <pc:sldMk cId="2976558206" sldId="295"/>
            <ac:spMk id="29" creationId="{8362B779-AD1C-6C6B-36AB-95C500128A0A}"/>
          </ac:spMkLst>
        </pc:spChg>
        <pc:spChg chg="mod">
          <ac:chgData name="Morales, Misael M" userId="1d0ead06-f695-4fa0-9a14-d29dc7a06678" providerId="ADAL" clId="{CF0276C0-E6A8-46C2-BC9E-780CA1C16A25}" dt="2022-08-15T02:00:23.631" v="4009" actId="1076"/>
          <ac:spMkLst>
            <pc:docMk/>
            <pc:sldMk cId="2976558206" sldId="295"/>
            <ac:spMk id="32" creationId="{A4C78628-B8C8-F56E-266E-FB6216175556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6" creationId="{CE618E3C-B32E-3FB6-03BB-B7161D427A99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38" creationId="{15872116-ACDE-082E-9B7E-998636921BB7}"/>
          </ac:spMkLst>
        </pc:spChg>
        <pc:spChg chg="add mod">
          <ac:chgData name="Morales, Misael M" userId="1d0ead06-f695-4fa0-9a14-d29dc7a06678" providerId="ADAL" clId="{CF0276C0-E6A8-46C2-BC9E-780CA1C16A25}" dt="2022-08-15T02:04:08.625" v="4054" actId="164"/>
          <ac:spMkLst>
            <pc:docMk/>
            <pc:sldMk cId="2976558206" sldId="295"/>
            <ac:spMk id="40" creationId="{1A1B213D-C3D3-041D-0880-EA1A9D3FB76C}"/>
          </ac:spMkLst>
        </pc:spChg>
        <pc:spChg chg="add mod">
          <ac:chgData name="Morales, Misael M" userId="1d0ead06-f695-4fa0-9a14-d29dc7a06678" providerId="ADAL" clId="{CF0276C0-E6A8-46C2-BC9E-780CA1C16A25}" dt="2022-08-15T02:04:05.364" v="4053" actId="164"/>
          <ac:spMkLst>
            <pc:docMk/>
            <pc:sldMk cId="2976558206" sldId="295"/>
            <ac:spMk id="42" creationId="{75751D9C-AF3C-5104-E2FD-D13C99178781}"/>
          </ac:spMkLst>
        </pc:spChg>
        <pc:spChg chg="del">
          <ac:chgData name="Morales, Misael M" userId="1d0ead06-f695-4fa0-9a14-d29dc7a06678" providerId="ADAL" clId="{CF0276C0-E6A8-46C2-BC9E-780CA1C16A25}" dt="2022-08-09T02:49:57.943" v="689" actId="478"/>
          <ac:spMkLst>
            <pc:docMk/>
            <pc:sldMk cId="2976558206" sldId="295"/>
            <ac:spMk id="49" creationId="{A4E4326F-6EE3-E746-20E6-1DCB5E75DFA3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1" creationId="{51F946DC-9C3D-776A-03FF-40D900998EA1}"/>
          </ac:spMkLst>
        </pc:spChg>
        <pc:spChg chg="mod">
          <ac:chgData name="Morales, Misael M" userId="1d0ead06-f695-4fa0-9a14-d29dc7a06678" providerId="ADAL" clId="{CF0276C0-E6A8-46C2-BC9E-780CA1C16A25}" dt="2022-08-15T02:00:15.480" v="4006" actId="403"/>
          <ac:spMkLst>
            <pc:docMk/>
            <pc:sldMk cId="2976558206" sldId="295"/>
            <ac:spMk id="52" creationId="{A4DD7870-0F8A-98FD-6E70-59684C56190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53" creationId="{5D7F78AA-DACF-99EA-9EDA-94F9D79DBFD3}"/>
          </ac:spMkLst>
        </pc:spChg>
        <pc:spChg chg="add mod">
          <ac:chgData name="Morales, Misael M" userId="1d0ead06-f695-4fa0-9a14-d29dc7a06678" providerId="ADAL" clId="{CF0276C0-E6A8-46C2-BC9E-780CA1C16A25}" dt="2022-08-15T01:54:20.737" v="3966" actId="20577"/>
          <ac:spMkLst>
            <pc:docMk/>
            <pc:sldMk cId="2976558206" sldId="295"/>
            <ac:spMk id="54" creationId="{2137CF0F-DC53-2120-EAFD-07527D00D5FD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5" creationId="{0DBB80A0-919B-CC9A-13D8-DE1C24C3C368}"/>
          </ac:spMkLst>
        </pc:spChg>
        <pc:spChg chg="mod">
          <ac:chgData name="Morales, Misael M" userId="1d0ead06-f695-4fa0-9a14-d29dc7a06678" providerId="ADAL" clId="{CF0276C0-E6A8-46C2-BC9E-780CA1C16A25}" dt="2022-08-09T02:50:36.959" v="716" actId="164"/>
          <ac:spMkLst>
            <pc:docMk/>
            <pc:sldMk cId="2976558206" sldId="295"/>
            <ac:spMk id="56" creationId="{17CBAD36-B9FA-D1A5-B5EA-74FD8D2EA3DA}"/>
          </ac:spMkLst>
        </pc:spChg>
        <pc:spChg chg="add mod">
          <ac:chgData name="Morales, Misael M" userId="1d0ead06-f695-4fa0-9a14-d29dc7a06678" providerId="ADAL" clId="{CF0276C0-E6A8-46C2-BC9E-780CA1C16A25}" dt="2022-08-15T02:00:38.758" v="4012" actId="1076"/>
          <ac:spMkLst>
            <pc:docMk/>
            <pc:sldMk cId="2976558206" sldId="295"/>
            <ac:spMk id="58" creationId="{9D4BCFF9-6295-067F-CD06-C71BFB538EC8}"/>
          </ac:spMkLst>
        </pc:spChg>
        <pc:spChg chg="del">
          <ac:chgData name="Morales, Misael M" userId="1d0ead06-f695-4fa0-9a14-d29dc7a06678" providerId="ADAL" clId="{CF0276C0-E6A8-46C2-BC9E-780CA1C16A25}" dt="2022-08-09T02:50:09.689" v="709" actId="478"/>
          <ac:spMkLst>
            <pc:docMk/>
            <pc:sldMk cId="2976558206" sldId="295"/>
            <ac:spMk id="59" creationId="{99154919-EC87-BE14-D5EB-A7179D85CE3D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5" creationId="{27A8E6C3-A267-3B6A-B020-1125FE02DCBA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6" creationId="{05D7826B-18ED-95B7-4CD6-4779171BA4C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7" creationId="{19995AAA-1001-27E5-9F42-0BBA36887BE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8" creationId="{22438884-00A9-4C46-5880-94445F733551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79" creationId="{D8826D7C-892E-3D60-84EA-4D6843B60828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0" creationId="{CF384276-F392-B512-4AC7-E2B1B0E980C3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1" creationId="{42CC4647-5B67-16AA-362F-366E6BD91BF5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2" creationId="{4D3786EA-9717-A9A9-EEA8-084AB607E77F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7" creationId="{804E8A5B-417F-AE65-FD2F-2CE3845A87C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88" creationId="{68EA395E-9B21-438A-7435-7F7C14279669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0" creationId="{D5BA3997-DA65-8E6D-FD15-36D20FD80DC4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7" creationId="{FC9E670D-15FD-EF55-CA1E-C57BD276E1DC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8" creationId="{E97E154E-C67E-A98F-B420-5FFABA6C99E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09" creationId="{749BF0CD-C0CD-C592-2D85-3184B732F7BE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0" creationId="{A4A7296A-BB64-B0A7-809C-C4844CDEC70B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2" creationId="{C4A09CFC-12AF-6F68-D8E0-AAEDD5FE2CF0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13" creationId="{ACD4CE70-97BD-BA67-80E5-4102310AB066}"/>
          </ac:spMkLst>
        </pc:spChg>
        <pc:spChg chg="mod">
          <ac:chgData name="Morales, Misael M" userId="1d0ead06-f695-4fa0-9a14-d29dc7a06678" providerId="ADAL" clId="{CF0276C0-E6A8-46C2-BC9E-780CA1C16A25}" dt="2022-08-09T02:50:13.003" v="711" actId="1076"/>
          <ac:spMkLst>
            <pc:docMk/>
            <pc:sldMk cId="2976558206" sldId="295"/>
            <ac:spMk id="120" creationId="{A5A205D3-3AD2-0ABE-3472-3D3312164159}"/>
          </ac:spMkLst>
        </pc:spChg>
        <pc:grpChg chg="mod">
          <ac:chgData name="Morales, Misael M" userId="1d0ead06-f695-4fa0-9a14-d29dc7a06678" providerId="ADAL" clId="{CF0276C0-E6A8-46C2-BC9E-780CA1C16A25}" dt="2022-08-09T02:50:36.959" v="716" actId="164"/>
          <ac:grpSpMkLst>
            <pc:docMk/>
            <pc:sldMk cId="2976558206" sldId="295"/>
            <ac:grpSpMk id="2" creationId="{EE6E5DED-AFB0-D54E-C6EB-174E4335052E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" creationId="{3C8690EC-2912-938A-42C6-D75655126EF6}"/>
          </ac:grpSpMkLst>
        </pc:grpChg>
        <pc:grpChg chg="add del mod">
          <ac:chgData name="Morales, Misael M" userId="1d0ead06-f695-4fa0-9a14-d29dc7a06678" providerId="ADAL" clId="{CF0276C0-E6A8-46C2-BC9E-780CA1C16A25}" dt="2022-08-15T01:46:00.121" v="3274" actId="478"/>
          <ac:grpSpMkLst>
            <pc:docMk/>
            <pc:sldMk cId="2976558206" sldId="295"/>
            <ac:grpSpMk id="4" creationId="{1235D3A2-D17D-4EAA-4371-FF7625A6DD74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8" creationId="{E92F6552-7FCF-CE2F-EDD3-5F23D5C1E2BD}"/>
          </ac:grpSpMkLst>
        </pc:grpChg>
        <pc:grpChg chg="add 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11" creationId="{700A00D2-CEC5-F718-C28D-2A77B55E9924}"/>
          </ac:grpSpMkLst>
        </pc:grpChg>
        <pc:grpChg chg="add del mod">
          <ac:chgData name="Morales, Misael M" userId="1d0ead06-f695-4fa0-9a14-d29dc7a06678" providerId="ADAL" clId="{CF0276C0-E6A8-46C2-BC9E-780CA1C16A25}" dt="2022-08-15T02:01:41.206" v="4024" actId="165"/>
          <ac:grpSpMkLst>
            <pc:docMk/>
            <pc:sldMk cId="2976558206" sldId="295"/>
            <ac:grpSpMk id="16" creationId="{AD99F366-4E30-154C-8083-8B850291DDC3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2" creationId="{82602D19-AFA1-5346-BEDE-0C67AA8BBF1D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23" creationId="{9E8CF993-A580-53A9-0843-F2CCD621C42B}"/>
          </ac:grpSpMkLst>
        </pc:grpChg>
        <pc:grpChg chg="add del mod">
          <ac:chgData name="Morales, Misael M" userId="1d0ead06-f695-4fa0-9a14-d29dc7a06678" providerId="ADAL" clId="{CF0276C0-E6A8-46C2-BC9E-780CA1C16A25}" dt="2022-08-15T02:01:23.528" v="4019" actId="165"/>
          <ac:grpSpMkLst>
            <pc:docMk/>
            <pc:sldMk cId="2976558206" sldId="295"/>
            <ac:grpSpMk id="27" creationId="{6D5883A4-02BE-A9B8-1AD1-1C370D2F2D17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0" creationId="{67BAF82B-2A52-0F32-43C1-28EBCBD2E33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4" creationId="{FFC650CC-68A1-E214-A5C0-76790BCE126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35" creationId="{2FAE6CA7-405B-7949-9F7E-CDADAF6AA57D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4" creationId="{D934006F-0A54-FE77-D2FC-BB10F809BEB5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5" creationId="{FCEF7786-EB34-38DF-A4CC-074A2FE089FE}"/>
          </ac:grpSpMkLst>
        </pc:grpChg>
        <pc:grpChg chg="add del mod">
          <ac:chgData name="Morales, Misael M" userId="1d0ead06-f695-4fa0-9a14-d29dc7a06678" providerId="ADAL" clId="{CF0276C0-E6A8-46C2-BC9E-780CA1C16A25}" dt="2022-08-15T02:04:20.509" v="4056" actId="21"/>
          <ac:grpSpMkLst>
            <pc:docMk/>
            <pc:sldMk cId="2976558206" sldId="295"/>
            <ac:grpSpMk id="46" creationId="{1CAD5E4E-94FA-854B-9E34-13836A4061E7}"/>
          </ac:grpSpMkLst>
        </pc:grpChg>
        <pc:grpChg chg="add del mod">
          <ac:chgData name="Morales, Misael M" userId="1d0ead06-f695-4fa0-9a14-d29dc7a06678" providerId="ADAL" clId="{CF0276C0-E6A8-46C2-BC9E-780CA1C16A25}" dt="2022-08-15T02:05:59.109" v="4121" actId="478"/>
          <ac:grpSpMkLst>
            <pc:docMk/>
            <pc:sldMk cId="2976558206" sldId="295"/>
            <ac:grpSpMk id="47" creationId="{FB5F079F-03C3-BF62-7699-550DA381710E}"/>
          </ac:grpSpMkLst>
        </pc:grpChg>
        <pc:grpChg chg="mod">
          <ac:chgData name="Morales, Misael M" userId="1d0ead06-f695-4fa0-9a14-d29dc7a06678" providerId="ADAL" clId="{CF0276C0-E6A8-46C2-BC9E-780CA1C16A25}" dt="2022-08-15T02:00:15.480" v="4006" actId="403"/>
          <ac:grpSpMkLst>
            <pc:docMk/>
            <pc:sldMk cId="2976558206" sldId="295"/>
            <ac:grpSpMk id="60" creationId="{590CA537-BC1F-7715-A773-0CE515C30D6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3" creationId="{DD57A440-F1C0-F4BE-9EC0-3E4298CC00C5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89" creationId="{3563722C-EC49-0534-ACAD-571FCD59CA4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0" creationId="{D8BC7789-7CB4-C4E8-586C-283944E92C7D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99" creationId="{9D716B10-4BEE-24E8-A0C2-3A2AAB8ADC49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11" creationId="{0B683C06-AC0E-D810-D2A4-32BAEF13E588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1" creationId="{DABF41C0-7012-8488-1B52-27B26F6CC532}"/>
          </ac:grpSpMkLst>
        </pc:grpChg>
        <pc:grpChg chg="mod">
          <ac:chgData name="Morales, Misael M" userId="1d0ead06-f695-4fa0-9a14-d29dc7a06678" providerId="ADAL" clId="{CF0276C0-E6A8-46C2-BC9E-780CA1C16A25}" dt="2022-08-09T02:50:13.003" v="711" actId="1076"/>
          <ac:grpSpMkLst>
            <pc:docMk/>
            <pc:sldMk cId="2976558206" sldId="295"/>
            <ac:grpSpMk id="122" creationId="{C3FEF947-FF62-7D98-4BD3-136766934193}"/>
          </ac:grpSpMkLst>
        </pc:grpChg>
        <pc:picChg chg="add mod topLvl">
          <ac:chgData name="Morales, Misael M" userId="1d0ead06-f695-4fa0-9a14-d29dc7a06678" providerId="ADAL" clId="{CF0276C0-E6A8-46C2-BC9E-780CA1C16A25}" dt="2022-08-15T02:04:14.006" v="4055" actId="164"/>
          <ac:picMkLst>
            <pc:docMk/>
            <pc:sldMk cId="2976558206" sldId="295"/>
            <ac:picMk id="15" creationId="{97142FCB-468D-6565-6C9B-B700FE8DD9DB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5" creationId="{0882ECC6-818F-0690-9D65-5AF3D23092B5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28" creationId="{9EAA47AF-49F4-C45B-42A6-1DFDE979BEE2}"/>
          </ac:picMkLst>
        </pc:picChg>
        <pc:picChg chg="mod">
          <ac:chgData name="Morales, Misael M" userId="1d0ead06-f695-4fa0-9a14-d29dc7a06678" providerId="ADAL" clId="{CF0276C0-E6A8-46C2-BC9E-780CA1C16A25}" dt="2022-08-15T02:00:15.480" v="4006" actId="403"/>
          <ac:picMkLst>
            <pc:docMk/>
            <pc:sldMk cId="2976558206" sldId="295"/>
            <ac:picMk id="33" creationId="{FDC87118-7ADA-F198-A0B3-0FAAA950FD22}"/>
          </ac:picMkLst>
        </pc:picChg>
        <pc:picChg chg="mod topLvl">
          <ac:chgData name="Morales, Misael M" userId="1d0ead06-f695-4fa0-9a14-d29dc7a06678" providerId="ADAL" clId="{CF0276C0-E6A8-46C2-BC9E-780CA1C16A25}" dt="2022-08-15T02:03:58.879" v="4052" actId="164"/>
          <ac:picMkLst>
            <pc:docMk/>
            <pc:sldMk cId="2976558206" sldId="295"/>
            <ac:picMk id="39" creationId="{92FE1277-1A50-4410-3EE1-9875AFE33851}"/>
          </ac:picMkLst>
        </pc:picChg>
        <pc:picChg chg="add mod">
          <ac:chgData name="Morales, Misael M" userId="1d0ead06-f695-4fa0-9a14-d29dc7a06678" providerId="ADAL" clId="{CF0276C0-E6A8-46C2-BC9E-780CA1C16A25}" dt="2022-08-15T02:04:08.625" v="4054" actId="164"/>
          <ac:picMkLst>
            <pc:docMk/>
            <pc:sldMk cId="2976558206" sldId="295"/>
            <ac:picMk id="41" creationId="{F83E62AE-BA98-9FEB-D34C-2D9CE10084A3}"/>
          </ac:picMkLst>
        </pc:picChg>
        <pc:picChg chg="add mod">
          <ac:chgData name="Morales, Misael M" userId="1d0ead06-f695-4fa0-9a14-d29dc7a06678" providerId="ADAL" clId="{CF0276C0-E6A8-46C2-BC9E-780CA1C16A25}" dt="2022-08-15T02:04:05.364" v="4053" actId="164"/>
          <ac:picMkLst>
            <pc:docMk/>
            <pc:sldMk cId="2976558206" sldId="295"/>
            <ac:picMk id="43" creationId="{DF012CF0-168B-6ABE-0444-CEFE01FBF456}"/>
          </ac:picMkLst>
        </pc:picChg>
        <pc:cxnChg chg="mod">
          <ac:chgData name="Morales, Misael M" userId="1d0ead06-f695-4fa0-9a14-d29dc7a06678" providerId="ADAL" clId="{CF0276C0-E6A8-46C2-BC9E-780CA1C16A25}" dt="2022-08-15T02:00:23.631" v="4009" actId="1076"/>
          <ac:cxnSpMkLst>
            <pc:docMk/>
            <pc:sldMk cId="2976558206" sldId="295"/>
            <ac:cxnSpMk id="31" creationId="{FF1E314F-C2EC-5E61-EC69-8133AF413A69}"/>
          </ac:cxnSpMkLst>
        </pc:cxnChg>
        <pc:cxnChg chg="mod">
          <ac:chgData name="Morales, Misael M" userId="1d0ead06-f695-4fa0-9a14-d29dc7a06678" providerId="ADAL" clId="{CF0276C0-E6A8-46C2-BC9E-780CA1C16A25}" dt="2022-08-15T02:00:15.480" v="4006" actId="403"/>
          <ac:cxnSpMkLst>
            <pc:docMk/>
            <pc:sldMk cId="2976558206" sldId="295"/>
            <ac:cxnSpMk id="37" creationId="{996387AA-220B-2CCB-2D95-EBA09EDCEA4F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2" creationId="{4CAFA96A-056B-EC63-0592-E037A6F7A6E9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97" creationId="{564B9B33-E52A-7503-91AA-BD2183019832}"/>
          </ac:cxnSpMkLst>
        </pc:cxnChg>
        <pc:cxnChg chg="mod">
          <ac:chgData name="Morales, Misael M" userId="1d0ead06-f695-4fa0-9a14-d29dc7a06678" providerId="ADAL" clId="{CF0276C0-E6A8-46C2-BC9E-780CA1C16A25}" dt="2022-08-15T01:46:00.121" v="3274" actId="478"/>
          <ac:cxnSpMkLst>
            <pc:docMk/>
            <pc:sldMk cId="2976558206" sldId="295"/>
            <ac:cxnSpMk id="115" creationId="{5087C231-B129-470C-6A89-54F8ACF9611D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5:56.449" v="4120" actId="1076"/>
        <pc:sldMkLst>
          <pc:docMk/>
          <pc:sldMk cId="2065507907" sldId="296"/>
        </pc:sldMkLst>
        <pc:spChg chg="mod">
          <ac:chgData name="Morales, Misael M" userId="1d0ead06-f695-4fa0-9a14-d29dc7a06678" providerId="ADAL" clId="{CF0276C0-E6A8-46C2-BC9E-780CA1C16A25}" dt="2022-08-15T02:05:48.504" v="4118" actId="20577"/>
          <ac:spMkLst>
            <pc:docMk/>
            <pc:sldMk cId="2065507907" sldId="296"/>
            <ac:spMk id="2" creationId="{25706EB2-C4E4-23BE-0E06-560F068E4165}"/>
          </ac:spMkLst>
        </pc:spChg>
        <pc:spChg chg="add mod">
          <ac:chgData name="Morales, Misael M" userId="1d0ead06-f695-4fa0-9a14-d29dc7a06678" providerId="ADAL" clId="{CF0276C0-E6A8-46C2-BC9E-780CA1C16A25}" dt="2022-08-15T02:01:06.706" v="4014" actId="164"/>
          <ac:spMkLst>
            <pc:docMk/>
            <pc:sldMk cId="2065507907" sldId="296"/>
            <ac:spMk id="6" creationId="{7BB40F10-5FE2-59C0-5AF6-782779B126EB}"/>
          </ac:spMkLst>
        </pc:spChg>
        <pc:spChg chg="del">
          <ac:chgData name="Morales, Misael M" userId="1d0ead06-f695-4fa0-9a14-d29dc7a06678" providerId="ADAL" clId="{CF0276C0-E6A8-46C2-BC9E-780CA1C16A25}" dt="2022-08-09T02:51:12.127" v="742" actId="478"/>
          <ac:spMkLst>
            <pc:docMk/>
            <pc:sldMk cId="2065507907" sldId="296"/>
            <ac:spMk id="6" creationId="{9804254A-49C0-1B44-FDEA-13E1FB6136DD}"/>
          </ac:spMkLst>
        </pc:spChg>
        <pc:spChg chg="del">
          <ac:chgData name="Morales, Misael M" userId="1d0ead06-f695-4fa0-9a14-d29dc7a06678" providerId="ADAL" clId="{CF0276C0-E6A8-46C2-BC9E-780CA1C16A25}" dt="2022-08-09T02:51:00.159" v="719" actId="478"/>
          <ac:spMkLst>
            <pc:docMk/>
            <pc:sldMk cId="2065507907" sldId="296"/>
            <ac:spMk id="9" creationId="{E5103CA7-EB68-E27E-EED4-6B6CD5854DED}"/>
          </ac:spMkLst>
        </pc:spChg>
        <pc:spChg chg="mod">
          <ac:chgData name="Morales, Misael M" userId="1d0ead06-f695-4fa0-9a14-d29dc7a06678" providerId="ADAL" clId="{CF0276C0-E6A8-46C2-BC9E-780CA1C16A25}" dt="2022-08-09T02:51:45.261" v="750" actId="1076"/>
          <ac:spMkLst>
            <pc:docMk/>
            <pc:sldMk cId="2065507907" sldId="296"/>
            <ac:spMk id="10" creationId="{8C8A75F9-CFEE-73E5-2780-612FECBD2037}"/>
          </ac:spMkLst>
        </pc:spChg>
        <pc:spChg chg="mod">
          <ac:chgData name="Morales, Misael M" userId="1d0ead06-f695-4fa0-9a14-d29dc7a06678" providerId="ADAL" clId="{CF0276C0-E6A8-46C2-BC9E-780CA1C16A25}" dt="2022-08-15T02:05:32.525" v="4113" actId="1076"/>
          <ac:spMkLst>
            <pc:docMk/>
            <pc:sldMk cId="2065507907" sldId="296"/>
            <ac:spMk id="15" creationId="{A70F6E18-CB6D-5829-BA52-1F184E42EA6D}"/>
          </ac:spMkLst>
        </pc:spChg>
        <pc:spChg chg="add mod">
          <ac:chgData name="Morales, Misael M" userId="1d0ead06-f695-4fa0-9a14-d29dc7a06678" providerId="ADAL" clId="{CF0276C0-E6A8-46C2-BC9E-780CA1C16A25}" dt="2022-08-09T02:51:09.849" v="741" actId="20577"/>
          <ac:spMkLst>
            <pc:docMk/>
            <pc:sldMk cId="2065507907" sldId="296"/>
            <ac:spMk id="16" creationId="{CC2591C9-ACF8-5E7C-59F6-30C0F6B194DC}"/>
          </ac:spMkLst>
        </pc:spChg>
        <pc:grpChg chg="mod">
          <ac:chgData name="Morales, Misael M" userId="1d0ead06-f695-4fa0-9a14-d29dc7a06678" providerId="ADAL" clId="{CF0276C0-E6A8-46C2-BC9E-780CA1C16A25}" dt="2022-08-15T02:05:56.449" v="4120" actId="1076"/>
          <ac:grpSpMkLst>
            <pc:docMk/>
            <pc:sldMk cId="2065507907" sldId="296"/>
            <ac:grpSpMk id="3" creationId="{92E16F25-024F-AE82-2817-2D20A6AEA39D}"/>
          </ac:grpSpMkLst>
        </pc:grpChg>
        <pc:grpChg chg="mod">
          <ac:chgData name="Morales, Misael M" userId="1d0ead06-f695-4fa0-9a14-d29dc7a06678" providerId="ADAL" clId="{CF0276C0-E6A8-46C2-BC9E-780CA1C16A25}" dt="2022-08-09T02:52:21.525" v="756" actId="1076"/>
          <ac:grpSpMkLst>
            <pc:docMk/>
            <pc:sldMk cId="2065507907" sldId="296"/>
            <ac:grpSpMk id="7" creationId="{C83C62D4-CBDF-E8C1-58CA-2892757FB455}"/>
          </ac:grpSpMkLst>
        </pc:grpChg>
        <pc:grpChg chg="mod">
          <ac:chgData name="Morales, Misael M" userId="1d0ead06-f695-4fa0-9a14-d29dc7a06678" providerId="ADAL" clId="{CF0276C0-E6A8-46C2-BC9E-780CA1C16A25}" dt="2022-08-09T03:05:20.183" v="948" actId="1076"/>
          <ac:grpSpMkLst>
            <pc:docMk/>
            <pc:sldMk cId="2065507907" sldId="296"/>
            <ac:grpSpMk id="8" creationId="{0E7F46CA-A5C4-6520-C2CA-49ABFB16F805}"/>
          </ac:grpSpMkLst>
        </pc:grpChg>
        <pc:grpChg chg="add del mod">
          <ac:chgData name="Morales, Misael M" userId="1d0ead06-f695-4fa0-9a14-d29dc7a06678" providerId="ADAL" clId="{CF0276C0-E6A8-46C2-BC9E-780CA1C16A25}" dt="2022-08-15T02:01:07.658" v="4015" actId="21"/>
          <ac:grpSpMkLst>
            <pc:docMk/>
            <pc:sldMk cId="2065507907" sldId="296"/>
            <ac:grpSpMk id="11" creationId="{290B21F2-0D21-F162-8D6D-E2F54E75672D}"/>
          </ac:grpSpMkLst>
        </pc:grpChg>
        <pc:grpChg chg="add del mod">
          <ac:chgData name="Morales, Misael M" userId="1d0ead06-f695-4fa0-9a14-d29dc7a06678" providerId="ADAL" clId="{CF0276C0-E6A8-46C2-BC9E-780CA1C16A25}" dt="2022-08-15T02:05:52.378" v="4119" actId="478"/>
          <ac:grpSpMkLst>
            <pc:docMk/>
            <pc:sldMk cId="2065507907" sldId="296"/>
            <ac:grpSpMk id="13" creationId="{A759A0F8-A1E8-8064-4D6B-387CBD4E7087}"/>
          </ac:grpSpMkLst>
        </pc:grpChg>
        <pc:picChg chg="mod">
          <ac:chgData name="Morales, Misael M" userId="1d0ead06-f695-4fa0-9a14-d29dc7a06678" providerId="ADAL" clId="{CF0276C0-E6A8-46C2-BC9E-780CA1C16A25}" dt="2022-08-09T02:51:40.887" v="749" actId="14100"/>
          <ac:picMkLst>
            <pc:docMk/>
            <pc:sldMk cId="2065507907" sldId="296"/>
            <ac:picMk id="4" creationId="{7A300B05-0EF7-8CA7-BA59-1E00A1E7864A}"/>
          </ac:picMkLst>
        </pc:picChg>
        <pc:picChg chg="add mod">
          <ac:chgData name="Morales, Misael M" userId="1d0ead06-f695-4fa0-9a14-d29dc7a06678" providerId="ADAL" clId="{CF0276C0-E6A8-46C2-BC9E-780CA1C16A25}" dt="2022-08-15T02:01:06.706" v="4014" actId="164"/>
          <ac:picMkLst>
            <pc:docMk/>
            <pc:sldMk cId="2065507907" sldId="296"/>
            <ac:picMk id="9" creationId="{F62EF50F-CC9A-D4E8-55F0-D6F9BD6F745C}"/>
          </ac:picMkLst>
        </pc:picChg>
        <pc:picChg chg="mod">
          <ac:chgData name="Morales, Misael M" userId="1d0ead06-f695-4fa0-9a14-d29dc7a06678" providerId="ADAL" clId="{CF0276C0-E6A8-46C2-BC9E-780CA1C16A25}" dt="2022-08-15T02:05:32.525" v="4113" actId="1076"/>
          <ac:picMkLst>
            <pc:docMk/>
            <pc:sldMk cId="2065507907" sldId="296"/>
            <ac:picMk id="17" creationId="{9A162C0A-C905-01B0-6B6D-5B4938322614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00:14.938" v="872" actId="20577"/>
        <pc:sldMkLst>
          <pc:docMk/>
          <pc:sldMk cId="2243622795" sldId="297"/>
        </pc:sldMkLst>
        <pc:spChg chg="del">
          <ac:chgData name="Morales, Misael M" userId="1d0ead06-f695-4fa0-9a14-d29dc7a06678" providerId="ADAL" clId="{CF0276C0-E6A8-46C2-BC9E-780CA1C16A25}" dt="2022-08-09T02:52:38.655" v="758" actId="478"/>
          <ac:spMkLst>
            <pc:docMk/>
            <pc:sldMk cId="2243622795" sldId="297"/>
            <ac:spMk id="8" creationId="{98991B00-6CFC-572F-69EF-5D483D345DEA}"/>
          </ac:spMkLst>
        </pc:spChg>
        <pc:spChg chg="mod topLvl">
          <ac:chgData name="Morales, Misael M" userId="1d0ead06-f695-4fa0-9a14-d29dc7a06678" providerId="ADAL" clId="{CF0276C0-E6A8-46C2-BC9E-780CA1C16A25}" dt="2022-08-09T02:55:13.939" v="832" actId="164"/>
          <ac:spMkLst>
            <pc:docMk/>
            <pc:sldMk cId="2243622795" sldId="297"/>
            <ac:spMk id="9" creationId="{47751D69-B5BE-94A9-204F-45252CA3658C}"/>
          </ac:spMkLst>
        </pc:spChg>
        <pc:spChg chg="add mod">
          <ac:chgData name="Morales, Misael M" userId="1d0ead06-f695-4fa0-9a14-d29dc7a06678" providerId="ADAL" clId="{CF0276C0-E6A8-46C2-BC9E-780CA1C16A25}" dt="2022-08-09T02:52:45.700" v="774" actId="20577"/>
          <ac:spMkLst>
            <pc:docMk/>
            <pc:sldMk cId="2243622795" sldId="297"/>
            <ac:spMk id="13" creationId="{CE993C97-DD31-8B68-54B4-75AF1957285D}"/>
          </ac:spMkLst>
        </pc:spChg>
        <pc:spChg chg="del">
          <ac:chgData name="Morales, Misael M" userId="1d0ead06-f695-4fa0-9a14-d29dc7a06678" providerId="ADAL" clId="{CF0276C0-E6A8-46C2-BC9E-780CA1C16A25}" dt="2022-08-09T02:52:47.827" v="775" actId="478"/>
          <ac:spMkLst>
            <pc:docMk/>
            <pc:sldMk cId="2243622795" sldId="297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00:14.938" v="872" actId="20577"/>
          <ac:spMkLst>
            <pc:docMk/>
            <pc:sldMk cId="2243622795" sldId="297"/>
            <ac:spMk id="21" creationId="{243F679A-ED76-6E17-527A-20ED9FD7A5C4}"/>
          </ac:spMkLst>
        </pc:spChg>
        <pc:grpChg chg="mod">
          <ac:chgData name="Morales, Misael M" userId="1d0ead06-f695-4fa0-9a14-d29dc7a06678" providerId="ADAL" clId="{CF0276C0-E6A8-46C2-BC9E-780CA1C16A25}" dt="2022-08-09T02:54:34.271" v="826" actId="1076"/>
          <ac:grpSpMkLst>
            <pc:docMk/>
            <pc:sldMk cId="2243622795" sldId="297"/>
            <ac:grpSpMk id="2" creationId="{DC627AC9-2913-0CE1-CD82-671F9F2B0650}"/>
          </ac:grpSpMkLst>
        </pc:grpChg>
        <pc:grpChg chg="del mod">
          <ac:chgData name="Morales, Misael M" userId="1d0ead06-f695-4fa0-9a14-d29dc7a06678" providerId="ADAL" clId="{CF0276C0-E6A8-46C2-BC9E-780CA1C16A25}" dt="2022-08-09T02:55:00.712" v="830" actId="165"/>
          <ac:grpSpMkLst>
            <pc:docMk/>
            <pc:sldMk cId="2243622795" sldId="297"/>
            <ac:grpSpMk id="3" creationId="{DF12069D-6913-5652-F2F4-9B6931174CB0}"/>
          </ac:grpSpMkLst>
        </pc:grpChg>
        <pc:grpChg chg="add mod">
          <ac:chgData name="Morales, Misael M" userId="1d0ead06-f695-4fa0-9a14-d29dc7a06678" providerId="ADAL" clId="{CF0276C0-E6A8-46C2-BC9E-780CA1C16A25}" dt="2022-08-09T02:55:28.037" v="833" actId="1076"/>
          <ac:grpSpMkLst>
            <pc:docMk/>
            <pc:sldMk cId="2243622795" sldId="297"/>
            <ac:grpSpMk id="4" creationId="{FDCF482A-F17F-596F-ECE6-7D747AFEC79C}"/>
          </ac:grpSpMkLst>
        </pc:grpChg>
        <pc:grpChg chg="mod topLvl">
          <ac:chgData name="Morales, Misael M" userId="1d0ead06-f695-4fa0-9a14-d29dc7a06678" providerId="ADAL" clId="{CF0276C0-E6A8-46C2-BC9E-780CA1C16A25}" dt="2022-08-09T02:55:13.939" v="832" actId="164"/>
          <ac:grpSpMkLst>
            <pc:docMk/>
            <pc:sldMk cId="2243622795" sldId="297"/>
            <ac:grpSpMk id="27" creationId="{E5D694BC-1B23-8C87-2897-6FF6EE5E0193}"/>
          </ac:grpSpMkLst>
        </pc:grpChg>
        <pc:picChg chg="mod">
          <ac:chgData name="Morales, Misael M" userId="1d0ead06-f695-4fa0-9a14-d29dc7a06678" providerId="ADAL" clId="{CF0276C0-E6A8-46C2-BC9E-780CA1C16A25}" dt="2022-08-09T02:54:24.651" v="823" actId="1076"/>
          <ac:picMkLst>
            <pc:docMk/>
            <pc:sldMk cId="2243622795" sldId="297"/>
            <ac:picMk id="24" creationId="{CF130665-C461-27F5-60D6-25FC19BB64B6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5" creationId="{7A29A0D6-F2E6-5C9D-ADBD-DDD436184D57}"/>
          </ac:picMkLst>
        </pc:picChg>
        <pc:picChg chg="mod modCrop">
          <ac:chgData name="Morales, Misael M" userId="1d0ead06-f695-4fa0-9a14-d29dc7a06678" providerId="ADAL" clId="{CF0276C0-E6A8-46C2-BC9E-780CA1C16A25}" dt="2022-08-09T02:55:00.712" v="830" actId="165"/>
          <ac:picMkLst>
            <pc:docMk/>
            <pc:sldMk cId="2243622795" sldId="297"/>
            <ac:picMk id="26" creationId="{EA9084E9-ED53-3DA5-81D5-EBDD0B8114D9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07:10.305" v="4128" actId="1076"/>
        <pc:sldMkLst>
          <pc:docMk/>
          <pc:sldMk cId="1102717836" sldId="298"/>
        </pc:sldMkLst>
        <pc:spChg chg="del">
          <ac:chgData name="Morales, Misael M" userId="1d0ead06-f695-4fa0-9a14-d29dc7a06678" providerId="ADAL" clId="{CF0276C0-E6A8-46C2-BC9E-780CA1C16A25}" dt="2022-08-09T02:55:35.998" v="835" actId="478"/>
          <ac:spMkLst>
            <pc:docMk/>
            <pc:sldMk cId="1102717836" sldId="298"/>
            <ac:spMk id="7" creationId="{266E33C8-001D-C6A4-ADBB-019B05913FC9}"/>
          </ac:spMkLst>
        </pc:spChg>
        <pc:spChg chg="mod">
          <ac:chgData name="Morales, Misael M" userId="1d0ead06-f695-4fa0-9a14-d29dc7a06678" providerId="ADAL" clId="{CF0276C0-E6A8-46C2-BC9E-780CA1C16A25}" dt="2022-08-09T03:20:50.685" v="1016" actId="1076"/>
          <ac:spMkLst>
            <pc:docMk/>
            <pc:sldMk cId="1102717836" sldId="298"/>
            <ac:spMk id="8" creationId="{0A10CECD-1439-D84E-5763-02C2AA72A1A2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0" creationId="{00429366-91D8-0CAB-0987-C3ADDA4EDD53}"/>
          </ac:spMkLst>
        </pc:spChg>
        <pc:spChg chg="mod">
          <ac:chgData name="Morales, Misael M" userId="1d0ead06-f695-4fa0-9a14-d29dc7a06678" providerId="ADAL" clId="{CF0276C0-E6A8-46C2-BC9E-780CA1C16A25}" dt="2022-08-09T03:20:38.432" v="1014" actId="164"/>
          <ac:spMkLst>
            <pc:docMk/>
            <pc:sldMk cId="1102717836" sldId="298"/>
            <ac:spMk id="11" creationId="{820A6E57-8A53-BBB9-53B5-88C9957FC7DB}"/>
          </ac:spMkLst>
        </pc:spChg>
        <pc:spChg chg="add mod">
          <ac:chgData name="Morales, Misael M" userId="1d0ead06-f695-4fa0-9a14-d29dc7a06678" providerId="ADAL" clId="{CF0276C0-E6A8-46C2-BC9E-780CA1C16A25}" dt="2022-08-09T03:20:09.248" v="1007" actId="20577"/>
          <ac:spMkLst>
            <pc:docMk/>
            <pc:sldMk cId="1102717836" sldId="298"/>
            <ac:spMk id="12" creationId="{EF39AA9C-0053-4F37-B2B0-DC58ECFAAD60}"/>
          </ac:spMkLst>
        </pc:spChg>
        <pc:spChg chg="del">
          <ac:chgData name="Morales, Misael M" userId="1d0ead06-f695-4fa0-9a14-d29dc7a06678" providerId="ADAL" clId="{CF0276C0-E6A8-46C2-BC9E-780CA1C16A25}" dt="2022-08-09T03:20:12.153" v="1008" actId="478"/>
          <ac:spMkLst>
            <pc:docMk/>
            <pc:sldMk cId="1102717836" sldId="298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15T02:07:10.305" v="4128" actId="1076"/>
          <ac:spMkLst>
            <pc:docMk/>
            <pc:sldMk cId="1102717836" sldId="298"/>
            <ac:spMk id="120" creationId="{688A83BB-DFF4-5D93-4072-64485E22E4D4}"/>
          </ac:spMkLst>
        </pc:spChg>
        <pc:grpChg chg="add mod">
          <ac:chgData name="Morales, Misael M" userId="1d0ead06-f695-4fa0-9a14-d29dc7a06678" providerId="ADAL" clId="{CF0276C0-E6A8-46C2-BC9E-780CA1C16A25}" dt="2022-08-09T03:20:45.037" v="1015" actId="1076"/>
          <ac:grpSpMkLst>
            <pc:docMk/>
            <pc:sldMk cId="1102717836" sldId="298"/>
            <ac:grpSpMk id="2" creationId="{8F8CB1A1-0052-DF27-6825-B0CBEF4CA4F7}"/>
          </ac:grpSpMkLst>
        </pc:grp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4" creationId="{D441BDA1-2741-3FDD-66F8-942EFE96E5B9}"/>
          </ac:picMkLst>
        </pc:picChg>
        <pc:picChg chg="mod">
          <ac:chgData name="Morales, Misael M" userId="1d0ead06-f695-4fa0-9a14-d29dc7a06678" providerId="ADAL" clId="{CF0276C0-E6A8-46C2-BC9E-780CA1C16A25}" dt="2022-08-09T03:20:38.432" v="1014" actId="164"/>
          <ac:picMkLst>
            <pc:docMk/>
            <pc:sldMk cId="1102717836" sldId="298"/>
            <ac:picMk id="6" creationId="{43499797-9D79-DC96-D11C-255518283369}"/>
          </ac:picMkLst>
        </pc:picChg>
        <pc:cxnChg chg="mod">
          <ac:chgData name="Morales, Misael M" userId="1d0ead06-f695-4fa0-9a14-d29dc7a06678" providerId="ADAL" clId="{CF0276C0-E6A8-46C2-BC9E-780CA1C16A25}" dt="2022-08-09T03:20:38.432" v="1014" actId="164"/>
          <ac:cxnSpMkLst>
            <pc:docMk/>
            <pc:sldMk cId="1102717836" sldId="298"/>
            <ac:cxnSpMk id="116" creationId="{41924219-3BF2-DF92-2598-14DDCA7A6E1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10.051" v="4138" actId="14100"/>
        <pc:sldMkLst>
          <pc:docMk/>
          <pc:sldMk cId="258879489" sldId="299"/>
        </pc:sldMkLst>
        <pc:spChg chg="add mod">
          <ac:chgData name="Morales, Misael M" userId="1d0ead06-f695-4fa0-9a14-d29dc7a06678" providerId="ADAL" clId="{CF0276C0-E6A8-46C2-BC9E-780CA1C16A25}" dt="2022-08-15T02:08:10.051" v="4138" actId="14100"/>
          <ac:spMkLst>
            <pc:docMk/>
            <pc:sldMk cId="258879489" sldId="299"/>
            <ac:spMk id="4" creationId="{1C2350D0-DAAC-34FD-62A9-3E15005393B2}"/>
          </ac:spMkLst>
        </pc:spChg>
        <pc:spChg chg="del">
          <ac:chgData name="Morales, Misael M" userId="1d0ead06-f695-4fa0-9a14-d29dc7a06678" providerId="ADAL" clId="{CF0276C0-E6A8-46C2-BC9E-780CA1C16A25}" dt="2022-08-09T03:20:59.766" v="1018" actId="478"/>
          <ac:spMkLst>
            <pc:docMk/>
            <pc:sldMk cId="258879489" sldId="299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2:35.036" v="1061" actId="1076"/>
          <ac:spMkLst>
            <pc:docMk/>
            <pc:sldMk cId="258879489" sldId="299"/>
            <ac:spMk id="41" creationId="{BD544679-90AD-C1CA-ACCE-27A54C13A77F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3" creationId="{DA83FB47-DEE8-50B8-292A-B451219EDA9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4" creationId="{976F2989-ECB9-78EA-942C-57E1F1CF87C3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5" creationId="{188D6DCF-9509-C408-4B56-868F2681CD56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6" creationId="{9312D64B-957A-8875-57EE-B51EA2FE61C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47" creationId="{891356AD-D155-7E56-AD9A-19ED9F6DD58B}"/>
          </ac:spMkLst>
        </pc:spChg>
        <pc:spChg chg="mod">
          <ac:chgData name="Morales, Misael M" userId="1d0ead06-f695-4fa0-9a14-d29dc7a06678" providerId="ADAL" clId="{CF0276C0-E6A8-46C2-BC9E-780CA1C16A25}" dt="2022-08-09T03:22:21.305" v="1058" actId="403"/>
          <ac:spMkLst>
            <pc:docMk/>
            <pc:sldMk cId="258879489" sldId="299"/>
            <ac:spMk id="50" creationId="{591123BC-A7C0-41FE-D509-39245B318F82}"/>
          </ac:spMkLst>
        </pc:spChg>
        <pc:spChg chg="mod">
          <ac:chgData name="Morales, Misael M" userId="1d0ead06-f695-4fa0-9a14-d29dc7a06678" providerId="ADAL" clId="{CF0276C0-E6A8-46C2-BC9E-780CA1C16A25}" dt="2022-08-09T03:22:25.079" v="1059" actId="403"/>
          <ac:spMkLst>
            <pc:docMk/>
            <pc:sldMk cId="258879489" sldId="299"/>
            <ac:spMk id="51" creationId="{FF9F46AC-8826-0638-CD06-BA7094F685B2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2" creationId="{7085AD37-9B77-45AB-3EB3-8B6D44C3B79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3" creationId="{501FB7F7-859F-B552-73C9-0FA806B77D00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4" creationId="{B50B851E-7247-63A3-3413-88D808FB6FD9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5" creationId="{F5A3A5D4-C8F0-15AE-B21B-97D493CC460E}"/>
          </ac:spMkLst>
        </pc:spChg>
        <pc:spChg chg="mod">
          <ac:chgData name="Morales, Misael M" userId="1d0ead06-f695-4fa0-9a14-d29dc7a06678" providerId="ADAL" clId="{CF0276C0-E6A8-46C2-BC9E-780CA1C16A25}" dt="2022-08-09T03:22:19.104" v="1057" actId="403"/>
          <ac:spMkLst>
            <pc:docMk/>
            <pc:sldMk cId="258879489" sldId="299"/>
            <ac:spMk id="56" creationId="{DB02F032-8736-54A6-3AAB-113308F2288C}"/>
          </ac:spMkLst>
        </pc:spChg>
        <pc:spChg chg="del">
          <ac:chgData name="Morales, Misael M" userId="1d0ead06-f695-4fa0-9a14-d29dc7a06678" providerId="ADAL" clId="{CF0276C0-E6A8-46C2-BC9E-780CA1C16A25}" dt="2022-08-09T03:40:15.989" v="1933" actId="478"/>
          <ac:spMkLst>
            <pc:docMk/>
            <pc:sldMk cId="258879489" sldId="299"/>
            <ac:spMk id="68" creationId="{BAE48A77-99F5-9864-2743-1DF69D37F7AC}"/>
          </ac:spMkLst>
        </pc:spChg>
        <pc:spChg chg="mod">
          <ac:chgData name="Morales, Misael M" userId="1d0ead06-f695-4fa0-9a14-d29dc7a06678" providerId="ADAL" clId="{CF0276C0-E6A8-46C2-BC9E-780CA1C16A25}" dt="2022-08-09T03:21:59.007" v="1051" actId="1076"/>
          <ac:spMkLst>
            <pc:docMk/>
            <pc:sldMk cId="258879489" sldId="299"/>
            <ac:spMk id="69" creationId="{C9D14AC9-BB7B-D49F-D443-3502593D24EA}"/>
          </ac:spMkLst>
        </pc:spChg>
        <pc:spChg chg="add mod">
          <ac:chgData name="Morales, Misael M" userId="1d0ead06-f695-4fa0-9a14-d29dc7a06678" providerId="ADAL" clId="{CF0276C0-E6A8-46C2-BC9E-780CA1C16A25}" dt="2022-08-09T03:20:57.851" v="1017"/>
          <ac:spMkLst>
            <pc:docMk/>
            <pc:sldMk cId="258879489" sldId="299"/>
            <ac:spMk id="70" creationId="{C4677CBD-E965-829D-7E87-6CF3EEC2E6C4}"/>
          </ac:spMkLst>
        </pc:spChg>
        <pc:spChg chg="mod">
          <ac:chgData name="Morales, Misael M" userId="1d0ead06-f695-4fa0-9a14-d29dc7a06678" providerId="ADAL" clId="{CF0276C0-E6A8-46C2-BC9E-780CA1C16A25}" dt="2022-08-09T03:21:29.597" v="1037" actId="164"/>
          <ac:spMkLst>
            <pc:docMk/>
            <pc:sldMk cId="258879489" sldId="299"/>
            <ac:spMk id="91" creationId="{5778DB52-6980-0C6B-C51D-970C5B618740}"/>
          </ac:spMkLst>
        </pc:spChg>
        <pc:grpChg chg="add mod">
          <ac:chgData name="Morales, Misael M" userId="1d0ead06-f695-4fa0-9a14-d29dc7a06678" providerId="ADAL" clId="{CF0276C0-E6A8-46C2-BC9E-780CA1C16A25}" dt="2022-08-09T03:21:42.949" v="1039" actId="1076"/>
          <ac:grpSpMkLst>
            <pc:docMk/>
            <pc:sldMk cId="258879489" sldId="299"/>
            <ac:grpSpMk id="2" creationId="{BF3B7142-698A-A31D-EB55-6ED44C9E6F64}"/>
          </ac:grpSpMkLst>
        </pc:grpChg>
        <pc:grpChg chg="mod">
          <ac:chgData name="Morales, Misael M" userId="1d0ead06-f695-4fa0-9a14-d29dc7a06678" providerId="ADAL" clId="{CF0276C0-E6A8-46C2-BC9E-780CA1C16A25}" dt="2022-08-09T03:22:52.432" v="1063" actId="1076"/>
          <ac:grpSpMkLst>
            <pc:docMk/>
            <pc:sldMk cId="258879489" sldId="299"/>
            <ac:grpSpMk id="39" creationId="{57CA50D3-064A-597D-A537-94F5339D7F10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0" creationId="{BFB74A37-6550-C738-CD78-2D6083376509}"/>
          </ac:grpSpMkLst>
        </pc:grpChg>
        <pc:grpChg chg="mod">
          <ac:chgData name="Morales, Misael M" userId="1d0ead06-f695-4fa0-9a14-d29dc7a06678" providerId="ADAL" clId="{CF0276C0-E6A8-46C2-BC9E-780CA1C16A25}" dt="2022-08-09T03:22:19.104" v="1057" actId="403"/>
          <ac:grpSpMkLst>
            <pc:docMk/>
            <pc:sldMk cId="258879489" sldId="299"/>
            <ac:grpSpMk id="42" creationId="{1DBAD5E0-2792-2736-EFAE-B92FAEFA69C2}"/>
          </ac:grpSpMkLst>
        </pc:grpChg>
        <pc:grpChg chg="mod">
          <ac:chgData name="Morales, Misael M" userId="1d0ead06-f695-4fa0-9a14-d29dc7a06678" providerId="ADAL" clId="{CF0276C0-E6A8-46C2-BC9E-780CA1C16A25}" dt="2022-08-09T03:22:43.153" v="1062" actId="1076"/>
          <ac:grpSpMkLst>
            <pc:docMk/>
            <pc:sldMk cId="258879489" sldId="299"/>
            <ac:grpSpMk id="57" creationId="{04EA3F04-FD66-D6D3-5F27-94B9BCF7C5D3}"/>
          </ac:grpSpMkLst>
        </pc:grpChg>
        <pc:grpChg chg="mod">
          <ac:chgData name="Morales, Misael M" userId="1d0ead06-f695-4fa0-9a14-d29dc7a06678" providerId="ADAL" clId="{CF0276C0-E6A8-46C2-BC9E-780CA1C16A25}" dt="2022-08-09T03:21:29.597" v="1037" actId="164"/>
          <ac:grpSpMkLst>
            <pc:docMk/>
            <pc:sldMk cId="258879489" sldId="299"/>
            <ac:grpSpMk id="92" creationId="{56647CEE-5995-6008-9012-6506A24FF32E}"/>
          </ac:grpSpMkLst>
        </pc:grp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8" creationId="{7DA23638-1A80-B9E7-71FF-C22AE896BCD6}"/>
          </ac:cxnSpMkLst>
        </pc:cxnChg>
        <pc:cxnChg chg="mod">
          <ac:chgData name="Morales, Misael M" userId="1d0ead06-f695-4fa0-9a14-d29dc7a06678" providerId="ADAL" clId="{CF0276C0-E6A8-46C2-BC9E-780CA1C16A25}" dt="2022-08-09T03:22:19.104" v="1057" actId="403"/>
          <ac:cxnSpMkLst>
            <pc:docMk/>
            <pc:sldMk cId="258879489" sldId="299"/>
            <ac:cxnSpMk id="49" creationId="{69888E26-9697-FD0F-8208-3B239DDEDE68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8:55.937" v="4147" actId="14100"/>
        <pc:sldMkLst>
          <pc:docMk/>
          <pc:sldMk cId="3987804918" sldId="300"/>
        </pc:sldMkLst>
        <pc:spChg chg="add mod">
          <ac:chgData name="Morales, Misael M" userId="1d0ead06-f695-4fa0-9a14-d29dc7a06678" providerId="ADAL" clId="{CF0276C0-E6A8-46C2-BC9E-780CA1C16A25}" dt="2022-08-15T02:08:55.937" v="4147" actId="14100"/>
          <ac:spMkLst>
            <pc:docMk/>
            <pc:sldMk cId="3987804918" sldId="300"/>
            <ac:spMk id="4" creationId="{8A7E544A-4A19-7F7E-5FBA-E3ED2D9720C9}"/>
          </ac:spMkLst>
        </pc:spChg>
        <pc:spChg chg="del">
          <ac:chgData name="Morales, Misael M" userId="1d0ead06-f695-4fa0-9a14-d29dc7a06678" providerId="ADAL" clId="{CF0276C0-E6A8-46C2-BC9E-780CA1C16A25}" dt="2022-08-09T03:23:35.757" v="1098" actId="478"/>
          <ac:spMkLst>
            <pc:docMk/>
            <pc:sldMk cId="3987804918" sldId="300"/>
            <ac:spMk id="20" creationId="{2FECFF5E-2433-DD2E-5F99-8368966278B8}"/>
          </ac:spMkLst>
        </pc:spChg>
        <pc:spChg chg="add mod">
          <ac:chgData name="Morales, Misael M" userId="1d0ead06-f695-4fa0-9a14-d29dc7a06678" providerId="ADAL" clId="{CF0276C0-E6A8-46C2-BC9E-780CA1C16A25}" dt="2022-08-09T03:23:02.450" v="1065"/>
          <ac:spMkLst>
            <pc:docMk/>
            <pc:sldMk cId="3987804918" sldId="300"/>
            <ac:spMk id="31" creationId="{6F1D6733-1FF6-4F87-7E3A-9F96EF9D7A46}"/>
          </ac:spMkLst>
        </pc:spChg>
        <pc:spChg chg="mod topLvl">
          <ac:chgData name="Morales, Misael M" userId="1d0ead06-f695-4fa0-9a14-d29dc7a06678" providerId="ADAL" clId="{CF0276C0-E6A8-46C2-BC9E-780CA1C16A25}" dt="2022-08-09T03:23:48.563" v="1101" actId="164"/>
          <ac:spMkLst>
            <pc:docMk/>
            <pc:sldMk cId="3987804918" sldId="300"/>
            <ac:spMk id="33" creationId="{BCE69638-B62D-FE2A-DFB5-9D60DA46D03D}"/>
          </ac:spMkLst>
        </pc:spChg>
        <pc:spChg chg="del mod topLvl">
          <ac:chgData name="Morales, Misael M" userId="1d0ead06-f695-4fa0-9a14-d29dc7a06678" providerId="ADAL" clId="{CF0276C0-E6A8-46C2-BC9E-780CA1C16A25}" dt="2022-08-09T03:23:33.729" v="1097" actId="478"/>
          <ac:spMkLst>
            <pc:docMk/>
            <pc:sldMk cId="3987804918" sldId="300"/>
            <ac:spMk id="36" creationId="{C77DA9E1-D6F9-DE59-5D01-A87FC0D5B652}"/>
          </ac:spMkLst>
        </pc:spChg>
        <pc:spChg chg="del mod">
          <ac:chgData name="Morales, Misael M" userId="1d0ead06-f695-4fa0-9a14-d29dc7a06678" providerId="ADAL" clId="{CF0276C0-E6A8-46C2-BC9E-780CA1C16A25}" dt="2022-08-09T03:23:31.998" v="1096" actId="478"/>
          <ac:spMkLst>
            <pc:docMk/>
            <pc:sldMk cId="3987804918" sldId="300"/>
            <ac:spMk id="38" creationId="{59F8E763-D960-932A-658B-6F0F3C532355}"/>
          </ac:spMkLst>
        </pc:spChg>
        <pc:spChg chg="del mod">
          <ac:chgData name="Morales, Misael M" userId="1d0ead06-f695-4fa0-9a14-d29dc7a06678" providerId="ADAL" clId="{CF0276C0-E6A8-46C2-BC9E-780CA1C16A25}" dt="2022-08-09T03:23:30.993" v="1095" actId="478"/>
          <ac:spMkLst>
            <pc:docMk/>
            <pc:sldMk cId="3987804918" sldId="300"/>
            <ac:spMk id="39" creationId="{E1D6F233-9189-11BD-7F1D-987F3E59AB9D}"/>
          </ac:spMkLst>
        </pc:spChg>
        <pc:spChg chg="add mod">
          <ac:chgData name="Morales, Misael M" userId="1d0ead06-f695-4fa0-9a14-d29dc7a06678" providerId="ADAL" clId="{CF0276C0-E6A8-46C2-BC9E-780CA1C16A25}" dt="2022-08-09T03:23:09.002" v="1066"/>
          <ac:spMkLst>
            <pc:docMk/>
            <pc:sldMk cId="3987804918" sldId="300"/>
            <ac:spMk id="40" creationId="{2E412545-CA29-F0F6-6FEB-8BA60B9DAADF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3" creationId="{5277C0D6-F6F5-DB14-0A38-A23DECD1947A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6" creationId="{1C11CFE0-56E4-7E55-2208-56362676F041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8" creationId="{571FA8BA-3C1B-A395-82C9-382380DDB0F2}"/>
          </ac:spMkLst>
        </pc:spChg>
        <pc:spChg chg="mod">
          <ac:chgData name="Morales, Misael M" userId="1d0ead06-f695-4fa0-9a14-d29dc7a06678" providerId="ADAL" clId="{CF0276C0-E6A8-46C2-BC9E-780CA1C16A25}" dt="2022-08-09T03:23:51.134" v="1102"/>
          <ac:spMkLst>
            <pc:docMk/>
            <pc:sldMk cId="3987804918" sldId="300"/>
            <ac:spMk id="49" creationId="{24F4DF94-5CA9-A408-C068-D5A20BD5F621}"/>
          </ac:spMkLst>
        </pc:spChg>
        <pc:spChg chg="del">
          <ac:chgData name="Morales, Misael M" userId="1d0ead06-f695-4fa0-9a14-d29dc7a06678" providerId="ADAL" clId="{CF0276C0-E6A8-46C2-BC9E-780CA1C16A25}" dt="2022-08-09T03:40:13.985" v="1932" actId="478"/>
          <ac:spMkLst>
            <pc:docMk/>
            <pc:sldMk cId="3987804918" sldId="300"/>
            <ac:spMk id="52" creationId="{7D5A3AF0-CFE7-6940-9538-73CDCBB612C7}"/>
          </ac:spMkLst>
        </pc:spChg>
        <pc:spChg chg="del">
          <ac:chgData name="Morales, Misael M" userId="1d0ead06-f695-4fa0-9a14-d29dc7a06678" providerId="ADAL" clId="{CF0276C0-E6A8-46C2-BC9E-780CA1C16A25}" dt="2022-08-09T03:23:02.213" v="1064" actId="478"/>
          <ac:spMkLst>
            <pc:docMk/>
            <pc:sldMk cId="3987804918" sldId="300"/>
            <ac:spMk id="55" creationId="{55C19FD9-AA8F-DC50-856A-A79AABD80F72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7" creationId="{634E330C-1EB2-492B-48CF-57221C6DBC41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8" creationId="{656BA38B-4286-51B6-FD1E-503802D491C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79" creationId="{997FDC70-521B-C34B-C5A0-765D6CE1BFE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0" creationId="{745814CE-1F4F-4B7F-A098-B6F1502EEAF7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1" creationId="{254A14BA-ADBB-AA87-FC20-DCC02C2D20F5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2" creationId="{1B02614D-0337-527E-2EFB-1F2C773B9FDC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3" creationId="{0C2C5454-91C3-A78B-56AA-5D07E7D166F6}"/>
          </ac:spMkLst>
        </pc:spChg>
        <pc:spChg chg="mod">
          <ac:chgData name="Morales, Misael M" userId="1d0ead06-f695-4fa0-9a14-d29dc7a06678" providerId="ADAL" clId="{CF0276C0-E6A8-46C2-BC9E-780CA1C16A25}" dt="2022-08-09T03:24:00.412" v="1106" actId="403"/>
          <ac:spMkLst>
            <pc:docMk/>
            <pc:sldMk cId="3987804918" sldId="300"/>
            <ac:spMk id="84" creationId="{583CB28A-8C67-75B1-17B0-B128ABFD14E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6" creationId="{1C068DD4-9CC8-44B8-2B84-2399BAD6876A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7" creationId="{5AD231A8-0AA8-8DDB-EBB4-2BA95261D862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8" creationId="{5C6D665C-8496-D916-539D-9A156C7607FB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89" creationId="{A415EBE3-4CAC-540C-BEE0-2BCDC10F2E9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0" creationId="{B2A3F258-0272-1162-D214-41AF4A80F97F}"/>
          </ac:spMkLst>
        </pc:spChg>
        <pc:spChg chg="del">
          <ac:chgData name="Morales, Misael M" userId="1d0ead06-f695-4fa0-9a14-d29dc7a06678" providerId="ADAL" clId="{CF0276C0-E6A8-46C2-BC9E-780CA1C16A25}" dt="2022-08-09T03:23:37.042" v="1099" actId="478"/>
          <ac:spMkLst>
            <pc:docMk/>
            <pc:sldMk cId="3987804918" sldId="300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8" creationId="{5690B72C-B198-6251-E2A8-7FD53851CC7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99" creationId="{C0D547E7-548D-ED3D-5582-F9858A3E8F37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2" creationId="{732F138E-355B-5751-824C-A11606C853D6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3" creationId="{D26846EF-09E5-2F27-4488-DFB2C7B720E4}"/>
          </ac:spMkLst>
        </pc:spChg>
        <pc:spChg chg="mod">
          <ac:chgData name="Morales, Misael M" userId="1d0ead06-f695-4fa0-9a14-d29dc7a06678" providerId="ADAL" clId="{CF0276C0-E6A8-46C2-BC9E-780CA1C16A25}" dt="2022-08-09T03:24:31.397" v="1115" actId="1076"/>
          <ac:spMkLst>
            <pc:docMk/>
            <pc:sldMk cId="3987804918" sldId="300"/>
            <ac:spMk id="104" creationId="{C72ECFDB-417C-5AF5-73A2-C1CCFD028736}"/>
          </ac:spMkLst>
        </pc:spChg>
        <pc:grpChg chg="add mod">
          <ac:chgData name="Morales, Misael M" userId="1d0ead06-f695-4fa0-9a14-d29dc7a06678" providerId="ADAL" clId="{CF0276C0-E6A8-46C2-BC9E-780CA1C16A25}" dt="2022-08-09T03:23:48.563" v="1101" actId="164"/>
          <ac:grpSpMkLst>
            <pc:docMk/>
            <pc:sldMk cId="3987804918" sldId="300"/>
            <ac:grpSpMk id="2" creationId="{E09C72F8-FB94-7C26-61A0-A81A29757283}"/>
          </ac:grpSpMkLst>
        </pc:grpChg>
        <pc:grpChg chg="add del mod">
          <ac:chgData name="Morales, Misael M" userId="1d0ead06-f695-4fa0-9a14-d29dc7a06678" providerId="ADAL" clId="{CF0276C0-E6A8-46C2-BC9E-780CA1C16A25}" dt="2022-08-09T03:23:33.729" v="1097" actId="478"/>
          <ac:grpSpMkLst>
            <pc:docMk/>
            <pc:sldMk cId="3987804918" sldId="300"/>
            <ac:grpSpMk id="32" creationId="{8DD45396-4F08-E4FE-B24F-9A90BF4A2EDD}"/>
          </ac:grpSpMkLst>
        </pc:grpChg>
        <pc:grpChg chg="del mod">
          <ac:chgData name="Morales, Misael M" userId="1d0ead06-f695-4fa0-9a14-d29dc7a06678" providerId="ADAL" clId="{CF0276C0-E6A8-46C2-BC9E-780CA1C16A25}" dt="2022-08-09T03:23:31.998" v="1096" actId="478"/>
          <ac:grpSpMkLst>
            <pc:docMk/>
            <pc:sldMk cId="3987804918" sldId="300"/>
            <ac:grpSpMk id="34" creationId="{CDEF0216-9D3D-8BEC-9080-59E4EB29AAF0}"/>
          </ac:grpSpMkLst>
        </pc:grpChg>
        <pc:grpChg chg="del mod">
          <ac:chgData name="Morales, Misael M" userId="1d0ead06-f695-4fa0-9a14-d29dc7a06678" providerId="ADAL" clId="{CF0276C0-E6A8-46C2-BC9E-780CA1C16A25}" dt="2022-08-09T03:23:30.993" v="1095" actId="478"/>
          <ac:grpSpMkLst>
            <pc:docMk/>
            <pc:sldMk cId="3987804918" sldId="300"/>
            <ac:grpSpMk id="35" creationId="{BA6BA742-8B8C-0140-4E86-3671B4DC4DA8}"/>
          </ac:grpSpMkLst>
        </pc:grpChg>
        <pc:grpChg chg="add del mod">
          <ac:chgData name="Morales, Misael M" userId="1d0ead06-f695-4fa0-9a14-d29dc7a06678" providerId="ADAL" clId="{CF0276C0-E6A8-46C2-BC9E-780CA1C16A25}" dt="2022-08-09T03:23:52.923" v="1103" actId="478"/>
          <ac:grpSpMkLst>
            <pc:docMk/>
            <pc:sldMk cId="3987804918" sldId="300"/>
            <ac:grpSpMk id="42" creationId="{DE732296-01DA-CC33-6308-A58E186C9781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4" creationId="{935DF7B1-316E-96A8-A3D3-9AB0F305226F}"/>
          </ac:grpSpMkLst>
        </pc:grpChg>
        <pc:grpChg chg="mod">
          <ac:chgData name="Morales, Misael M" userId="1d0ead06-f695-4fa0-9a14-d29dc7a06678" providerId="ADAL" clId="{CF0276C0-E6A8-46C2-BC9E-780CA1C16A25}" dt="2022-08-09T03:23:51.134" v="1102"/>
          <ac:grpSpMkLst>
            <pc:docMk/>
            <pc:sldMk cId="3987804918" sldId="300"/>
            <ac:grpSpMk id="45" creationId="{B0156F84-B614-62A2-165A-5F58540320CA}"/>
          </ac:grpSpMkLst>
        </pc:grpChg>
        <pc:grpChg chg="mod">
          <ac:chgData name="Morales, Misael M" userId="1d0ead06-f695-4fa0-9a14-d29dc7a06678" providerId="ADAL" clId="{CF0276C0-E6A8-46C2-BC9E-780CA1C16A25}" dt="2022-08-09T03:24:00.412" v="1106" actId="403"/>
          <ac:grpSpMkLst>
            <pc:docMk/>
            <pc:sldMk cId="3987804918" sldId="300"/>
            <ac:grpSpMk id="76" creationId="{F33BB6E3-B39B-92FF-28AB-91D63C6011FA}"/>
          </ac:grpSpMkLst>
        </pc:grpChg>
        <pc:grpChg chg="mod">
          <ac:chgData name="Morales, Misael M" userId="1d0ead06-f695-4fa0-9a14-d29dc7a06678" providerId="ADAL" clId="{CF0276C0-E6A8-46C2-BC9E-780CA1C16A25}" dt="2022-08-09T03:24:31.397" v="1115" actId="1076"/>
          <ac:grpSpMkLst>
            <pc:docMk/>
            <pc:sldMk cId="3987804918" sldId="300"/>
            <ac:grpSpMk id="85" creationId="{C3F49078-6657-505A-0988-F46CAC65CCA9}"/>
          </ac:grpSpMkLst>
        </pc:grpChg>
        <pc:picChg chg="mod">
          <ac:chgData name="Morales, Misael M" userId="1d0ead06-f695-4fa0-9a14-d29dc7a06678" providerId="ADAL" clId="{CF0276C0-E6A8-46C2-BC9E-780CA1C16A25}" dt="2022-08-09T03:23:48.563" v="1101" actId="164"/>
          <ac:picMkLst>
            <pc:docMk/>
            <pc:sldMk cId="3987804918" sldId="300"/>
            <ac:picMk id="3" creationId="{8699A665-AF4D-F2CC-4383-F27133C85B28}"/>
          </ac:picMkLst>
        </pc:picChg>
        <pc:picChg chg="del mod">
          <ac:chgData name="Morales, Misael M" userId="1d0ead06-f695-4fa0-9a14-d29dc7a06678" providerId="ADAL" clId="{CF0276C0-E6A8-46C2-BC9E-780CA1C16A25}" dt="2022-08-09T03:23:29.410" v="1094" actId="478"/>
          <ac:picMkLst>
            <pc:docMk/>
            <pc:sldMk cId="3987804918" sldId="300"/>
            <ac:picMk id="37" creationId="{6A41587F-2416-BC4D-7767-62D405590A7C}"/>
          </ac:picMkLst>
        </pc:picChg>
        <pc:picChg chg="mod">
          <ac:chgData name="Morales, Misael M" userId="1d0ead06-f695-4fa0-9a14-d29dc7a06678" providerId="ADAL" clId="{CF0276C0-E6A8-46C2-BC9E-780CA1C16A25}" dt="2022-08-09T03:23:51.134" v="1102"/>
          <ac:picMkLst>
            <pc:docMk/>
            <pc:sldMk cId="3987804918" sldId="300"/>
            <ac:picMk id="47" creationId="{C3FC2097-5B72-E685-C9F2-D384FB374972}"/>
          </ac:picMkLst>
        </pc:picChg>
        <pc:picChg chg="mod">
          <ac:chgData name="Morales, Misael M" userId="1d0ead06-f695-4fa0-9a14-d29dc7a06678" providerId="ADAL" clId="{CF0276C0-E6A8-46C2-BC9E-780CA1C16A25}" dt="2022-08-15T02:08:32.871" v="4141" actId="1076"/>
          <ac:picMkLst>
            <pc:docMk/>
            <pc:sldMk cId="3987804918" sldId="300"/>
            <ac:picMk id="53" creationId="{52D9C629-FDDA-2BF9-06FA-720DC7B9D147}"/>
          </ac:picMkLst>
        </pc:picChg>
        <pc:picChg chg="mod">
          <ac:chgData name="Morales, Misael M" userId="1d0ead06-f695-4fa0-9a14-d29dc7a06678" providerId="ADAL" clId="{CF0276C0-E6A8-46C2-BC9E-780CA1C16A25}" dt="2022-08-09T03:24:31.397" v="1115" actId="1076"/>
          <ac:picMkLst>
            <pc:docMk/>
            <pc:sldMk cId="3987804918" sldId="300"/>
            <ac:picMk id="105" creationId="{8DF7632D-A9D8-CC6A-225B-F90FA54F1DDF}"/>
          </ac:picMkLst>
        </pc:pic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0" creationId="{F7197939-6B9E-409A-AE66-6EA467830B08}"/>
          </ac:cxnSpMkLst>
        </pc:cxnChg>
        <pc:cxnChg chg="mod">
          <ac:chgData name="Morales, Misael M" userId="1d0ead06-f695-4fa0-9a14-d29dc7a06678" providerId="ADAL" clId="{CF0276C0-E6A8-46C2-BC9E-780CA1C16A25}" dt="2022-08-09T03:24:31.397" v="1115" actId="1076"/>
          <ac:cxnSpMkLst>
            <pc:docMk/>
            <pc:sldMk cId="3987804918" sldId="300"/>
            <ac:cxnSpMk id="101" creationId="{2A4C30C9-4D91-1510-60A9-325B01975321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09:57.232" v="4156" actId="14100"/>
        <pc:sldMkLst>
          <pc:docMk/>
          <pc:sldMk cId="3745529174" sldId="301"/>
        </pc:sldMkLst>
        <pc:spChg chg="add mod">
          <ac:chgData name="Morales, Misael M" userId="1d0ead06-f695-4fa0-9a14-d29dc7a06678" providerId="ADAL" clId="{CF0276C0-E6A8-46C2-BC9E-780CA1C16A25}" dt="2022-08-15T02:09:57.232" v="4156" actId="14100"/>
          <ac:spMkLst>
            <pc:docMk/>
            <pc:sldMk cId="3745529174" sldId="301"/>
            <ac:spMk id="4" creationId="{C5A4D2C8-6820-74D6-6C19-BA2B80DABB2F}"/>
          </ac:spMkLst>
        </pc:spChg>
        <pc:spChg chg="del">
          <ac:chgData name="Morales, Misael M" userId="1d0ead06-f695-4fa0-9a14-d29dc7a06678" providerId="ADAL" clId="{CF0276C0-E6A8-46C2-BC9E-780CA1C16A25}" dt="2022-08-09T03:24:54.792" v="1130" actId="478"/>
          <ac:spMkLst>
            <pc:docMk/>
            <pc:sldMk cId="3745529174" sldId="301"/>
            <ac:spMk id="20" creationId="{2FECFF5E-2433-DD2E-5F99-8368966278B8}"/>
          </ac:spMkLst>
        </pc:spChg>
        <pc:spChg chg="mod topLvl">
          <ac:chgData name="Morales, Misael M" userId="1d0ead06-f695-4fa0-9a14-d29dc7a06678" providerId="ADAL" clId="{CF0276C0-E6A8-46C2-BC9E-780CA1C16A25}" dt="2022-08-09T03:25:03.576" v="1133" actId="164"/>
          <ac:spMkLst>
            <pc:docMk/>
            <pc:sldMk cId="3745529174" sldId="301"/>
            <ac:spMk id="41" creationId="{CE7335F9-F1FC-E96F-D5D6-E20EE3A7E8EE}"/>
          </ac:spMkLst>
        </pc:spChg>
        <pc:spChg chg="del mod topLvl">
          <ac:chgData name="Morales, Misael M" userId="1d0ead06-f695-4fa0-9a14-d29dc7a06678" providerId="ADAL" clId="{CF0276C0-E6A8-46C2-BC9E-780CA1C16A25}" dt="2022-08-09T03:24:53.238" v="1129" actId="478"/>
          <ac:spMkLst>
            <pc:docMk/>
            <pc:sldMk cId="3745529174" sldId="301"/>
            <ac:spMk id="44" creationId="{27EFE43A-05C9-42C5-C081-E13A6AB37904}"/>
          </ac:spMkLst>
        </pc:spChg>
        <pc:spChg chg="del mod">
          <ac:chgData name="Morales, Misael M" userId="1d0ead06-f695-4fa0-9a14-d29dc7a06678" providerId="ADAL" clId="{CF0276C0-E6A8-46C2-BC9E-780CA1C16A25}" dt="2022-08-09T03:24:51.198" v="1128" actId="478"/>
          <ac:spMkLst>
            <pc:docMk/>
            <pc:sldMk cId="3745529174" sldId="301"/>
            <ac:spMk id="46" creationId="{26DD7093-D237-FEE2-556D-1EF588235F51}"/>
          </ac:spMkLst>
        </pc:spChg>
        <pc:spChg chg="del mod">
          <ac:chgData name="Morales, Misael M" userId="1d0ead06-f695-4fa0-9a14-d29dc7a06678" providerId="ADAL" clId="{CF0276C0-E6A8-46C2-BC9E-780CA1C16A25}" dt="2022-08-09T03:24:48.577" v="1125" actId="478"/>
          <ac:spMkLst>
            <pc:docMk/>
            <pc:sldMk cId="3745529174" sldId="301"/>
            <ac:spMk id="47" creationId="{EF500AD0-5B19-5DE7-3324-5D0CD4AAC451}"/>
          </ac:spMkLst>
        </pc:spChg>
        <pc:spChg chg="add mod">
          <ac:chgData name="Morales, Misael M" userId="1d0ead06-f695-4fa0-9a14-d29dc7a06678" providerId="ADAL" clId="{CF0276C0-E6A8-46C2-BC9E-780CA1C16A25}" dt="2022-08-09T03:24:42.168" v="1118"/>
          <ac:spMkLst>
            <pc:docMk/>
            <pc:sldMk cId="3745529174" sldId="301"/>
            <ac:spMk id="48" creationId="{BB5DD939-A744-5624-808C-E6F867453D75}"/>
          </ac:spMkLst>
        </pc:spChg>
        <pc:spChg chg="add mod">
          <ac:chgData name="Morales, Misael M" userId="1d0ead06-f695-4fa0-9a14-d29dc7a06678" providerId="ADAL" clId="{CF0276C0-E6A8-46C2-BC9E-780CA1C16A25}" dt="2022-08-09T03:25:45.020" v="1146"/>
          <ac:spMkLst>
            <pc:docMk/>
            <pc:sldMk cId="3745529174" sldId="301"/>
            <ac:spMk id="50" creationId="{41119982-D3FF-855C-8EF2-C8A815D14F68}"/>
          </ac:spMkLst>
        </pc:spChg>
        <pc:spChg chg="del">
          <ac:chgData name="Morales, Misael M" userId="1d0ead06-f695-4fa0-9a14-d29dc7a06678" providerId="ADAL" clId="{CF0276C0-E6A8-46C2-BC9E-780CA1C16A25}" dt="2022-08-09T03:40:11.066" v="1931" actId="478"/>
          <ac:spMkLst>
            <pc:docMk/>
            <pc:sldMk cId="3745529174" sldId="301"/>
            <ac:spMk id="61" creationId="{4A1D266D-B9AB-3001-311D-2D3E62A1EB84}"/>
          </ac:spMkLst>
        </pc:spChg>
        <pc:spChg chg="del">
          <ac:chgData name="Morales, Misael M" userId="1d0ead06-f695-4fa0-9a14-d29dc7a06678" providerId="ADAL" clId="{CF0276C0-E6A8-46C2-BC9E-780CA1C16A25}" dt="2022-08-09T03:25:44.777" v="1145" actId="478"/>
          <ac:spMkLst>
            <pc:docMk/>
            <pc:sldMk cId="3745529174" sldId="301"/>
            <ac:spMk id="64" creationId="{B666AC5B-D93F-661B-5A54-BABBD0693A6B}"/>
          </ac:spMkLst>
        </pc:spChg>
        <pc:spChg chg="del">
          <ac:chgData name="Morales, Misael M" userId="1d0ead06-f695-4fa0-9a14-d29dc7a06678" providerId="ADAL" clId="{CF0276C0-E6A8-46C2-BC9E-780CA1C16A25}" dt="2022-08-09T03:24:55.633" v="1131" actId="478"/>
          <ac:spMkLst>
            <pc:docMk/>
            <pc:sldMk cId="3745529174" sldId="301"/>
            <ac:spMk id="91" creationId="{5778DB52-6980-0C6B-C51D-970C5B618740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4" creationId="{06FEF1DF-C11B-E37B-F14B-DF92E8A69A0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5" creationId="{0EB75FDB-1685-2741-9A59-CBE5CDE4F25F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6" creationId="{DACB5101-E8FF-F5D4-88A0-22855C46F79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7" creationId="{EB9DA085-8691-C4F0-CE1B-FAA82D23703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8" creationId="{5493E41B-58B2-6F7F-E201-0F39155482F2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09" creationId="{AC810611-9AE7-902C-DC67-3909A3381C17}"/>
          </ac:spMkLst>
        </pc:spChg>
        <pc:spChg chg="mod">
          <ac:chgData name="Morales, Misael M" userId="1d0ead06-f695-4fa0-9a14-d29dc7a06678" providerId="ADAL" clId="{CF0276C0-E6A8-46C2-BC9E-780CA1C16A25}" dt="2022-08-09T03:25:25.784" v="1139" actId="403"/>
          <ac:spMkLst>
            <pc:docMk/>
            <pc:sldMk cId="3745529174" sldId="301"/>
            <ac:spMk id="110" creationId="{16D9F9BF-F87C-7A2B-C5F2-7A534F1CDCBB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1" creationId="{E9B5F0B8-1249-06C4-1B66-857EB7107E0A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2" creationId="{D1B73A39-2283-6701-7569-08ACB3814A75}"/>
          </ac:spMkLst>
        </pc:spChg>
        <pc:spChg chg="mod">
          <ac:chgData name="Morales, Misael M" userId="1d0ead06-f695-4fa0-9a14-d29dc7a06678" providerId="ADAL" clId="{CF0276C0-E6A8-46C2-BC9E-780CA1C16A25}" dt="2022-08-09T03:25:29.409" v="1140" actId="403"/>
          <ac:spMkLst>
            <pc:docMk/>
            <pc:sldMk cId="3745529174" sldId="301"/>
            <ac:spMk id="114" creationId="{5F2C6E6F-1096-B034-49BF-060231449118}"/>
          </ac:spMkLst>
        </pc:spChg>
        <pc:spChg chg="mod">
          <ac:chgData name="Morales, Misael M" userId="1d0ead06-f695-4fa0-9a14-d29dc7a06678" providerId="ADAL" clId="{CF0276C0-E6A8-46C2-BC9E-780CA1C16A25}" dt="2022-08-09T03:25:31.368" v="1141" actId="403"/>
          <ac:spMkLst>
            <pc:docMk/>
            <pc:sldMk cId="3745529174" sldId="301"/>
            <ac:spMk id="115" creationId="{E4C394C3-DE43-6F2A-060F-91830973EC4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6" creationId="{E734887E-CC67-3781-51D6-5E424C4C7FC8}"/>
          </ac:spMkLst>
        </pc:spChg>
        <pc:spChg chg="mod">
          <ac:chgData name="Morales, Misael M" userId="1d0ead06-f695-4fa0-9a14-d29dc7a06678" providerId="ADAL" clId="{CF0276C0-E6A8-46C2-BC9E-780CA1C16A25}" dt="2022-08-09T03:25:23.302" v="1138" actId="403"/>
          <ac:spMkLst>
            <pc:docMk/>
            <pc:sldMk cId="3745529174" sldId="301"/>
            <ac:spMk id="117" creationId="{B2A34C84-77CB-A976-2819-EF82D274B3D7}"/>
          </ac:spMkLst>
        </pc:spChg>
        <pc:spChg chg="mod">
          <ac:chgData name="Morales, Misael M" userId="1d0ead06-f695-4fa0-9a14-d29dc7a06678" providerId="ADAL" clId="{CF0276C0-E6A8-46C2-BC9E-780CA1C16A25}" dt="2022-08-09T03:25:33.600" v="1142" actId="403"/>
          <ac:spMkLst>
            <pc:docMk/>
            <pc:sldMk cId="3745529174" sldId="301"/>
            <ac:spMk id="120" creationId="{E2DF7E1F-C698-FAC3-88EC-8BAFC9171827}"/>
          </ac:spMkLst>
        </pc:spChg>
        <pc:spChg chg="mod">
          <ac:chgData name="Morales, Misael M" userId="1d0ead06-f695-4fa0-9a14-d29dc7a06678" providerId="ADAL" clId="{CF0276C0-E6A8-46C2-BC9E-780CA1C16A25}" dt="2022-08-09T03:25:36.303" v="1143" actId="403"/>
          <ac:spMkLst>
            <pc:docMk/>
            <pc:sldMk cId="3745529174" sldId="301"/>
            <ac:spMk id="121" creationId="{185A45F2-90DA-8AC4-58AE-9D3768597E72}"/>
          </ac:spMkLst>
        </pc:spChg>
        <pc:grpChg chg="add mod">
          <ac:chgData name="Morales, Misael M" userId="1d0ead06-f695-4fa0-9a14-d29dc7a06678" providerId="ADAL" clId="{CF0276C0-E6A8-46C2-BC9E-780CA1C16A25}" dt="2022-08-09T03:25:03.576" v="1133" actId="164"/>
          <ac:grpSpMkLst>
            <pc:docMk/>
            <pc:sldMk cId="3745529174" sldId="301"/>
            <ac:grpSpMk id="2" creationId="{8006708B-F6C3-8493-337B-573A28618B1F}"/>
          </ac:grpSpMkLst>
        </pc:grpChg>
        <pc:grpChg chg="add del mod">
          <ac:chgData name="Morales, Misael M" userId="1d0ead06-f695-4fa0-9a14-d29dc7a06678" providerId="ADAL" clId="{CF0276C0-E6A8-46C2-BC9E-780CA1C16A25}" dt="2022-08-09T03:24:53.238" v="1129" actId="478"/>
          <ac:grpSpMkLst>
            <pc:docMk/>
            <pc:sldMk cId="3745529174" sldId="301"/>
            <ac:grpSpMk id="40" creationId="{9A60FE93-7981-8FCA-A286-2BEDB791FA1A}"/>
          </ac:grpSpMkLst>
        </pc:grpChg>
        <pc:grpChg chg="del mod">
          <ac:chgData name="Morales, Misael M" userId="1d0ead06-f695-4fa0-9a14-d29dc7a06678" providerId="ADAL" clId="{CF0276C0-E6A8-46C2-BC9E-780CA1C16A25}" dt="2022-08-09T03:24:51.198" v="1128" actId="478"/>
          <ac:grpSpMkLst>
            <pc:docMk/>
            <pc:sldMk cId="3745529174" sldId="301"/>
            <ac:grpSpMk id="42" creationId="{403C4235-6632-2980-94B3-4B1A6CBA3014}"/>
          </ac:grpSpMkLst>
        </pc:grpChg>
        <pc:grpChg chg="del mod">
          <ac:chgData name="Morales, Misael M" userId="1d0ead06-f695-4fa0-9a14-d29dc7a06678" providerId="ADAL" clId="{CF0276C0-E6A8-46C2-BC9E-780CA1C16A25}" dt="2022-08-09T03:24:48.577" v="1125" actId="478"/>
          <ac:grpSpMkLst>
            <pc:docMk/>
            <pc:sldMk cId="3745529174" sldId="301"/>
            <ac:grpSpMk id="43" creationId="{2E3C61BF-11F9-5748-284F-ADE96EB88567}"/>
          </ac:grpSpMkLst>
        </pc:grpChg>
        <pc:grpChg chg="mod">
          <ac:chgData name="Morales, Misael M" userId="1d0ead06-f695-4fa0-9a14-d29dc7a06678" providerId="ADAL" clId="{CF0276C0-E6A8-46C2-BC9E-780CA1C16A25}" dt="2022-08-09T03:25:11.703" v="1134" actId="1076"/>
          <ac:grpSpMkLst>
            <pc:docMk/>
            <pc:sldMk cId="3745529174" sldId="301"/>
            <ac:grpSpMk id="86" creationId="{3C5A870D-DCE5-804F-9938-BD58ECB0DEC2}"/>
          </ac:grpSpMkLst>
        </pc:grpChg>
        <pc:grpChg chg="mod">
          <ac:chgData name="Morales, Misael M" userId="1d0ead06-f695-4fa0-9a14-d29dc7a06678" providerId="ADAL" clId="{CF0276C0-E6A8-46C2-BC9E-780CA1C16A25}" dt="2022-08-09T03:25:40.280" v="1144" actId="1076"/>
          <ac:grpSpMkLst>
            <pc:docMk/>
            <pc:sldMk cId="3745529174" sldId="301"/>
            <ac:grpSpMk id="103" creationId="{D4A83FE6-3214-946F-7B1E-8CE2273B2BE9}"/>
          </ac:grpSpMkLst>
        </pc:grpChg>
        <pc:picChg chg="mod">
          <ac:chgData name="Morales, Misael M" userId="1d0ead06-f695-4fa0-9a14-d29dc7a06678" providerId="ADAL" clId="{CF0276C0-E6A8-46C2-BC9E-780CA1C16A25}" dt="2022-08-09T03:25:03.576" v="1133" actId="164"/>
          <ac:picMkLst>
            <pc:docMk/>
            <pc:sldMk cId="3745529174" sldId="301"/>
            <ac:picMk id="3" creationId="{6D62108F-3A34-4F01-219D-8EE80B18C6C6}"/>
          </ac:picMkLst>
        </pc:picChg>
        <pc:picChg chg="del mod">
          <ac:chgData name="Morales, Misael M" userId="1d0ead06-f695-4fa0-9a14-d29dc7a06678" providerId="ADAL" clId="{CF0276C0-E6A8-46C2-BC9E-780CA1C16A25}" dt="2022-08-09T03:24:46.846" v="1123" actId="478"/>
          <ac:picMkLst>
            <pc:docMk/>
            <pc:sldMk cId="3745529174" sldId="301"/>
            <ac:picMk id="45" creationId="{0BADF98E-4409-E692-7B74-B3854748D429}"/>
          </ac:picMkLst>
        </pc:pic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3" creationId="{1966DBDF-4FFE-760A-DFD5-643C87AA6DFE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8" creationId="{5C0C2726-436B-8EE0-562C-6BC0D7BB448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19" creationId="{9C244610-5496-78FE-4AB1-C5200827AA5A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2" creationId="{917DDB7E-80B4-1EE0-805E-9A66AC15C329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3" creationId="{1830F29B-6C52-B9D5-5D78-BB7873DFB8A2}"/>
          </ac:cxnSpMkLst>
        </pc:cxnChg>
        <pc:cxnChg chg="mod">
          <ac:chgData name="Morales, Misael M" userId="1d0ead06-f695-4fa0-9a14-d29dc7a06678" providerId="ADAL" clId="{CF0276C0-E6A8-46C2-BC9E-780CA1C16A25}" dt="2022-08-09T03:25:23.302" v="1138" actId="403"/>
          <ac:cxnSpMkLst>
            <pc:docMk/>
            <pc:sldMk cId="3745529174" sldId="301"/>
            <ac:cxnSpMk id="124" creationId="{7D75986F-5FF0-914A-264D-22D27B5F8180}"/>
          </ac:cxnSpMkLst>
        </pc:cxnChg>
      </pc:sldChg>
      <pc:sldChg chg="addSp delSp modSp add mod modClrScheme chgLayout">
        <pc:chgData name="Morales, Misael M" userId="1d0ead06-f695-4fa0-9a14-d29dc7a06678" providerId="ADAL" clId="{CF0276C0-E6A8-46C2-BC9E-780CA1C16A25}" dt="2022-08-15T02:13:26.971" v="4400" actId="20577"/>
        <pc:sldMkLst>
          <pc:docMk/>
          <pc:sldMk cId="3797847351" sldId="302"/>
        </pc:sldMkLst>
        <pc:spChg chg="add mod">
          <ac:chgData name="Morales, Misael M" userId="1d0ead06-f695-4fa0-9a14-d29dc7a06678" providerId="ADAL" clId="{CF0276C0-E6A8-46C2-BC9E-780CA1C16A25}" dt="2022-08-15T02:13:00.045" v="4397" actId="164"/>
          <ac:spMkLst>
            <pc:docMk/>
            <pc:sldMk cId="3797847351" sldId="302"/>
            <ac:spMk id="3" creationId="{32D0E95C-01FB-D862-5B60-98F167B040C3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4" creationId="{4EBCCEB8-98DE-0C5C-F580-92EEEFF5036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7" creationId="{428510AD-C775-41FD-9842-F04F2DC1D4B7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19" creationId="{CC4138AE-DF1F-032D-CC52-7EFC3E5D94A2}"/>
          </ac:spMkLst>
        </pc:spChg>
        <pc:spChg chg="del">
          <ac:chgData name="Morales, Misael M" userId="1d0ead06-f695-4fa0-9a14-d29dc7a06678" providerId="ADAL" clId="{CF0276C0-E6A8-46C2-BC9E-780CA1C16A25}" dt="2022-08-09T03:25:56.013" v="1148" actId="478"/>
          <ac:spMkLst>
            <pc:docMk/>
            <pc:sldMk cId="3797847351" sldId="302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4:39.946" v="1116"/>
          <ac:spMkLst>
            <pc:docMk/>
            <pc:sldMk cId="3797847351" sldId="302"/>
            <ac:spMk id="21" creationId="{7C4E11B4-8673-18A5-A3C8-69AC6FE3BD8F}"/>
          </ac:spMkLst>
        </pc:spChg>
        <pc:spChg chg="add del mod">
          <ac:chgData name="Morales, Misael M" userId="1d0ead06-f695-4fa0-9a14-d29dc7a06678" providerId="ADAL" clId="{CF0276C0-E6A8-46C2-BC9E-780CA1C16A25}" dt="2022-08-09T03:24:41.237" v="1117"/>
          <ac:spMkLst>
            <pc:docMk/>
            <pc:sldMk cId="3797847351" sldId="302"/>
            <ac:spMk id="22" creationId="{7752B75F-BB29-0ECF-E4E1-666A0851A942}"/>
          </ac:spMkLst>
        </pc:spChg>
        <pc:spChg chg="add mod">
          <ac:chgData name="Morales, Misael M" userId="1d0ead06-f695-4fa0-9a14-d29dc7a06678" providerId="ADAL" clId="{CF0276C0-E6A8-46C2-BC9E-780CA1C16A25}" dt="2022-08-09T03:25:54.382" v="1147"/>
          <ac:spMkLst>
            <pc:docMk/>
            <pc:sldMk cId="3797847351" sldId="302"/>
            <ac:spMk id="23" creationId="{C975AD1F-E49A-6517-AA69-5E1F84AAC40B}"/>
          </ac:spMkLst>
        </pc:spChg>
        <pc:spChg chg="add del mod">
          <ac:chgData name="Morales, Misael M" userId="1d0ead06-f695-4fa0-9a14-d29dc7a06678" providerId="ADAL" clId="{CF0276C0-E6A8-46C2-BC9E-780CA1C16A25}" dt="2022-08-09T03:29:19.198" v="1227"/>
          <ac:spMkLst>
            <pc:docMk/>
            <pc:sldMk cId="3797847351" sldId="302"/>
            <ac:spMk id="25" creationId="{4071F946-32B3-E577-E479-0A042A281234}"/>
          </ac:spMkLst>
        </pc:spChg>
        <pc:spChg chg="del">
          <ac:chgData name="Morales, Misael M" userId="1d0ead06-f695-4fa0-9a14-d29dc7a06678" providerId="ADAL" clId="{CF0276C0-E6A8-46C2-BC9E-780CA1C16A25}" dt="2022-08-09T03:40:08.808" v="1930" actId="478"/>
          <ac:spMkLst>
            <pc:docMk/>
            <pc:sldMk cId="3797847351" sldId="302"/>
            <ac:spMk id="38" creationId="{B70833DB-7935-1FC5-51B1-40BF8543CAEB}"/>
          </ac:spMkLst>
        </pc:spChg>
        <pc:spChg chg="del">
          <ac:chgData name="Morales, Misael M" userId="1d0ead06-f695-4fa0-9a14-d29dc7a06678" providerId="ADAL" clId="{CF0276C0-E6A8-46C2-BC9E-780CA1C16A25}" dt="2022-08-09T03:26:25.746" v="1159" actId="478"/>
          <ac:spMkLst>
            <pc:docMk/>
            <pc:sldMk cId="3797847351" sldId="302"/>
            <ac:spMk id="41" creationId="{F56ACD11-A6CC-36A8-9BC0-5BB9FFB0AC26}"/>
          </ac:spMkLst>
        </pc:spChg>
        <pc:spChg chg="mod">
          <ac:chgData name="Morales, Misael M" userId="1d0ead06-f695-4fa0-9a14-d29dc7a06678" providerId="ADAL" clId="{CF0276C0-E6A8-46C2-BC9E-780CA1C16A25}" dt="2022-08-09T03:26:13.530" v="1153" actId="1076"/>
          <ac:spMkLst>
            <pc:docMk/>
            <pc:sldMk cId="3797847351" sldId="302"/>
            <ac:spMk id="42" creationId="{EE5A1AEA-AD83-2E77-891A-9EEA873DA0D6}"/>
          </ac:spMkLst>
        </pc:spChg>
        <pc:spChg chg="mod">
          <ac:chgData name="Morales, Misael M" userId="1d0ead06-f695-4fa0-9a14-d29dc7a06678" providerId="ADAL" clId="{CF0276C0-E6A8-46C2-BC9E-780CA1C16A25}" dt="2022-08-15T02:13:26.971" v="4400" actId="20577"/>
          <ac:spMkLst>
            <pc:docMk/>
            <pc:sldMk cId="3797847351" sldId="302"/>
            <ac:spMk id="61" creationId="{397C40C3-1E05-B44E-2E51-A5CD34F6D2E4}"/>
          </ac:spMkLst>
        </pc:spChg>
        <pc:grpChg chg="mod">
          <ac:chgData name="Morales, Misael M" userId="1d0ead06-f695-4fa0-9a14-d29dc7a06678" providerId="ADAL" clId="{CF0276C0-E6A8-46C2-BC9E-780CA1C16A25}" dt="2022-08-09T03:26:19.232" v="1156" actId="1076"/>
          <ac:grpSpMkLst>
            <pc:docMk/>
            <pc:sldMk cId="3797847351" sldId="302"/>
            <ac:grpSpMk id="2" creationId="{618A1947-0F0B-D8DC-9944-CE90C5A72531}"/>
          </ac:grpSpMkLst>
        </pc:grpChg>
        <pc:grpChg chg="add mod">
          <ac:chgData name="Morales, Misael M" userId="1d0ead06-f695-4fa0-9a14-d29dc7a06678" providerId="ADAL" clId="{CF0276C0-E6A8-46C2-BC9E-780CA1C16A25}" dt="2022-08-15T02:13:14.834" v="4398" actId="1076"/>
          <ac:grpSpMkLst>
            <pc:docMk/>
            <pc:sldMk cId="3797847351" sldId="302"/>
            <ac:grpSpMk id="4" creationId="{444E7DAF-1BD8-09C2-021E-BA449E2F8147}"/>
          </ac:grpSpMkLst>
        </pc:grpChg>
        <pc:grpChg chg="add del mod">
          <ac:chgData name="Morales, Misael M" userId="1d0ead06-f695-4fa0-9a14-d29dc7a06678" providerId="ADAL" clId="{CF0276C0-E6A8-46C2-BC9E-780CA1C16A25}" dt="2022-08-09T03:24:41.237" v="1117"/>
          <ac:grpSpMkLst>
            <pc:docMk/>
            <pc:sldMk cId="3797847351" sldId="302"/>
            <ac:grpSpMk id="13" creationId="{B938523D-F118-E92B-6A1A-60994E48E289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5" creationId="{FF483F3C-9A37-1E90-BF1A-245418CA2333}"/>
          </ac:grpSpMkLst>
        </pc:grpChg>
        <pc:grpChg chg="mod">
          <ac:chgData name="Morales, Misael M" userId="1d0ead06-f695-4fa0-9a14-d29dc7a06678" providerId="ADAL" clId="{CF0276C0-E6A8-46C2-BC9E-780CA1C16A25}" dt="2022-08-09T03:24:39.946" v="1116"/>
          <ac:grpSpMkLst>
            <pc:docMk/>
            <pc:sldMk cId="3797847351" sldId="302"/>
            <ac:grpSpMk id="16" creationId="{A0740909-87B5-E735-388A-842003B0521A}"/>
          </ac:grpSpMkLst>
        </pc:grpChg>
        <pc:grpChg chg="mod">
          <ac:chgData name="Morales, Misael M" userId="1d0ead06-f695-4fa0-9a14-d29dc7a06678" providerId="ADAL" clId="{CF0276C0-E6A8-46C2-BC9E-780CA1C16A25}" dt="2022-08-15T02:13:00.045" v="4397" actId="164"/>
          <ac:grpSpMkLst>
            <pc:docMk/>
            <pc:sldMk cId="3797847351" sldId="302"/>
            <ac:grpSpMk id="63" creationId="{6B663CF0-270C-5715-F565-58CECC4422C6}"/>
          </ac:grpSpMkLst>
        </pc:grpChg>
        <pc:picChg chg="mod">
          <ac:chgData name="Morales, Misael M" userId="1d0ead06-f695-4fa0-9a14-d29dc7a06678" providerId="ADAL" clId="{CF0276C0-E6A8-46C2-BC9E-780CA1C16A25}" dt="2022-08-09T03:24:39.946" v="1116"/>
          <ac:picMkLst>
            <pc:docMk/>
            <pc:sldMk cId="3797847351" sldId="302"/>
            <ac:picMk id="18" creationId="{A9F5DF04-ED0A-14B3-8F04-123458AD6ADF}"/>
          </ac:picMkLst>
        </pc:picChg>
        <pc:picChg chg="add del mod">
          <ac:chgData name="Morales, Misael M" userId="1d0ead06-f695-4fa0-9a14-d29dc7a06678" providerId="ADAL" clId="{CF0276C0-E6A8-46C2-BC9E-780CA1C16A25}" dt="2022-08-09T03:29:19.198" v="1227"/>
          <ac:picMkLst>
            <pc:docMk/>
            <pc:sldMk cId="3797847351" sldId="302"/>
            <ac:picMk id="24" creationId="{16E8AA04-7AE5-55D8-B04F-761941E37C1C}"/>
          </ac:picMkLst>
        </pc:picChg>
        <pc:picChg chg="del">
          <ac:chgData name="Morales, Misael M" userId="1d0ead06-f695-4fa0-9a14-d29dc7a06678" providerId="ADAL" clId="{CF0276C0-E6A8-46C2-BC9E-780CA1C16A25}" dt="2022-08-09T03:26:24.322" v="1158" actId="478"/>
          <ac:picMkLst>
            <pc:docMk/>
            <pc:sldMk cId="3797847351" sldId="302"/>
            <ac:picMk id="39" creationId="{BCE5ECA1-2282-3A27-471D-CE23898D9E6A}"/>
          </ac:picMkLst>
        </pc:picChg>
        <pc:picChg chg="mod">
          <ac:chgData name="Morales, Misael M" userId="1d0ead06-f695-4fa0-9a14-d29dc7a06678" providerId="ADAL" clId="{CF0276C0-E6A8-46C2-BC9E-780CA1C16A25}" dt="2022-08-09T03:26:16.141" v="1155" actId="1076"/>
          <ac:picMkLst>
            <pc:docMk/>
            <pc:sldMk cId="3797847351" sldId="302"/>
            <ac:picMk id="62" creationId="{AD5436DD-69B6-F281-0E6C-8F71C69D54B8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4" creationId="{A9E76119-6C09-A8AE-24AD-47FEC8D10230}"/>
          </ac:picMkLst>
        </pc:picChg>
        <pc:picChg chg="mod">
          <ac:chgData name="Morales, Misael M" userId="1d0ead06-f695-4fa0-9a14-d29dc7a06678" providerId="ADAL" clId="{CF0276C0-E6A8-46C2-BC9E-780CA1C16A25}" dt="2022-08-15T02:12:55.849" v="4396" actId="208"/>
          <ac:picMkLst>
            <pc:docMk/>
            <pc:sldMk cId="3797847351" sldId="302"/>
            <ac:picMk id="65" creationId="{8FDDDD42-59C1-B7D2-B2CB-C4B6C74C526D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09T03:40:05.688" v="1929" actId="478"/>
        <pc:sldMkLst>
          <pc:docMk/>
          <pc:sldMk cId="1159333103" sldId="303"/>
        </pc:sldMkLst>
        <pc:spChg chg="add mod">
          <ac:chgData name="Morales, Misael M" userId="1d0ead06-f695-4fa0-9a14-d29dc7a06678" providerId="ADAL" clId="{CF0276C0-E6A8-46C2-BC9E-780CA1C16A25}" dt="2022-08-09T03:26:48.483" v="1164"/>
          <ac:spMkLst>
            <pc:docMk/>
            <pc:sldMk cId="1159333103" sldId="303"/>
            <ac:spMk id="12" creationId="{6C669E4A-EF04-66E4-BBAB-F4574446D529}"/>
          </ac:spMkLst>
        </pc:spChg>
        <pc:spChg chg="add del mod">
          <ac:chgData name="Morales, Misael M" userId="1d0ead06-f695-4fa0-9a14-d29dc7a06678" providerId="ADAL" clId="{CF0276C0-E6A8-46C2-BC9E-780CA1C16A25}" dt="2022-08-09T03:29:27.979" v="1229" actId="478"/>
          <ac:spMkLst>
            <pc:docMk/>
            <pc:sldMk cId="1159333103" sldId="303"/>
            <ac:spMk id="13" creationId="{8CC04CE7-DD48-336B-90E2-A06799F8667D}"/>
          </ac:spMkLst>
        </pc:spChg>
        <pc:spChg chg="del">
          <ac:chgData name="Morales, Misael M" userId="1d0ead06-f695-4fa0-9a14-d29dc7a06678" providerId="ADAL" clId="{CF0276C0-E6A8-46C2-BC9E-780CA1C16A25}" dt="2022-08-09T03:26:50.430" v="1165" actId="478"/>
          <ac:spMkLst>
            <pc:docMk/>
            <pc:sldMk cId="1159333103" sldId="303"/>
            <ac:spMk id="20" creationId="{2FECFF5E-2433-DD2E-5F99-8368966278B8}"/>
          </ac:spMkLst>
        </pc:spChg>
        <pc:spChg chg="mod">
          <ac:chgData name="Morales, Misael M" userId="1d0ead06-f695-4fa0-9a14-d29dc7a06678" providerId="ADAL" clId="{CF0276C0-E6A8-46C2-BC9E-780CA1C16A25}" dt="2022-08-09T03:27:38.007" v="1180" actId="1076"/>
          <ac:spMkLst>
            <pc:docMk/>
            <pc:sldMk cId="1159333103" sldId="303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40:05.688" v="1929" actId="478"/>
          <ac:spMkLst>
            <pc:docMk/>
            <pc:sldMk cId="1159333103" sldId="303"/>
            <ac:spMk id="40" creationId="{41AF7A11-B45A-B08F-51FF-CB09B574A739}"/>
          </ac:spMkLst>
        </pc:spChg>
        <pc:spChg chg="del">
          <ac:chgData name="Morales, Misael M" userId="1d0ead06-f695-4fa0-9a14-d29dc7a06678" providerId="ADAL" clId="{CF0276C0-E6A8-46C2-BC9E-780CA1C16A25}" dt="2022-08-09T03:27:22.180" v="1174" actId="478"/>
          <ac:spMkLst>
            <pc:docMk/>
            <pc:sldMk cId="1159333103" sldId="303"/>
            <ac:spMk id="43" creationId="{79E824E3-6410-B7D3-2F81-4DE0F26370CB}"/>
          </ac:spMkLst>
        </pc:spChg>
        <pc:grpChg chg="mod">
          <ac:chgData name="Morales, Misael M" userId="1d0ead06-f695-4fa0-9a14-d29dc7a06678" providerId="ADAL" clId="{CF0276C0-E6A8-46C2-BC9E-780CA1C16A25}" dt="2022-08-09T03:38:32.931" v="1865" actId="1076"/>
          <ac:grpSpMkLst>
            <pc:docMk/>
            <pc:sldMk cId="1159333103" sldId="303"/>
            <ac:grpSpMk id="2" creationId="{36F27BA8-A629-2010-F7AD-209611C21266}"/>
          </ac:grpSpMkLst>
        </pc:grpChg>
        <pc:picChg chg="del">
          <ac:chgData name="Morales, Misael M" userId="1d0ead06-f695-4fa0-9a14-d29dc7a06678" providerId="ADAL" clId="{CF0276C0-E6A8-46C2-BC9E-780CA1C16A25}" dt="2022-08-09T03:29:27.043" v="1228" actId="478"/>
          <ac:picMkLst>
            <pc:docMk/>
            <pc:sldMk cId="1159333103" sldId="303"/>
            <ac:picMk id="41" creationId="{2DD3C6F2-EB33-A50E-915C-BCB483AC9B5E}"/>
          </ac:picMkLst>
        </pc:picChg>
      </pc:sldChg>
      <pc:sldChg chg="modSp mod">
        <pc:chgData name="Morales, Misael M" userId="1d0ead06-f695-4fa0-9a14-d29dc7a06678" providerId="ADAL" clId="{CF0276C0-E6A8-46C2-BC9E-780CA1C16A25}" dt="2022-08-19T04:17:09.053" v="4574" actId="20577"/>
        <pc:sldMkLst>
          <pc:docMk/>
          <pc:sldMk cId="1031938163" sldId="304"/>
        </pc:sldMkLst>
        <pc:spChg chg="mod">
          <ac:chgData name="Morales, Misael M" userId="1d0ead06-f695-4fa0-9a14-d29dc7a06678" providerId="ADAL" clId="{CF0276C0-E6A8-46C2-BC9E-780CA1C16A25}" dt="2022-08-19T04:17:09.053" v="4574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15T03:07:23.517" v="4570" actId="20577"/>
        <pc:sldMkLst>
          <pc:docMk/>
          <pc:sldMk cId="1007493780" sldId="305"/>
        </pc:sldMkLst>
        <pc:spChg chg="mod">
          <ac:chgData name="Morales, Misael M" userId="1d0ead06-f695-4fa0-9a14-d29dc7a06678" providerId="ADAL" clId="{CF0276C0-E6A8-46C2-BC9E-780CA1C16A25}" dt="2022-08-09T03:44:42.057" v="2226" actId="14100"/>
          <ac:spMkLst>
            <pc:docMk/>
            <pc:sldMk cId="1007493780" sldId="305"/>
            <ac:spMk id="2" creationId="{F024E869-EEA6-23D4-8DC7-2324FB04DDCC}"/>
          </ac:spMkLst>
        </pc:spChg>
        <pc:spChg chg="del">
          <ac:chgData name="Morales, Misael M" userId="1d0ead06-f695-4fa0-9a14-d29dc7a06678" providerId="ADAL" clId="{CF0276C0-E6A8-46C2-BC9E-780CA1C16A25}" dt="2022-08-09T03:29:39.259" v="1232" actId="478"/>
          <ac:spMkLst>
            <pc:docMk/>
            <pc:sldMk cId="1007493780" sldId="305"/>
            <ac:spMk id="3" creationId="{187F6CF6-D599-94FD-D577-C5D79BE43C32}"/>
          </ac:spMkLst>
        </pc:spChg>
        <pc:spChg chg="add del mod">
          <ac:chgData name="Morales, Misael M" userId="1d0ead06-f695-4fa0-9a14-d29dc7a06678" providerId="ADAL" clId="{CF0276C0-E6A8-46C2-BC9E-780CA1C16A25}" dt="2022-08-09T03:27:58.289" v="1183"/>
          <ac:spMkLst>
            <pc:docMk/>
            <pc:sldMk cId="1007493780" sldId="305"/>
            <ac:spMk id="11" creationId="{5CD729EE-A11F-0376-6E50-A70408DA61F6}"/>
          </ac:spMkLst>
        </pc:spChg>
        <pc:spChg chg="add mod">
          <ac:chgData name="Morales, Misael M" userId="1d0ead06-f695-4fa0-9a14-d29dc7a06678" providerId="ADAL" clId="{CF0276C0-E6A8-46C2-BC9E-780CA1C16A25}" dt="2022-08-15T03:07:23.517" v="4570" actId="20577"/>
          <ac:spMkLst>
            <pc:docMk/>
            <pc:sldMk cId="1007493780" sldId="305"/>
            <ac:spMk id="12" creationId="{18054DB7-7F69-03FB-8F22-B0F9A9F535ED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1" creationId="{4BCE0EA2-B0EA-B457-BE4B-BDD75F948812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3" creationId="{590D7C27-C0BC-94E3-0291-00FA8BBCF3FC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5" creationId="{D5E0262B-C3D5-09F8-C491-C27875BB655E}"/>
          </ac:spMkLst>
        </pc:spChg>
        <pc:spChg chg="mod">
          <ac:chgData name="Morales, Misael M" userId="1d0ead06-f695-4fa0-9a14-d29dc7a06678" providerId="ADAL" clId="{CF0276C0-E6A8-46C2-BC9E-780CA1C16A25}" dt="2022-08-09T03:50:04.754" v="2339" actId="1076"/>
          <ac:spMkLst>
            <pc:docMk/>
            <pc:sldMk cId="1007493780" sldId="305"/>
            <ac:spMk id="27" creationId="{5D58AEE7-8354-A730-B932-59C60F296DF1}"/>
          </ac:spMkLst>
        </pc:spChg>
        <pc:spChg chg="del mod">
          <ac:chgData name="Morales, Misael M" userId="1d0ead06-f695-4fa0-9a14-d29dc7a06678" providerId="ADAL" clId="{CF0276C0-E6A8-46C2-BC9E-780CA1C16A25}" dt="2022-08-09T03:40:01.064" v="1926" actId="478"/>
          <ac:spMkLst>
            <pc:docMk/>
            <pc:sldMk cId="1007493780" sldId="305"/>
            <ac:spMk id="34" creationId="{ACEBB12F-A249-7910-07BF-B639FBC02686}"/>
          </ac:spMkLst>
        </pc:spChg>
        <pc:grpChg chg="add mod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4" creationId="{703F993F-5985-2849-EF52-F14B954F451F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4" creationId="{1FACC288-97BA-C17A-96D6-DC8D7194AD03}"/>
          </ac:grpSpMkLst>
        </pc:grpChg>
        <pc:grpChg chg="del">
          <ac:chgData name="Morales, Misael M" userId="1d0ead06-f695-4fa0-9a14-d29dc7a06678" providerId="ADAL" clId="{CF0276C0-E6A8-46C2-BC9E-780CA1C16A25}" dt="2022-08-09T03:33:33.460" v="1615" actId="21"/>
          <ac:grpSpMkLst>
            <pc:docMk/>
            <pc:sldMk cId="1007493780" sldId="305"/>
            <ac:grpSpMk id="15" creationId="{84D34EDA-E67A-DB3C-7970-EDB7AA3B8C2D}"/>
          </ac:grpSpMkLst>
        </pc:grpChg>
        <pc:grpChg chg="add del mod">
          <ac:chgData name="Morales, Misael M" userId="1d0ead06-f695-4fa0-9a14-d29dc7a06678" providerId="ADAL" clId="{CF0276C0-E6A8-46C2-BC9E-780CA1C16A25}" dt="2022-08-09T03:49:34.074" v="2332" actId="165"/>
          <ac:grpSpMkLst>
            <pc:docMk/>
            <pc:sldMk cId="1007493780" sldId="305"/>
            <ac:grpSpMk id="16" creationId="{88749527-043E-3520-9E30-E516FBD869BD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7" creationId="{D49EA9E6-5975-D18B-2AA6-F6821C7987C2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8" creationId="{543CD50A-CE97-31E2-FD5E-9D81A7C911D9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19" creationId="{0F30B40B-D227-2B9A-8E25-4580C6D1A346}"/>
          </ac:grpSpMkLst>
        </pc:grpChg>
        <pc:grpChg chg="mod topLvl">
          <ac:chgData name="Morales, Misael M" userId="1d0ead06-f695-4fa0-9a14-d29dc7a06678" providerId="ADAL" clId="{CF0276C0-E6A8-46C2-BC9E-780CA1C16A25}" dt="2022-08-09T03:50:04.754" v="2339" actId="1076"/>
          <ac:grpSpMkLst>
            <pc:docMk/>
            <pc:sldMk cId="1007493780" sldId="305"/>
            <ac:grpSpMk id="20" creationId="{0351BBEC-A440-48E6-0BDD-DD43EDDE0B4B}"/>
          </ac:grpSpMkLst>
        </pc:grpChg>
        <pc:picChg chg="add mod">
          <ac:chgData name="Morales, Misael M" userId="1d0ead06-f695-4fa0-9a14-d29dc7a06678" providerId="ADAL" clId="{CF0276C0-E6A8-46C2-BC9E-780CA1C16A25}" dt="2022-08-09T03:50:11.930" v="2340" actId="1076"/>
          <ac:picMkLst>
            <pc:docMk/>
            <pc:sldMk cId="1007493780" sldId="305"/>
            <ac:picMk id="13" creationId="{09FD0088-3DDD-0578-40D5-97A195DDC98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2" creationId="{4B82E716-0E0D-B46F-1E30-116049967897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4" creationId="{4F8C04D1-AF13-976F-9076-86BEA6303F5E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6" creationId="{47BCD605-3302-07FD-1CC0-3007733D3752}"/>
          </ac:picMkLst>
        </pc:picChg>
        <pc:picChg chg="mod">
          <ac:chgData name="Morales, Misael M" userId="1d0ead06-f695-4fa0-9a14-d29dc7a06678" providerId="ADAL" clId="{CF0276C0-E6A8-46C2-BC9E-780CA1C16A25}" dt="2022-08-09T03:50:04.754" v="2339" actId="1076"/>
          <ac:picMkLst>
            <pc:docMk/>
            <pc:sldMk cId="1007493780" sldId="305"/>
            <ac:picMk id="28" creationId="{FCA95C8D-C526-7B17-C6EC-4A14C84CDE18}"/>
          </ac:picMkLst>
        </pc:picChg>
      </pc:sldChg>
      <pc:sldChg chg="addSp delSp modSp add mod modClrScheme chgLayout">
        <pc:chgData name="Morales, Misael M" userId="1d0ead06-f695-4fa0-9a14-d29dc7a06678" providerId="ADAL" clId="{CF0276C0-E6A8-46C2-BC9E-780CA1C16A25}" dt="2022-08-15T02:15:24.764" v="4464" actId="1076"/>
        <pc:sldMkLst>
          <pc:docMk/>
          <pc:sldMk cId="3946557821" sldId="307"/>
        </pc:sldMkLst>
        <pc:spChg chg="mod">
          <ac:chgData name="Morales, Misael M" userId="1d0ead06-f695-4fa0-9a14-d29dc7a06678" providerId="ADAL" clId="{CF0276C0-E6A8-46C2-BC9E-780CA1C16A25}" dt="2022-08-15T02:14:05.558" v="4435" actId="1076"/>
          <ac:spMkLst>
            <pc:docMk/>
            <pc:sldMk cId="3946557821" sldId="307"/>
            <ac:spMk id="2" creationId="{817120C6-6DB5-703F-025A-E37A5BDBB0BA}"/>
          </ac:spMkLst>
        </pc:spChg>
        <pc:spChg chg="del mod">
          <ac:chgData name="Morales, Misael M" userId="1d0ead06-f695-4fa0-9a14-d29dc7a06678" providerId="ADAL" clId="{CF0276C0-E6A8-46C2-BC9E-780CA1C16A25}" dt="2022-08-15T02:13:49.586" v="4404" actId="478"/>
          <ac:spMkLst>
            <pc:docMk/>
            <pc:sldMk cId="3946557821" sldId="307"/>
            <ac:spMk id="3" creationId="{A44D8BF8-7F3B-D0EC-AB6C-E15EE8B982B4}"/>
          </ac:spMkLst>
        </pc:spChg>
        <pc:spChg chg="del mod">
          <ac:chgData name="Morales, Misael M" userId="1d0ead06-f695-4fa0-9a14-d29dc7a06678" providerId="ADAL" clId="{CF0276C0-E6A8-46C2-BC9E-780CA1C16A25}" dt="2022-08-15T02:13:50.737" v="4405" actId="478"/>
          <ac:spMkLst>
            <pc:docMk/>
            <pc:sldMk cId="3946557821" sldId="307"/>
            <ac:spMk id="4" creationId="{377F820E-D763-E617-5395-C54AC487245E}"/>
          </ac:spMkLst>
        </pc:spChg>
        <pc:spChg chg="del">
          <ac:chgData name="Morales, Misael M" userId="1d0ead06-f695-4fa0-9a14-d29dc7a06678" providerId="ADAL" clId="{CF0276C0-E6A8-46C2-BC9E-780CA1C16A25}" dt="2022-08-09T03:45:32.827" v="2246" actId="478"/>
          <ac:spMkLst>
            <pc:docMk/>
            <pc:sldMk cId="3946557821" sldId="307"/>
            <ac:spMk id="5" creationId="{383FFA5C-7769-40F6-ED70-3AF743244DF4}"/>
          </ac:spMkLst>
        </pc:spChg>
        <pc:spChg chg="mod topLvl">
          <ac:chgData name="Morales, Misael M" userId="1d0ead06-f695-4fa0-9a14-d29dc7a06678" providerId="ADAL" clId="{CF0276C0-E6A8-46C2-BC9E-780CA1C16A25}" dt="2022-08-15T02:15:05.335" v="4459" actId="1076"/>
          <ac:spMkLst>
            <pc:docMk/>
            <pc:sldMk cId="3946557821" sldId="307"/>
            <ac:spMk id="6" creationId="{5280225A-C228-2942-FFF9-15ED3DDB3C98}"/>
          </ac:spMkLst>
        </pc:spChg>
        <pc:spChg chg="mod topLvl">
          <ac:chgData name="Morales, Misael M" userId="1d0ead06-f695-4fa0-9a14-d29dc7a06678" providerId="ADAL" clId="{CF0276C0-E6A8-46C2-BC9E-780CA1C16A25}" dt="2022-08-15T02:15:17.621" v="4462" actId="1076"/>
          <ac:spMkLst>
            <pc:docMk/>
            <pc:sldMk cId="3946557821" sldId="307"/>
            <ac:spMk id="7" creationId="{543AB760-1FC6-4D03-421B-B8D65D4D118C}"/>
          </ac:spMkLst>
        </pc:spChg>
        <pc:spChg chg="add mod">
          <ac:chgData name="Morales, Misael M" userId="1d0ead06-f695-4fa0-9a14-d29dc7a06678" providerId="ADAL" clId="{CF0276C0-E6A8-46C2-BC9E-780CA1C16A25}" dt="2022-08-15T02:15:10.954" v="4461" actId="1076"/>
          <ac:spMkLst>
            <pc:docMk/>
            <pc:sldMk cId="3946557821" sldId="307"/>
            <ac:spMk id="9" creationId="{E15D3A3F-B175-1AA4-7F08-C8F38C560EAE}"/>
          </ac:spMkLst>
        </pc:spChg>
        <pc:spChg chg="add mod">
          <ac:chgData name="Morales, Misael M" userId="1d0ead06-f695-4fa0-9a14-d29dc7a06678" providerId="ADAL" clId="{CF0276C0-E6A8-46C2-BC9E-780CA1C16A25}" dt="2022-08-15T02:15:08.870" v="4460" actId="1076"/>
          <ac:spMkLst>
            <pc:docMk/>
            <pc:sldMk cId="3946557821" sldId="307"/>
            <ac:spMk id="11" creationId="{FF3AAB9E-A039-CC49-D8CD-D67B460BC1D2}"/>
          </ac:spMkLst>
        </pc:spChg>
        <pc:spChg chg="add mod">
          <ac:chgData name="Morales, Misael M" userId="1d0ead06-f695-4fa0-9a14-d29dc7a06678" providerId="ADAL" clId="{CF0276C0-E6A8-46C2-BC9E-780CA1C16A25}" dt="2022-08-15T02:15:24.764" v="4464" actId="1076"/>
          <ac:spMkLst>
            <pc:docMk/>
            <pc:sldMk cId="3946557821" sldId="307"/>
            <ac:spMk id="12" creationId="{2671A86F-D799-9C6D-F5A8-02D987B0CB78}"/>
          </ac:spMkLst>
        </pc:spChg>
        <pc:grpChg chg="add del mod">
          <ac:chgData name="Morales, Misael M" userId="1d0ead06-f695-4fa0-9a14-d29dc7a06678" providerId="ADAL" clId="{CF0276C0-E6A8-46C2-BC9E-780CA1C16A25}" dt="2022-08-15T02:14:38.016" v="4452" actId="165"/>
          <ac:grpSpMkLst>
            <pc:docMk/>
            <pc:sldMk cId="3946557821" sldId="307"/>
            <ac:grpSpMk id="5" creationId="{453A17C9-B768-F664-5944-12BC7F9D932E}"/>
          </ac:grpSpMkLst>
        </pc:grpChg>
      </pc:sldChg>
      <pc:sldChg chg="delSp modSp add mod modClrScheme chgLayout">
        <pc:chgData name="Morales, Misael M" userId="1d0ead06-f695-4fa0-9a14-d29dc7a06678" providerId="ADAL" clId="{CF0276C0-E6A8-46C2-BC9E-780CA1C16A25}" dt="2022-08-09T03:45:36.396" v="2248" actId="478"/>
        <pc:sldMkLst>
          <pc:docMk/>
          <pc:sldMk cId="893114678" sldId="309"/>
        </pc:sldMkLst>
        <pc:spChg chg="del mod">
          <ac:chgData name="Morales, Misael M" userId="1d0ead06-f695-4fa0-9a14-d29dc7a06678" providerId="ADAL" clId="{CF0276C0-E6A8-46C2-BC9E-780CA1C16A25}" dt="2022-08-09T03:45:36.396" v="2248" actId="478"/>
          <ac:spMkLst>
            <pc:docMk/>
            <pc:sldMk cId="893114678" sldId="309"/>
            <ac:spMk id="4" creationId="{961EDF98-F49C-0FD8-109D-59F5D4CA8DD4}"/>
          </ac:spMkLst>
        </pc:spChg>
      </pc:sldChg>
      <pc:sldChg chg="delSp modSp add mod ord modClrScheme chgLayout">
        <pc:chgData name="Morales, Misael M" userId="1d0ead06-f695-4fa0-9a14-d29dc7a06678" providerId="ADAL" clId="{CF0276C0-E6A8-46C2-BC9E-780CA1C16A25}" dt="2022-08-15T02:13:41.179" v="4402"/>
        <pc:sldMkLst>
          <pc:docMk/>
          <pc:sldMk cId="2392511358" sldId="310"/>
        </pc:sldMkLst>
        <pc:spChg chg="mod">
          <ac:chgData name="Morales, Misael M" userId="1d0ead06-f695-4fa0-9a14-d29dc7a06678" providerId="ADAL" clId="{CF0276C0-E6A8-46C2-BC9E-780CA1C16A25}" dt="2022-08-09T03:45:53.496" v="2251" actId="1076"/>
          <ac:spMkLst>
            <pc:docMk/>
            <pc:sldMk cId="2392511358" sldId="310"/>
            <ac:spMk id="2" creationId="{1018E669-30AF-032C-7F3E-9463C5607FA7}"/>
          </ac:spMkLst>
        </pc:spChg>
        <pc:spChg chg="mod">
          <ac:chgData name="Morales, Misael M" userId="1d0ead06-f695-4fa0-9a14-d29dc7a06678" providerId="ADAL" clId="{CF0276C0-E6A8-46C2-BC9E-780CA1C16A25}" dt="2022-08-09T03:46:09.372" v="2257" actId="27636"/>
          <ac:spMkLst>
            <pc:docMk/>
            <pc:sldMk cId="2392511358" sldId="310"/>
            <ac:spMk id="3" creationId="{5381EA8B-8314-8FF2-C8BE-B267371452E6}"/>
          </ac:spMkLst>
        </pc:spChg>
        <pc:spChg chg="del">
          <ac:chgData name="Morales, Misael M" userId="1d0ead06-f695-4fa0-9a14-d29dc7a06678" providerId="ADAL" clId="{CF0276C0-E6A8-46C2-BC9E-780CA1C16A25}" dt="2022-08-09T03:45:30.577" v="2245" actId="478"/>
          <ac:spMkLst>
            <pc:docMk/>
            <pc:sldMk cId="2392511358" sldId="310"/>
            <ac:spMk id="5" creationId="{E67A3315-DAC5-2442-5700-2AF60196CFF5}"/>
          </ac:spMkLst>
        </pc:spChg>
        <pc:spChg chg="mod">
          <ac:chgData name="Morales, Misael M" userId="1d0ead06-f695-4fa0-9a14-d29dc7a06678" providerId="ADAL" clId="{CF0276C0-E6A8-46C2-BC9E-780CA1C16A25}" dt="2022-08-09T03:46:09.322" v="2256" actId="14100"/>
          <ac:spMkLst>
            <pc:docMk/>
            <pc:sldMk cId="2392511358" sldId="310"/>
            <ac:spMk id="6" creationId="{674E5B77-7419-DA25-86E2-73AD2D6CC389}"/>
          </ac:spMkLst>
        </pc:spChg>
      </pc:sldChg>
      <pc:sldChg chg="del">
        <pc:chgData name="Morales, Misael M" userId="1d0ead06-f695-4fa0-9a14-d29dc7a06678" providerId="ADAL" clId="{CF0276C0-E6A8-46C2-BC9E-780CA1C16A25}" dt="2022-08-09T02:42:36.943" v="563" actId="47"/>
        <pc:sldMkLst>
          <pc:docMk/>
          <pc:sldMk cId="1369397049" sldId="311"/>
        </pc:sldMkLst>
      </pc:sldChg>
      <pc:sldChg chg="del">
        <pc:chgData name="Morales, Misael M" userId="1d0ead06-f695-4fa0-9a14-d29dc7a06678" providerId="ADAL" clId="{CF0276C0-E6A8-46C2-BC9E-780CA1C16A25}" dt="2022-08-09T02:48:50.258" v="672" actId="47"/>
        <pc:sldMkLst>
          <pc:docMk/>
          <pc:sldMk cId="2285748035" sldId="313"/>
        </pc:sldMkLst>
      </pc:sldChg>
      <pc:sldChg chg="addSp delSp modSp mod">
        <pc:chgData name="Morales, Misael M" userId="1d0ead06-f695-4fa0-9a14-d29dc7a06678" providerId="ADAL" clId="{CF0276C0-E6A8-46C2-BC9E-780CA1C16A25}" dt="2022-08-09T02:44:14.551" v="602" actId="20577"/>
        <pc:sldMkLst>
          <pc:docMk/>
          <pc:sldMk cId="627853773" sldId="327"/>
        </pc:sldMkLst>
        <pc:spChg chg="mod">
          <ac:chgData name="Morales, Misael M" userId="1d0ead06-f695-4fa0-9a14-d29dc7a06678" providerId="ADAL" clId="{CF0276C0-E6A8-46C2-BC9E-780CA1C16A25}" dt="2022-08-09T02:44:14.551" v="602" actId="20577"/>
          <ac:spMkLst>
            <pc:docMk/>
            <pc:sldMk cId="627853773" sldId="327"/>
            <ac:spMk id="7" creationId="{9019C33B-9DA7-00EF-4B2E-0BD7513E650B}"/>
          </ac:spMkLst>
        </pc:spChg>
        <pc:spChg chg="del mod topLvl">
          <ac:chgData name="Morales, Misael M" userId="1d0ead06-f695-4fa0-9a14-d29dc7a06678" providerId="ADAL" clId="{CF0276C0-E6A8-46C2-BC9E-780CA1C16A25}" dt="2022-08-09T02:43:25.522" v="566" actId="478"/>
          <ac:spMkLst>
            <pc:docMk/>
            <pc:sldMk cId="627853773" sldId="327"/>
            <ac:spMk id="11" creationId="{B67D8EC1-D8C8-1BB8-AA02-52EF02472860}"/>
          </ac:spMkLst>
        </pc:spChg>
        <pc:spChg chg="add mod">
          <ac:chgData name="Morales, Misael M" userId="1d0ead06-f695-4fa0-9a14-d29dc7a06678" providerId="ADAL" clId="{CF0276C0-E6A8-46C2-BC9E-780CA1C16A25}" dt="2022-08-09T02:43:46.095" v="572" actId="1076"/>
          <ac:spMkLst>
            <pc:docMk/>
            <pc:sldMk cId="627853773" sldId="327"/>
            <ac:spMk id="14" creationId="{672C6BD7-A9BC-080B-9445-7BB7A8F8382C}"/>
          </ac:spMkLst>
        </pc:spChg>
        <pc:grpChg chg="add mod">
          <ac:chgData name="Morales, Misael M" userId="1d0ead06-f695-4fa0-9a14-d29dc7a06678" providerId="ADAL" clId="{CF0276C0-E6A8-46C2-BC9E-780CA1C16A25}" dt="2022-08-09T02:43:39.673" v="571" actId="1076"/>
          <ac:grpSpMkLst>
            <pc:docMk/>
            <pc:sldMk cId="627853773" sldId="327"/>
            <ac:grpSpMk id="2" creationId="{297C46E8-1E47-CA95-E8B1-17D0C4BA33CE}"/>
          </ac:grpSpMkLst>
        </pc:grpChg>
        <pc:grpChg chg="add del mod">
          <ac:chgData name="Morales, Misael M" userId="1d0ead06-f695-4fa0-9a14-d29dc7a06678" providerId="ADAL" clId="{CF0276C0-E6A8-46C2-BC9E-780CA1C16A25}" dt="2022-08-09T02:43:25.522" v="566" actId="478"/>
          <ac:grpSpMkLst>
            <pc:docMk/>
            <pc:sldMk cId="627853773" sldId="327"/>
            <ac:grpSpMk id="8" creationId="{D387F950-FE49-CB53-9A11-CF8D4FC0392E}"/>
          </ac:grpSpMkLst>
        </pc:grpChg>
        <pc:grpChg chg="del">
          <ac:chgData name="Morales, Misael M" userId="1d0ead06-f695-4fa0-9a14-d29dc7a06678" providerId="ADAL" clId="{CF0276C0-E6A8-46C2-BC9E-780CA1C16A25}" dt="2022-08-09T02:43:22.091" v="564" actId="478"/>
          <ac:grpSpMkLst>
            <pc:docMk/>
            <pc:sldMk cId="627853773" sldId="327"/>
            <ac:grpSpMk id="9" creationId="{CCF3F41E-6998-A9D1-CF92-146CBA7F6465}"/>
          </ac:grpSpMkLst>
        </pc:grpChg>
        <pc:picChg chg="mod topLvl">
          <ac:chgData name="Morales, Misael M" userId="1d0ead06-f695-4fa0-9a14-d29dc7a06678" providerId="ADAL" clId="{CF0276C0-E6A8-46C2-BC9E-780CA1C16A25}" dt="2022-08-09T02:43:39.673" v="571" actId="1076"/>
          <ac:picMkLst>
            <pc:docMk/>
            <pc:sldMk cId="627853773" sldId="327"/>
            <ac:picMk id="13" creationId="{4B762411-02CA-D2E6-A052-5F678DF47B1D}"/>
          </ac:picMkLst>
        </pc:picChg>
      </pc:sldChg>
      <pc:sldChg chg="addSp delSp modSp mod">
        <pc:chgData name="Morales, Misael M" userId="1d0ead06-f695-4fa0-9a14-d29dc7a06678" providerId="ADAL" clId="{CF0276C0-E6A8-46C2-BC9E-780CA1C16A25}" dt="2022-08-09T03:58:47.501" v="2610" actId="14100"/>
        <pc:sldMkLst>
          <pc:docMk/>
          <pc:sldMk cId="2597350105" sldId="338"/>
        </pc:sldMkLst>
        <pc:spChg chg="mod">
          <ac:chgData name="Morales, Misael M" userId="1d0ead06-f695-4fa0-9a14-d29dc7a06678" providerId="ADAL" clId="{CF0276C0-E6A8-46C2-BC9E-780CA1C16A25}" dt="2022-08-09T03:52:18.794" v="2487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CF0276C0-E6A8-46C2-BC9E-780CA1C16A25}" dt="2022-08-09T03:58:47.501" v="2610" actId="14100"/>
          <ac:spMkLst>
            <pc:docMk/>
            <pc:sldMk cId="2597350105" sldId="338"/>
            <ac:spMk id="9" creationId="{90D5BF33-8A81-4BDB-B8E8-6EDD4315AF85}"/>
          </ac:spMkLst>
        </pc:spChg>
        <pc:grpChg chg="del">
          <ac:chgData name="Morales, Misael M" userId="1d0ead06-f695-4fa0-9a14-d29dc7a06678" providerId="ADAL" clId="{CF0276C0-E6A8-46C2-BC9E-780CA1C16A25}" dt="2022-08-09T03:53:26.415" v="2498" actId="165"/>
          <ac:grpSpMkLst>
            <pc:docMk/>
            <pc:sldMk cId="2597350105" sldId="338"/>
            <ac:grpSpMk id="5" creationId="{7F0C9D6E-73C1-9793-C715-826E6A3F918C}"/>
          </ac:grpSpMkLst>
        </pc:grpChg>
        <pc:picChg chg="del">
          <ac:chgData name="Morales, Misael M" userId="1d0ead06-f695-4fa0-9a14-d29dc7a06678" providerId="ADAL" clId="{CF0276C0-E6A8-46C2-BC9E-780CA1C16A25}" dt="2022-08-09T03:53:02.895" v="2491" actId="478"/>
          <ac:picMkLst>
            <pc:docMk/>
            <pc:sldMk cId="2597350105" sldId="338"/>
            <ac:picMk id="4" creationId="{7ACF0B9E-C838-C01A-0BBF-1E1A80587375}"/>
          </ac:picMkLst>
        </pc:picChg>
        <pc:picChg chg="add mod modCrop">
          <ac:chgData name="Morales, Misael M" userId="1d0ead06-f695-4fa0-9a14-d29dc7a06678" providerId="ADAL" clId="{CF0276C0-E6A8-46C2-BC9E-780CA1C16A25}" dt="2022-08-09T03:56:13.468" v="2526" actId="14100"/>
          <ac:picMkLst>
            <pc:docMk/>
            <pc:sldMk cId="2597350105" sldId="338"/>
            <ac:picMk id="6" creationId="{A7465535-CDBF-51FB-DF86-15B2007CC73B}"/>
          </ac:picMkLst>
        </pc:picChg>
        <pc:picChg chg="mod topLvl">
          <ac:chgData name="Morales, Misael M" userId="1d0ead06-f695-4fa0-9a14-d29dc7a06678" providerId="ADAL" clId="{CF0276C0-E6A8-46C2-BC9E-780CA1C16A25}" dt="2022-08-09T03:53:26.415" v="2498" actId="165"/>
          <ac:picMkLst>
            <pc:docMk/>
            <pc:sldMk cId="2597350105" sldId="338"/>
            <ac:picMk id="11" creationId="{30FC5D8E-0CFD-466C-AE79-7CA6081C297F}"/>
          </ac:picMkLst>
        </pc:picChg>
        <pc:picChg chg="del">
          <ac:chgData name="Morales, Misael M" userId="1d0ead06-f695-4fa0-9a14-d29dc7a06678" providerId="ADAL" clId="{CF0276C0-E6A8-46C2-BC9E-780CA1C16A25}" dt="2022-08-09T03:53:04.428" v="2492" actId="478"/>
          <ac:picMkLst>
            <pc:docMk/>
            <pc:sldMk cId="2597350105" sldId="338"/>
            <ac:picMk id="13" creationId="{4883D1D2-5026-1ED4-14B4-219934D928D2}"/>
          </ac:picMkLst>
        </pc:picChg>
        <pc:picChg chg="add mod ord modCrop">
          <ac:chgData name="Morales, Misael M" userId="1d0ead06-f695-4fa0-9a14-d29dc7a06678" providerId="ADAL" clId="{CF0276C0-E6A8-46C2-BC9E-780CA1C16A25}" dt="2022-08-09T03:55:30.785" v="2519" actId="732"/>
          <ac:picMkLst>
            <pc:docMk/>
            <pc:sldMk cId="2597350105" sldId="338"/>
            <ac:picMk id="14" creationId="{5A0C62E1-9D93-5786-5722-5A099B1D7D82}"/>
          </ac:picMkLst>
        </pc:picChg>
        <pc:picChg chg="mod ord topLvl modCrop">
          <ac:chgData name="Morales, Misael M" userId="1d0ead06-f695-4fa0-9a14-d29dc7a06678" providerId="ADAL" clId="{CF0276C0-E6A8-46C2-BC9E-780CA1C16A25}" dt="2022-08-09T03:57:11.457" v="2538" actId="14100"/>
          <ac:picMkLst>
            <pc:docMk/>
            <pc:sldMk cId="2597350105" sldId="338"/>
            <ac:picMk id="15" creationId="{26D5E462-5254-A791-41E6-C794B62F7720}"/>
          </ac:picMkLst>
        </pc:picChg>
      </pc:sldChg>
      <pc:sldChg chg="addSp delSp modSp mod ord">
        <pc:chgData name="Morales, Misael M" userId="1d0ead06-f695-4fa0-9a14-d29dc7a06678" providerId="ADAL" clId="{CF0276C0-E6A8-46C2-BC9E-780CA1C16A25}" dt="2022-08-15T02:50:25.762" v="4471" actId="207"/>
        <pc:sldMkLst>
          <pc:docMk/>
          <pc:sldMk cId="1067011183" sldId="340"/>
        </pc:sldMkLst>
        <pc:spChg chg="del mod">
          <ac:chgData name="Morales, Misael M" userId="1d0ead06-f695-4fa0-9a14-d29dc7a06678" providerId="ADAL" clId="{CF0276C0-E6A8-46C2-BC9E-780CA1C16A25}" dt="2022-08-09T02:41:49.405" v="547" actId="478"/>
          <ac:spMkLst>
            <pc:docMk/>
            <pc:sldMk cId="1067011183" sldId="340"/>
            <ac:spMk id="6" creationId="{3B37C936-2256-A3C8-36B5-D8B59D8139E4}"/>
          </ac:spMkLst>
        </pc:spChg>
        <pc:spChg chg="mod">
          <ac:chgData name="Morales, Misael M" userId="1d0ead06-f695-4fa0-9a14-d29dc7a06678" providerId="ADAL" clId="{CF0276C0-E6A8-46C2-BC9E-780CA1C16A25}" dt="2022-08-15T02:50:25.762" v="4471" actId="207"/>
          <ac:spMkLst>
            <pc:docMk/>
            <pc:sldMk cId="1067011183" sldId="340"/>
            <ac:spMk id="7" creationId="{01255B17-1A81-7C46-B644-1B7D0A33F670}"/>
          </ac:spMkLst>
        </pc:spChg>
        <pc:spChg chg="del mod topLvl">
          <ac:chgData name="Morales, Misael M" userId="1d0ead06-f695-4fa0-9a14-d29dc7a06678" providerId="ADAL" clId="{CF0276C0-E6A8-46C2-BC9E-780CA1C16A25}" dt="2022-08-09T02:41:50.562" v="548" actId="478"/>
          <ac:spMkLst>
            <pc:docMk/>
            <pc:sldMk cId="1067011183" sldId="340"/>
            <ac:spMk id="8" creationId="{BE2FC227-FFB6-2B71-1144-8822FEB45EF0}"/>
          </ac:spMkLst>
        </pc:spChg>
        <pc:spChg chg="add mod">
          <ac:chgData name="Morales, Misael M" userId="1d0ead06-f695-4fa0-9a14-d29dc7a06678" providerId="ADAL" clId="{CF0276C0-E6A8-46C2-BC9E-780CA1C16A25}" dt="2022-08-09T02:41:55.572" v="549" actId="164"/>
          <ac:spMkLst>
            <pc:docMk/>
            <pc:sldMk cId="1067011183" sldId="340"/>
            <ac:spMk id="11" creationId="{4513940D-999B-A416-42C2-78D4487D1373}"/>
          </ac:spMkLst>
        </pc:spChg>
        <pc:grpChg chg="add del mod">
          <ac:chgData name="Morales, Misael M" userId="1d0ead06-f695-4fa0-9a14-d29dc7a06678" providerId="ADAL" clId="{CF0276C0-E6A8-46C2-BC9E-780CA1C16A25}" dt="2022-08-09T03:36:55.220" v="1850" actId="478"/>
          <ac:grpSpMkLst>
            <pc:docMk/>
            <pc:sldMk cId="1067011183" sldId="340"/>
            <ac:grpSpMk id="2" creationId="{8E39672D-6B53-07A8-6A06-7CF2C3944BEE}"/>
          </ac:grpSpMkLst>
        </pc:grpChg>
        <pc:grpChg chg="add del mod">
          <ac:chgData name="Morales, Misael M" userId="1d0ead06-f695-4fa0-9a14-d29dc7a06678" providerId="ADAL" clId="{CF0276C0-E6A8-46C2-BC9E-780CA1C16A25}" dt="2022-08-09T02:41:50.562" v="548" actId="478"/>
          <ac:grpSpMkLst>
            <pc:docMk/>
            <pc:sldMk cId="1067011183" sldId="340"/>
            <ac:grpSpMk id="5" creationId="{5E8289D1-7489-E179-F5B6-700D03571BE9}"/>
          </ac:grpSpMkLst>
        </pc:grpChg>
        <pc:picChg chg="mod topLvl">
          <ac:chgData name="Morales, Misael M" userId="1d0ead06-f695-4fa0-9a14-d29dc7a06678" providerId="ADAL" clId="{CF0276C0-E6A8-46C2-BC9E-780CA1C16A25}" dt="2022-08-09T02:41:55.572" v="549" actId="164"/>
          <ac:picMkLst>
            <pc:docMk/>
            <pc:sldMk cId="1067011183" sldId="340"/>
            <ac:picMk id="9" creationId="{D71B2FA2-040C-B028-670A-4575AFB1D322}"/>
          </ac:picMkLst>
        </pc:picChg>
      </pc:sldChg>
      <pc:sldChg chg="addSp delSp modSp del mod">
        <pc:chgData name="Morales, Misael M" userId="1d0ead06-f695-4fa0-9a14-d29dc7a06678" providerId="ADAL" clId="{CF0276C0-E6A8-46C2-BC9E-780CA1C16A25}" dt="2022-08-09T02:47:21.430" v="661" actId="47"/>
        <pc:sldMkLst>
          <pc:docMk/>
          <pc:sldMk cId="1504811934" sldId="341"/>
        </pc:sldMkLst>
        <pc:spChg chg="mod">
          <ac:chgData name="Morales, Misael M" userId="1d0ead06-f695-4fa0-9a14-d29dc7a06678" providerId="ADAL" clId="{CF0276C0-E6A8-46C2-BC9E-780CA1C16A25}" dt="2022-08-09T02:45:47.961" v="651" actId="1076"/>
          <ac:spMkLst>
            <pc:docMk/>
            <pc:sldMk cId="1504811934" sldId="341"/>
            <ac:spMk id="2" creationId="{876F1C7B-58FB-1941-8520-1E6FDD8D9642}"/>
          </ac:spMkLst>
        </pc:spChg>
        <pc:spChg chg="mod">
          <ac:chgData name="Morales, Misael M" userId="1d0ead06-f695-4fa0-9a14-d29dc7a06678" providerId="ADAL" clId="{CF0276C0-E6A8-46C2-BC9E-780CA1C16A25}" dt="2022-08-09T02:45:01.435" v="642" actId="20577"/>
          <ac:spMkLst>
            <pc:docMk/>
            <pc:sldMk cId="1504811934" sldId="341"/>
            <ac:spMk id="10" creationId="{71907A3A-0FA5-15BF-FE93-2A549027E3B1}"/>
          </ac:spMkLst>
        </pc:spChg>
        <pc:spChg chg="del topLvl">
          <ac:chgData name="Morales, Misael M" userId="1d0ead06-f695-4fa0-9a14-d29dc7a06678" providerId="ADAL" clId="{CF0276C0-E6A8-46C2-BC9E-780CA1C16A25}" dt="2022-08-09T02:45:33.930" v="646" actId="478"/>
          <ac:spMkLst>
            <pc:docMk/>
            <pc:sldMk cId="1504811934" sldId="341"/>
            <ac:spMk id="13" creationId="{8C3C817E-8406-BA80-40DC-DBB731749F6C}"/>
          </ac:spMkLst>
        </pc:spChg>
        <pc:spChg chg="add del mod">
          <ac:chgData name="Morales, Misael M" userId="1d0ead06-f695-4fa0-9a14-d29dc7a06678" providerId="ADAL" clId="{CF0276C0-E6A8-46C2-BC9E-780CA1C16A25}" dt="2022-08-09T02:45:51.528" v="652" actId="478"/>
          <ac:spMkLst>
            <pc:docMk/>
            <pc:sldMk cId="1504811934" sldId="341"/>
            <ac:spMk id="16" creationId="{29BE4344-C256-B717-0A4F-15FB44A37AB8}"/>
          </ac:spMkLst>
        </pc:spChg>
        <pc:spChg chg="mod">
          <ac:chgData name="Morales, Misael M" userId="1d0ead06-f695-4fa0-9a14-d29dc7a06678" providerId="ADAL" clId="{CF0276C0-E6A8-46C2-BC9E-780CA1C16A25}" dt="2022-08-09T02:46:13.627" v="658" actId="1076"/>
          <ac:spMkLst>
            <pc:docMk/>
            <pc:sldMk cId="1504811934" sldId="341"/>
            <ac:spMk id="18" creationId="{E1FC4BDD-D617-A65A-9CAB-FF323A608028}"/>
          </ac:spMkLst>
        </pc:spChg>
        <pc:spChg chg="add mod">
          <ac:chgData name="Morales, Misael M" userId="1d0ead06-f695-4fa0-9a14-d29dc7a06678" providerId="ADAL" clId="{CF0276C0-E6A8-46C2-BC9E-780CA1C16A25}" dt="2022-08-09T02:46:26.279" v="660" actId="164"/>
          <ac:spMkLst>
            <pc:docMk/>
            <pc:sldMk cId="1504811934" sldId="341"/>
            <ac:spMk id="20" creationId="{82CF4D45-BAA6-2770-8935-E2921E7100A9}"/>
          </ac:spMkLst>
        </pc:s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3" creationId="{FBC35692-D8B4-7C07-89D4-4ABDDD3B560E}"/>
          </ac:grpSpMkLst>
        </pc:grpChg>
        <pc:grpChg chg="del topLvl">
          <ac:chgData name="Morales, Misael M" userId="1d0ead06-f695-4fa0-9a14-d29dc7a06678" providerId="ADAL" clId="{CF0276C0-E6A8-46C2-BC9E-780CA1C16A25}" dt="2022-08-09T02:45:51.528" v="652" actId="478"/>
          <ac:grpSpMkLst>
            <pc:docMk/>
            <pc:sldMk cId="1504811934" sldId="341"/>
            <ac:grpSpMk id="9" creationId="{88A52859-6073-BF7C-7662-5688990C7691}"/>
          </ac:grpSpMkLst>
        </pc:grpChg>
        <pc:grpChg chg="del">
          <ac:chgData name="Morales, Misael M" userId="1d0ead06-f695-4fa0-9a14-d29dc7a06678" providerId="ADAL" clId="{CF0276C0-E6A8-46C2-BC9E-780CA1C16A25}" dt="2022-08-09T02:45:33.930" v="646" actId="478"/>
          <ac:grpSpMkLst>
            <pc:docMk/>
            <pc:sldMk cId="1504811934" sldId="341"/>
            <ac:grpSpMk id="14" creationId="{8212F1A7-0B17-BCFB-3464-F00C712FDA9E}"/>
          </ac:grpSpMkLst>
        </pc:grpChg>
        <pc:grpChg chg="add mod">
          <ac:chgData name="Morales, Misael M" userId="1d0ead06-f695-4fa0-9a14-d29dc7a06678" providerId="ADAL" clId="{CF0276C0-E6A8-46C2-BC9E-780CA1C16A25}" dt="2022-08-09T02:46:26.279" v="660" actId="164"/>
          <ac:grpSpMkLst>
            <pc:docMk/>
            <pc:sldMk cId="1504811934" sldId="341"/>
            <ac:grpSpMk id="17" creationId="{40686D47-544B-F1AD-55E1-3A3EB9B4A432}"/>
          </ac:grpSpMkLst>
        </pc:grpChg>
        <pc:picChg chg="del">
          <ac:chgData name="Morales, Misael M" userId="1d0ead06-f695-4fa0-9a14-d29dc7a06678" providerId="ADAL" clId="{CF0276C0-E6A8-46C2-BC9E-780CA1C16A25}" dt="2022-08-09T02:45:13.841" v="644" actId="478"/>
          <ac:picMkLst>
            <pc:docMk/>
            <pc:sldMk cId="1504811934" sldId="341"/>
            <ac:picMk id="12" creationId="{E797AC9B-C194-B952-950D-BBC7F0C58781}"/>
          </ac:picMkLst>
        </pc:picChg>
        <pc:picChg chg="add del mod">
          <ac:chgData name="Morales, Misael M" userId="1d0ead06-f695-4fa0-9a14-d29dc7a06678" providerId="ADAL" clId="{CF0276C0-E6A8-46C2-BC9E-780CA1C16A25}" dt="2022-08-09T02:45:51.528" v="652" actId="478"/>
          <ac:picMkLst>
            <pc:docMk/>
            <pc:sldMk cId="1504811934" sldId="341"/>
            <ac:picMk id="15" creationId="{B5AFEA4D-A9F4-2CA6-8543-29A8AE25E310}"/>
          </ac:picMkLst>
        </pc:picChg>
        <pc:picChg chg="mod">
          <ac:chgData name="Morales, Misael M" userId="1d0ead06-f695-4fa0-9a14-d29dc7a06678" providerId="ADAL" clId="{CF0276C0-E6A8-46C2-BC9E-780CA1C16A25}" dt="2022-08-09T02:46:13.627" v="658" actId="1076"/>
          <ac:picMkLst>
            <pc:docMk/>
            <pc:sldMk cId="1504811934" sldId="341"/>
            <ac:picMk id="19" creationId="{74E3E5A7-60D3-44B3-FEE1-B754F2B9F8F0}"/>
          </ac:picMkLst>
        </pc:picChg>
      </pc:sldChg>
      <pc:sldChg chg="del">
        <pc:chgData name="Morales, Misael M" userId="1d0ead06-f695-4fa0-9a14-d29dc7a06678" providerId="ADAL" clId="{CF0276C0-E6A8-46C2-BC9E-780CA1C16A25}" dt="2022-08-09T03:27:55.631" v="1181" actId="47"/>
        <pc:sldMkLst>
          <pc:docMk/>
          <pc:sldMk cId="1437335112" sldId="342"/>
        </pc:sldMkLst>
      </pc:sldChg>
      <pc:sldChg chg="modSp mod modNotesTx">
        <pc:chgData name="Morales, Misael M" userId="1d0ead06-f695-4fa0-9a14-d29dc7a06678" providerId="ADAL" clId="{CF0276C0-E6A8-46C2-BC9E-780CA1C16A25}" dt="2022-08-15T03:07:21.568" v="4567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CF0276C0-E6A8-46C2-BC9E-780CA1C16A25}" dt="2022-08-15T02:16:24.076" v="4468" actId="113"/>
          <ac:spMkLst>
            <pc:docMk/>
            <pc:sldMk cId="3428779942" sldId="343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15T03:07:21.568" v="4567" actId="20577"/>
          <ac:spMkLst>
            <pc:docMk/>
            <pc:sldMk cId="3428779942" sldId="343"/>
            <ac:spMk id="5" creationId="{51657237-7EF2-4F7D-FC79-E5152886BD1E}"/>
          </ac:spMkLst>
        </pc:spChg>
      </pc:sldChg>
      <pc:sldChg chg="addSp delSp modSp add mod modClrScheme chgLayout">
        <pc:chgData name="Morales, Misael M" userId="1d0ead06-f695-4fa0-9a14-d29dc7a06678" providerId="ADAL" clId="{CF0276C0-E6A8-46C2-BC9E-780CA1C16A25}" dt="2022-08-09T03:40:03.483" v="1928" actId="478"/>
        <pc:sldMkLst>
          <pc:docMk/>
          <pc:sldMk cId="1078053909" sldId="344"/>
        </pc:sldMkLst>
        <pc:spChg chg="add mod">
          <ac:chgData name="Morales, Misael M" userId="1d0ead06-f695-4fa0-9a14-d29dc7a06678" providerId="ADAL" clId="{CF0276C0-E6A8-46C2-BC9E-780CA1C16A25}" dt="2022-08-09T03:26:57.288" v="1168"/>
          <ac:spMkLst>
            <pc:docMk/>
            <pc:sldMk cId="1078053909" sldId="344"/>
            <ac:spMk id="12" creationId="{E2612596-A16D-A5CA-8030-055859BB3763}"/>
          </ac:spMkLst>
        </pc:spChg>
        <pc:spChg chg="add del mod">
          <ac:chgData name="Morales, Misael M" userId="1d0ead06-f695-4fa0-9a14-d29dc7a06678" providerId="ADAL" clId="{CF0276C0-E6A8-46C2-BC9E-780CA1C16A25}" dt="2022-08-09T03:29:30.914" v="1231" actId="478"/>
          <ac:spMkLst>
            <pc:docMk/>
            <pc:sldMk cId="1078053909" sldId="344"/>
            <ac:spMk id="13" creationId="{B6909F2F-07EE-7026-73F5-D13A2657E292}"/>
          </ac:spMkLst>
        </pc:spChg>
        <pc:spChg chg="del">
          <ac:chgData name="Morales, Misael M" userId="1d0ead06-f695-4fa0-9a14-d29dc7a06678" providerId="ADAL" clId="{CF0276C0-E6A8-46C2-BC9E-780CA1C16A25}" dt="2022-08-09T03:26:58.967" v="1169" actId="478"/>
          <ac:spMkLst>
            <pc:docMk/>
            <pc:sldMk cId="1078053909" sldId="344"/>
            <ac:spMk id="20" creationId="{2FECFF5E-2433-DD2E-5F99-8368966278B8}"/>
          </ac:spMkLst>
        </pc:spChg>
        <pc:spChg chg="del mod">
          <ac:chgData name="Morales, Misael M" userId="1d0ead06-f695-4fa0-9a14-d29dc7a06678" providerId="ADAL" clId="{CF0276C0-E6A8-46C2-BC9E-780CA1C16A25}" dt="2022-08-09T03:40:03.483" v="1928" actId="478"/>
          <ac:spMkLst>
            <pc:docMk/>
            <pc:sldMk cId="1078053909" sldId="344"/>
            <ac:spMk id="38" creationId="{0C8E51E1-49DC-A2D1-6098-91614D99EFF9}"/>
          </ac:spMkLst>
        </pc:spChg>
        <pc:spChg chg="mod">
          <ac:chgData name="Morales, Misael M" userId="1d0ead06-f695-4fa0-9a14-d29dc7a06678" providerId="ADAL" clId="{CF0276C0-E6A8-46C2-BC9E-780CA1C16A25}" dt="2022-08-09T03:27:13.712" v="1173" actId="1076"/>
          <ac:spMkLst>
            <pc:docMk/>
            <pc:sldMk cId="1078053909" sldId="344"/>
            <ac:spMk id="39" creationId="{A406B256-91CA-AF94-C04E-65208E321BED}"/>
          </ac:spMkLst>
        </pc:spChg>
        <pc:spChg chg="del">
          <ac:chgData name="Morales, Misael M" userId="1d0ead06-f695-4fa0-9a14-d29dc7a06678" providerId="ADAL" clId="{CF0276C0-E6A8-46C2-BC9E-780CA1C16A25}" dt="2022-08-09T03:27:25.194" v="1176" actId="478"/>
          <ac:spMkLst>
            <pc:docMk/>
            <pc:sldMk cId="1078053909" sldId="344"/>
            <ac:spMk id="43" creationId="{6A3B791E-CD51-B67D-E3FF-B3230454F702}"/>
          </ac:spMkLst>
        </pc:spChg>
        <pc:grpChg chg="mod">
          <ac:chgData name="Morales, Misael M" userId="1d0ead06-f695-4fa0-9a14-d29dc7a06678" providerId="ADAL" clId="{CF0276C0-E6A8-46C2-BC9E-780CA1C16A25}" dt="2022-08-09T03:38:36.455" v="1866" actId="1076"/>
          <ac:grpSpMkLst>
            <pc:docMk/>
            <pc:sldMk cId="1078053909" sldId="344"/>
            <ac:grpSpMk id="2" creationId="{80F0668E-952A-B46A-E73F-285E06F73E7B}"/>
          </ac:grpSpMkLst>
        </pc:grpChg>
        <pc:picChg chg="del">
          <ac:chgData name="Morales, Misael M" userId="1d0ead06-f695-4fa0-9a14-d29dc7a06678" providerId="ADAL" clId="{CF0276C0-E6A8-46C2-BC9E-780CA1C16A25}" dt="2022-08-09T03:29:30.049" v="1230" actId="478"/>
          <ac:picMkLst>
            <pc:docMk/>
            <pc:sldMk cId="1078053909" sldId="344"/>
            <ac:picMk id="41" creationId="{A929B4E8-1FE9-DC6A-1071-3C18B0E32BB0}"/>
          </ac:picMkLst>
        </pc:picChg>
      </pc:sldChg>
      <pc:sldChg chg="addSp modSp add mod">
        <pc:chgData name="Morales, Misael M" userId="1d0ead06-f695-4fa0-9a14-d29dc7a06678" providerId="ADAL" clId="{CF0276C0-E6A8-46C2-BC9E-780CA1C16A25}" dt="2022-08-09T03:33:46.421" v="1624" actId="14100"/>
        <pc:sldMkLst>
          <pc:docMk/>
          <pc:sldMk cId="1519678020" sldId="345"/>
        </pc:sldMkLst>
        <pc:spChg chg="mod">
          <ac:chgData name="Morales, Misael M" userId="1d0ead06-f695-4fa0-9a14-d29dc7a06678" providerId="ADAL" clId="{CF0276C0-E6A8-46C2-BC9E-780CA1C16A25}" dt="2022-08-09T03:33:46.421" v="1624" actId="14100"/>
          <ac:spMkLst>
            <pc:docMk/>
            <pc:sldMk cId="1519678020" sldId="345"/>
            <ac:spMk id="2" creationId="{F1C8D5FA-98BD-3D44-AB83-0389A33643F2}"/>
          </ac:spMkLst>
        </pc:spChg>
        <pc:spChg chg="mod">
          <ac:chgData name="Morales, Misael M" userId="1d0ead06-f695-4fa0-9a14-d29dc7a06678" providerId="ADAL" clId="{CF0276C0-E6A8-46C2-BC9E-780CA1C16A25}" dt="2022-08-09T03:32:45.270" v="1578" actId="20577"/>
          <ac:spMkLst>
            <pc:docMk/>
            <pc:sldMk cId="1519678020" sldId="345"/>
            <ac:spMk id="5" creationId="{51657237-7EF2-4F7D-FC79-E5152886BD1E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7" creationId="{6C67807F-C960-4825-8320-2CF62A6F240F}"/>
          </ac:spMkLst>
        </pc:spChg>
        <pc:spChg chg="mod">
          <ac:chgData name="Morales, Misael M" userId="1d0ead06-f695-4fa0-9a14-d29dc7a06678" providerId="ADAL" clId="{CF0276C0-E6A8-46C2-BC9E-780CA1C16A25}" dt="2022-08-09T03:33:34.403" v="1616"/>
          <ac:spMkLst>
            <pc:docMk/>
            <pc:sldMk cId="1519678020" sldId="345"/>
            <ac:spMk id="10" creationId="{FB7DD784-5B02-3D3F-7F95-7B2D7D250E2F}"/>
          </ac:spMkLst>
        </pc:s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4" creationId="{66E24601-F1C4-BC19-0878-AE6F9279505B}"/>
          </ac:grpSpMkLst>
        </pc:grpChg>
        <pc:grpChg chg="add mod">
          <ac:chgData name="Morales, Misael M" userId="1d0ead06-f695-4fa0-9a14-d29dc7a06678" providerId="ADAL" clId="{CF0276C0-E6A8-46C2-BC9E-780CA1C16A25}" dt="2022-08-09T03:33:34.403" v="1616"/>
          <ac:grpSpMkLst>
            <pc:docMk/>
            <pc:sldMk cId="1519678020" sldId="345"/>
            <ac:grpSpMk id="8" creationId="{31258E02-6501-73CE-74C2-6561798DF44F}"/>
          </ac:grpSpMkLst>
        </pc:grp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6" creationId="{66644C21-6EED-4849-FA87-BDF333861FFF}"/>
          </ac:picMkLst>
        </pc:picChg>
        <pc:picChg chg="mod">
          <ac:chgData name="Morales, Misael M" userId="1d0ead06-f695-4fa0-9a14-d29dc7a06678" providerId="ADAL" clId="{CF0276C0-E6A8-46C2-BC9E-780CA1C16A25}" dt="2022-08-09T03:33:34.403" v="1616"/>
          <ac:picMkLst>
            <pc:docMk/>
            <pc:sldMk cId="1519678020" sldId="345"/>
            <ac:picMk id="9" creationId="{7EA9C38C-A769-C9FD-4ABD-061EE8E7D9F8}"/>
          </ac:picMkLst>
        </pc:picChg>
      </pc:sldChg>
      <pc:sldChg chg="modSp add mod setBg">
        <pc:chgData name="Morales, Misael M" userId="1d0ead06-f695-4fa0-9a14-d29dc7a06678" providerId="ADAL" clId="{CF0276C0-E6A8-46C2-BC9E-780CA1C16A25}" dt="2022-08-09T03:46:48.720" v="2279" actId="1076"/>
        <pc:sldMkLst>
          <pc:docMk/>
          <pc:sldMk cId="1709585408" sldId="346"/>
        </pc:sldMkLst>
        <pc:spChg chg="mod">
          <ac:chgData name="Morales, Misael M" userId="1d0ead06-f695-4fa0-9a14-d29dc7a06678" providerId="ADAL" clId="{CF0276C0-E6A8-46C2-BC9E-780CA1C16A25}" dt="2022-08-09T03:46:48.720" v="2279" actId="1076"/>
          <ac:spMkLst>
            <pc:docMk/>
            <pc:sldMk cId="1709585408" sldId="346"/>
            <ac:spMk id="7" creationId="{ADEAA7FA-1330-5142-BD3F-58817D796B04}"/>
          </ac:spMkLst>
        </pc:spChg>
      </pc:sldChg>
      <pc:sldChg chg="add">
        <pc:chgData name="Morales, Misael M" userId="1d0ead06-f695-4fa0-9a14-d29dc7a06678" providerId="ADAL" clId="{CF0276C0-E6A8-46C2-BC9E-780CA1C16A25}" dt="2022-08-15T02:13:46.503" v="4403"/>
        <pc:sldMkLst>
          <pc:docMk/>
          <pc:sldMk cId="1431399589" sldId="347"/>
        </pc:sldMkLst>
      </pc:sldChg>
      <pc:sldChg chg="addSp delSp modSp add del mod">
        <pc:chgData name="Morales, Misael M" userId="1d0ead06-f695-4fa0-9a14-d29dc7a06678" providerId="ADAL" clId="{CF0276C0-E6A8-46C2-BC9E-780CA1C16A25}" dt="2022-08-15T01:53:42.275" v="3937" actId="47"/>
        <pc:sldMkLst>
          <pc:docMk/>
          <pc:sldMk cId="2085429621" sldId="347"/>
        </pc:sldMkLst>
        <pc:spChg chg="add mod">
          <ac:chgData name="Morales, Misael M" userId="1d0ead06-f695-4fa0-9a14-d29dc7a06678" providerId="ADAL" clId="{CF0276C0-E6A8-46C2-BC9E-780CA1C16A25}" dt="2022-08-15T01:51:49.692" v="3922" actId="20577"/>
          <ac:spMkLst>
            <pc:docMk/>
            <pc:sldMk cId="2085429621" sldId="347"/>
            <ac:spMk id="5" creationId="{D93F880E-C0EF-5335-4125-24873DD7EAA6}"/>
          </ac:spMkLst>
        </pc:spChg>
        <pc:spChg chg="del">
          <ac:chgData name="Morales, Misael M" userId="1d0ead06-f695-4fa0-9a14-d29dc7a06678" providerId="ADAL" clId="{CF0276C0-E6A8-46C2-BC9E-780CA1C16A25}" dt="2022-08-15T01:50:53.297" v="3815" actId="478"/>
          <ac:spMkLst>
            <pc:docMk/>
            <pc:sldMk cId="2085429621" sldId="347"/>
            <ac:spMk id="7" creationId="{5AA4C221-0207-E458-D541-54174BF6F0E6}"/>
          </ac:spMkLst>
        </pc:spChg>
        <pc:spChg chg="mod">
          <ac:chgData name="Morales, Misael M" userId="1d0ead06-f695-4fa0-9a14-d29dc7a06678" providerId="ADAL" clId="{CF0276C0-E6A8-46C2-BC9E-780CA1C16A25}" dt="2022-08-15T01:51:00.769" v="3822" actId="20577"/>
          <ac:spMkLst>
            <pc:docMk/>
            <pc:sldMk cId="2085429621" sldId="347"/>
            <ac:spMk id="54" creationId="{2137CF0F-DC53-2120-EAFD-07527D00D5FD}"/>
          </ac:spMkLst>
        </pc:spChg>
        <pc:spChg chg="del">
          <ac:chgData name="Morales, Misael M" userId="1d0ead06-f695-4fa0-9a14-d29dc7a06678" providerId="ADAL" clId="{CF0276C0-E6A8-46C2-BC9E-780CA1C16A25}" dt="2022-08-15T01:46:02.661" v="3276" actId="478"/>
          <ac:spMkLst>
            <pc:docMk/>
            <pc:sldMk cId="2085429621" sldId="347"/>
            <ac:spMk id="58" creationId="{9D4BCFF9-6295-067F-CD06-C71BFB538EC8}"/>
          </ac:spMkLst>
        </pc:spChg>
        <pc:grpChg chg="del">
          <ac:chgData name="Morales, Misael M" userId="1d0ead06-f695-4fa0-9a14-d29dc7a06678" providerId="ADAL" clId="{CF0276C0-E6A8-46C2-BC9E-780CA1C16A25}" dt="2022-08-15T01:46:01.198" v="3275" actId="478"/>
          <ac:grpSpMkLst>
            <pc:docMk/>
            <pc:sldMk cId="2085429621" sldId="347"/>
            <ac:grpSpMk id="3" creationId="{3C8690EC-2912-938A-42C6-D75655126EF6}"/>
          </ac:grpSpMkLst>
        </pc:grpChg>
        <pc:grpChg chg="mod">
          <ac:chgData name="Morales, Misael M" userId="1d0ead06-f695-4fa0-9a14-d29dc7a06678" providerId="ADAL" clId="{CF0276C0-E6A8-46C2-BC9E-780CA1C16A25}" dt="2022-08-15T01:51:09.437" v="3823" actId="1076"/>
          <ac:grpSpMkLst>
            <pc:docMk/>
            <pc:sldMk cId="2085429621" sldId="347"/>
            <ac:grpSpMk id="4" creationId="{1235D3A2-D17D-4EAA-4371-FF7625A6DD74}"/>
          </ac:grpSpMkLst>
        </pc:grpChg>
      </pc:sldChg>
    </pc:docChg>
  </pc:docChgLst>
  <pc:docChgLst>
    <pc:chgData name="Morales, Misael M" userId="1d0ead06-f695-4fa0-9a14-d29dc7a06678" providerId="ADAL" clId="{7CB00889-6F5D-4728-834A-B48FDA7094BF}"/>
    <pc:docChg chg="undo custSel addSld delSld modSld sldOrd">
      <pc:chgData name="Morales, Misael M" userId="1d0ead06-f695-4fa0-9a14-d29dc7a06678" providerId="ADAL" clId="{7CB00889-6F5D-4728-834A-B48FDA7094BF}" dt="2022-08-09T01:57:29.233" v="2622" actId="20577"/>
      <pc:docMkLst>
        <pc:docMk/>
      </pc:docMkLst>
      <pc:sldChg chg="addSp delSp modSp add mod modClrScheme chgLayout">
        <pc:chgData name="Morales, Misael M" userId="1d0ead06-f695-4fa0-9a14-d29dc7a06678" providerId="ADAL" clId="{7CB00889-6F5D-4728-834A-B48FDA7094BF}" dt="2022-08-09T01:20:51.359" v="1626" actId="208"/>
        <pc:sldMkLst>
          <pc:docMk/>
          <pc:sldMk cId="655781057" sldId="262"/>
        </pc:sldMkLst>
        <pc:spChg chg="del">
          <ac:chgData name="Morales, Misael M" userId="1d0ead06-f695-4fa0-9a14-d29dc7a06678" providerId="ADAL" clId="{7CB00889-6F5D-4728-834A-B48FDA7094BF}" dt="2022-08-09T00:20:00.590" v="1165" actId="478"/>
          <ac:spMkLst>
            <pc:docMk/>
            <pc:sldMk cId="655781057" sldId="262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25:15.181" v="1469" actId="2711"/>
          <ac:spMkLst>
            <pc:docMk/>
            <pc:sldMk cId="655781057" sldId="262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20:06.269" v="1166" actId="1076"/>
          <ac:spMkLst>
            <pc:docMk/>
            <pc:sldMk cId="655781057" sldId="262"/>
            <ac:spMk id="5" creationId="{3F777FCF-2EDA-2708-4175-FF46F5CFB39D}"/>
          </ac:spMkLst>
        </pc:spChg>
        <pc:spChg chg="del">
          <ac:chgData name="Morales, Misael M" userId="1d0ead06-f695-4fa0-9a14-d29dc7a06678" providerId="ADAL" clId="{7CB00889-6F5D-4728-834A-B48FDA7094BF}" dt="2022-08-09T00:21:50.412" v="1351" actId="478"/>
          <ac:spMkLst>
            <pc:docMk/>
            <pc:sldMk cId="655781057" sldId="262"/>
            <ac:spMk id="12" creationId="{C6AF9CB1-CEBC-0F5C-944C-4457E86DDBCB}"/>
          </ac:spMkLst>
        </pc:spChg>
        <pc:spChg chg="add mod">
          <ac:chgData name="Morales, Misael M" userId="1d0ead06-f695-4fa0-9a14-d29dc7a06678" providerId="ADAL" clId="{7CB00889-6F5D-4728-834A-B48FDA7094BF}" dt="2022-08-09T00:19:58.173" v="1164" actId="20577"/>
          <ac:spMkLst>
            <pc:docMk/>
            <pc:sldMk cId="655781057" sldId="262"/>
            <ac:spMk id="14" creationId="{AB9D8E23-787B-A93D-9498-A9A00CBF1558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7" creationId="{79F85A75-6AC5-35CA-87C6-CFEC33FDDBA0}"/>
          </ac:spMkLst>
        </pc:spChg>
        <pc:spChg chg="mod">
          <ac:chgData name="Morales, Misael M" userId="1d0ead06-f695-4fa0-9a14-d29dc7a06678" providerId="ADAL" clId="{7CB00889-6F5D-4728-834A-B48FDA7094BF}" dt="2022-08-09T00:20:20.016" v="1169" actId="1076"/>
          <ac:spMkLst>
            <pc:docMk/>
            <pc:sldMk cId="655781057" sldId="262"/>
            <ac:spMk id="18" creationId="{BF226CB6-EF71-EC79-3966-4B286AC67934}"/>
          </ac:spMkLst>
        </pc:spChg>
        <pc:spChg chg="mod">
          <ac:chgData name="Morales, Misael M" userId="1d0ead06-f695-4fa0-9a14-d29dc7a06678" providerId="ADAL" clId="{7CB00889-6F5D-4728-834A-B48FDA7094BF}" dt="2022-08-09T01:20:51.359" v="1626" actId="208"/>
          <ac:spMkLst>
            <pc:docMk/>
            <pc:sldMk cId="655781057" sldId="262"/>
            <ac:spMk id="20" creationId="{397BBEEA-1A5A-7B59-AF4A-B7427DDCE063}"/>
          </ac:spMkLst>
        </pc:spChg>
        <pc:grpChg chg="mod">
          <ac:chgData name="Morales, Misael M" userId="1d0ead06-f695-4fa0-9a14-d29dc7a06678" providerId="ADAL" clId="{7CB00889-6F5D-4728-834A-B48FDA7094BF}" dt="2022-08-09T00:20:06.269" v="1166" actId="1076"/>
          <ac:grpSpMkLst>
            <pc:docMk/>
            <pc:sldMk cId="655781057" sldId="262"/>
            <ac:grpSpMk id="6" creationId="{7F88E432-F26C-2DE9-4907-55A51C167692}"/>
          </ac:grpSpMkLst>
        </pc:grpChg>
        <pc:picChg chg="mod">
          <ac:chgData name="Morales, Misael M" userId="1d0ead06-f695-4fa0-9a14-d29dc7a06678" providerId="ADAL" clId="{7CB00889-6F5D-4728-834A-B48FDA7094BF}" dt="2022-08-09T00:20:06.269" v="1166" actId="1076"/>
          <ac:picMkLst>
            <pc:docMk/>
            <pc:sldMk cId="655781057" sldId="262"/>
            <ac:picMk id="2050" creationId="{A693D3E7-128C-3386-816A-64D54CCCED80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3" creationId="{D5B0472B-AC04-B09E-2270-2163D78E64E8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5" creationId="{E5C876D8-B423-B72E-7C7D-DE1175B8B30A}"/>
          </ac:picMkLst>
        </pc:picChg>
        <pc:picChg chg="mod">
          <ac:chgData name="Morales, Misael M" userId="1d0ead06-f695-4fa0-9a14-d29dc7a06678" providerId="ADAL" clId="{7CB00889-6F5D-4728-834A-B48FDA7094BF}" dt="2022-08-09T00:20:20.016" v="1169" actId="1076"/>
          <ac:picMkLst>
            <pc:docMk/>
            <pc:sldMk cId="655781057" sldId="262"/>
            <ac:picMk id="2067" creationId="{7F50F62C-550C-6E4C-993B-2B1F8CC2396D}"/>
          </ac:picMkLst>
        </pc:picChg>
      </pc:sldChg>
      <pc:sldChg chg="addSp modSp mod">
        <pc:chgData name="Morales, Misael M" userId="1d0ead06-f695-4fa0-9a14-d29dc7a06678" providerId="ADAL" clId="{7CB00889-6F5D-4728-834A-B48FDA7094BF}" dt="2022-08-09T00:55:28.200" v="1612"/>
        <pc:sldMkLst>
          <pc:docMk/>
          <pc:sldMk cId="1822116204" sldId="270"/>
        </pc:sldMkLst>
        <pc:spChg chg="mod">
          <ac:chgData name="Morales, Misael M" userId="1d0ead06-f695-4fa0-9a14-d29dc7a06678" providerId="ADAL" clId="{7CB00889-6F5D-4728-834A-B48FDA7094BF}" dt="2022-08-01T20:04:02.953" v="96" actId="1076"/>
          <ac:spMkLst>
            <pc:docMk/>
            <pc:sldMk cId="1822116204" sldId="270"/>
            <ac:spMk id="6" creationId="{BBB75268-658D-49D8-AB68-FAAD8096484B}"/>
          </ac:spMkLst>
        </pc:spChg>
        <pc:spChg chg="mod">
          <ac:chgData name="Morales, Misael M" userId="1d0ead06-f695-4fa0-9a14-d29dc7a06678" providerId="ADAL" clId="{7CB00889-6F5D-4728-834A-B48FDA7094BF}" dt="2022-08-01T20:05:32.135" v="109" actId="20577"/>
          <ac:spMkLst>
            <pc:docMk/>
            <pc:sldMk cId="1822116204" sldId="270"/>
            <ac:spMk id="7" creationId="{ADEAA7FA-1330-5142-BD3F-58817D796B04}"/>
          </ac:spMkLst>
        </pc:spChg>
        <pc:spChg chg="add mod">
          <ac:chgData name="Morales, Misael M" userId="1d0ead06-f695-4fa0-9a14-d29dc7a06678" providerId="ADAL" clId="{7CB00889-6F5D-4728-834A-B48FDA7094BF}" dt="2022-08-09T00:55:28.200" v="1612"/>
          <ac:spMkLst>
            <pc:docMk/>
            <pc:sldMk cId="1822116204" sldId="270"/>
            <ac:spMk id="8" creationId="{80A0E8CB-1C57-9C67-F15E-58C496CDE3D9}"/>
          </ac:spMkLst>
        </pc:spChg>
        <pc:spChg chg="mod">
          <ac:chgData name="Morales, Misael M" userId="1d0ead06-f695-4fa0-9a14-d29dc7a06678" providerId="ADAL" clId="{7CB00889-6F5D-4728-834A-B48FDA7094BF}" dt="2022-08-01T20:04:26.365" v="100" actId="20577"/>
          <ac:spMkLst>
            <pc:docMk/>
            <pc:sldMk cId="1822116204" sldId="270"/>
            <ac:spMk id="17" creationId="{EA5F3287-689D-D046-9A1E-5DF70D5A7DB2}"/>
          </ac:spMkLst>
        </pc:spChg>
      </pc:sldChg>
      <pc:sldChg chg="add del">
        <pc:chgData name="Morales, Misael M" userId="1d0ead06-f695-4fa0-9a14-d29dc7a06678" providerId="ADAL" clId="{7CB00889-6F5D-4728-834A-B48FDA7094BF}" dt="2022-08-08T23:39:15.645" v="1005" actId="47"/>
        <pc:sldMkLst>
          <pc:docMk/>
          <pc:sldMk cId="97654232" sldId="282"/>
        </pc:sldMkLst>
      </pc:sldChg>
      <pc:sldChg chg="addSp delSp modSp add mod modClrScheme chgLayout modNotesTx">
        <pc:chgData name="Morales, Misael M" userId="1d0ead06-f695-4fa0-9a14-d29dc7a06678" providerId="ADAL" clId="{7CB00889-6F5D-4728-834A-B48FDA7094BF}" dt="2022-08-09T01:34:40.376" v="2340" actId="1076"/>
        <pc:sldMkLst>
          <pc:docMk/>
          <pc:sldMk cId="1588940321" sldId="287"/>
        </pc:sldMkLst>
        <pc:spChg chg="del">
          <ac:chgData name="Morales, Misael M" userId="1d0ead06-f695-4fa0-9a14-d29dc7a06678" providerId="ADAL" clId="{7CB00889-6F5D-4728-834A-B48FDA7094BF}" dt="2022-08-09T01:22:25.711" v="1651" actId="478"/>
          <ac:spMkLst>
            <pc:docMk/>
            <pc:sldMk cId="1588940321" sldId="287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2:19.653" v="1639" actId="478"/>
          <ac:spMkLst>
            <pc:docMk/>
            <pc:sldMk cId="1588940321" sldId="287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5.156" v="2077" actId="478"/>
          <ac:spMkLst>
            <pc:docMk/>
            <pc:sldMk cId="1588940321" sldId="287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2:22.414" v="1650" actId="20577"/>
          <ac:spMkLst>
            <pc:docMk/>
            <pc:sldMk cId="1588940321" sldId="287"/>
            <ac:spMk id="5" creationId="{8462BC9C-90DC-F0F7-6EAD-6E3D46279413}"/>
          </ac:spMkLst>
        </pc:spChg>
        <pc:spChg chg="add mod">
          <ac:chgData name="Morales, Misael M" userId="1d0ead06-f695-4fa0-9a14-d29dc7a06678" providerId="ADAL" clId="{7CB00889-6F5D-4728-834A-B48FDA7094BF}" dt="2022-08-09T01:34:40.376" v="2340" actId="1076"/>
          <ac:spMkLst>
            <pc:docMk/>
            <pc:sldMk cId="1588940321" sldId="287"/>
            <ac:spMk id="7" creationId="{E87DA43F-8135-27EF-522B-0AC15B662753}"/>
          </ac:spMkLst>
        </pc:spChg>
        <pc:graphicFrameChg chg="add mod modGraphic">
          <ac:chgData name="Morales, Misael M" userId="1d0ead06-f695-4fa0-9a14-d29dc7a06678" providerId="ADAL" clId="{7CB00889-6F5D-4728-834A-B48FDA7094BF}" dt="2022-08-09T01:34:35.675" v="2339" actId="6549"/>
          <ac:graphicFrameMkLst>
            <pc:docMk/>
            <pc:sldMk cId="1588940321" sldId="287"/>
            <ac:graphicFrameMk id="6" creationId="{C79EB54E-CF22-FFDF-CE5A-521D4AAA28CC}"/>
          </ac:graphicFrameMkLst>
        </pc:graphicFrameChg>
      </pc:sldChg>
      <pc:sldChg chg="addSp delSp modSp add mod modClrScheme chgLayout modNotesTx">
        <pc:chgData name="Morales, Misael M" userId="1d0ead06-f695-4fa0-9a14-d29dc7a06678" providerId="ADAL" clId="{7CB00889-6F5D-4728-834A-B48FDA7094BF}" dt="2022-08-09T00:24:36.297" v="1465" actId="20577"/>
        <pc:sldMkLst>
          <pc:docMk/>
          <pc:sldMk cId="2762864588" sldId="288"/>
        </pc:sldMkLst>
        <pc:spChg chg="del">
          <ac:chgData name="Morales, Misael M" userId="1d0ead06-f695-4fa0-9a14-d29dc7a06678" providerId="ADAL" clId="{7CB00889-6F5D-4728-834A-B48FDA7094BF}" dt="2022-08-08T23:40:43.888" v="1045" actId="478"/>
          <ac:spMkLst>
            <pc:docMk/>
            <pc:sldMk cId="2762864588" sldId="288"/>
            <ac:spMk id="3" creationId="{164AD5A5-8E06-1CD7-F92D-60D03CED988F}"/>
          </ac:spMkLst>
        </pc:spChg>
        <pc:spChg chg="add mod">
          <ac:chgData name="Morales, Misael M" userId="1d0ead06-f695-4fa0-9a14-d29dc7a06678" providerId="ADAL" clId="{7CB00889-6F5D-4728-834A-B48FDA7094BF}" dt="2022-08-08T23:39:56.574" v="1030" actId="20577"/>
          <ac:spMkLst>
            <pc:docMk/>
            <pc:sldMk cId="2762864588" sldId="288"/>
            <ac:spMk id="5" creationId="{3A034511-415F-E51F-34D0-19AA433338C9}"/>
          </ac:spMkLst>
        </pc:spChg>
        <pc:spChg chg="add del mod">
          <ac:chgData name="Morales, Misael M" userId="1d0ead06-f695-4fa0-9a14-d29dc7a06678" providerId="ADAL" clId="{7CB00889-6F5D-4728-834A-B48FDA7094BF}" dt="2022-08-08T23:40:36.555" v="1043" actId="478"/>
          <ac:spMkLst>
            <pc:docMk/>
            <pc:sldMk cId="2762864588" sldId="288"/>
            <ac:spMk id="6" creationId="{1EE34ADB-5F44-ECFB-8AEF-1A7143F0F61D}"/>
          </ac:spMkLst>
        </pc:spChg>
        <pc:spChg chg="del">
          <ac:chgData name="Morales, Misael M" userId="1d0ead06-f695-4fa0-9a14-d29dc7a06678" providerId="ADAL" clId="{7CB00889-6F5D-4728-834A-B48FDA7094BF}" dt="2022-08-08T23:39:58.906" v="1031" actId="478"/>
          <ac:spMkLst>
            <pc:docMk/>
            <pc:sldMk cId="2762864588" sldId="288"/>
            <ac:spMk id="21" creationId="{4EB74775-98E0-05EE-4EFE-D55F4A0CE623}"/>
          </ac:spMkLst>
        </pc:spChg>
        <pc:spChg chg="mod">
          <ac:chgData name="Morales, Misael M" userId="1d0ead06-f695-4fa0-9a14-d29dc7a06678" providerId="ADAL" clId="{7CB00889-6F5D-4728-834A-B48FDA7094BF}" dt="2022-08-09T00:24:36.297" v="1465" actId="20577"/>
          <ac:spMkLst>
            <pc:docMk/>
            <pc:sldMk cId="2762864588" sldId="288"/>
            <ac:spMk id="24" creationId="{6775617C-3033-F761-6B13-6F3EF24B36B8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1:20:46.619" v="1625" actId="1076"/>
        <pc:sldMkLst>
          <pc:docMk/>
          <pc:sldMk cId="797166253" sldId="289"/>
        </pc:sldMkLst>
        <pc:spChg chg="del">
          <ac:chgData name="Morales, Misael M" userId="1d0ead06-f695-4fa0-9a14-d29dc7a06678" providerId="ADAL" clId="{7CB00889-6F5D-4728-834A-B48FDA7094BF}" dt="2022-08-09T00:22:06.404" v="1355" actId="478"/>
          <ac:spMkLst>
            <pc:docMk/>
            <pc:sldMk cId="797166253" sldId="289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21.126" v="1381" actId="478"/>
          <ac:spMkLst>
            <pc:docMk/>
            <pc:sldMk cId="797166253" sldId="289"/>
            <ac:spMk id="11" creationId="{23798981-B93A-818A-44FF-9FE73BB25C13}"/>
          </ac:spMkLst>
        </pc:spChg>
        <pc:spChg chg="mod">
          <ac:chgData name="Morales, Misael M" userId="1d0ead06-f695-4fa0-9a14-d29dc7a06678" providerId="ADAL" clId="{7CB00889-6F5D-4728-834A-B48FDA7094BF}" dt="2022-08-09T00:27:58.416" v="1502" actId="20577"/>
          <ac:spMkLst>
            <pc:docMk/>
            <pc:sldMk cId="797166253" sldId="289"/>
            <ac:spMk id="12" creationId="{016F33D6-F862-9847-200C-49DC6E97F7CA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3" creationId="{ED567E11-2DE6-1F66-97C1-7C02F8AB7DFD}"/>
          </ac:spMkLst>
        </pc:spChg>
        <pc:spChg chg="mod">
          <ac:chgData name="Morales, Misael M" userId="1d0ead06-f695-4fa0-9a14-d29dc7a06678" providerId="ADAL" clId="{7CB00889-6F5D-4728-834A-B48FDA7094BF}" dt="2022-08-09T01:20:46.619" v="1625" actId="1076"/>
          <ac:spMkLst>
            <pc:docMk/>
            <pc:sldMk cId="797166253" sldId="289"/>
            <ac:spMk id="14" creationId="{87A09896-677E-6B55-31C7-B48964D130A3}"/>
          </ac:spMkLst>
        </pc:spChg>
        <pc:spChg chg="add mod">
          <ac:chgData name="Morales, Misael M" userId="1d0ead06-f695-4fa0-9a14-d29dc7a06678" providerId="ADAL" clId="{7CB00889-6F5D-4728-834A-B48FDA7094BF}" dt="2022-08-09T00:22:07.792" v="1358" actId="20577"/>
          <ac:spMkLst>
            <pc:docMk/>
            <pc:sldMk cId="797166253" sldId="289"/>
            <ac:spMk id="15" creationId="{73FE2DD0-91CB-FDA0-30BA-4DA3CDF5E398}"/>
          </ac:spMkLst>
        </pc:spChg>
        <pc:spChg chg="add del mod">
          <ac:chgData name="Morales, Misael M" userId="1d0ead06-f695-4fa0-9a14-d29dc7a06678" providerId="ADAL" clId="{7CB00889-6F5D-4728-834A-B48FDA7094BF}" dt="2022-08-09T00:23:13.564" v="1439" actId="478"/>
          <ac:spMkLst>
            <pc:docMk/>
            <pc:sldMk cId="797166253" sldId="289"/>
            <ac:spMk id="16" creationId="{869F56AF-7014-2076-FC6D-E85F37329390}"/>
          </ac:spMkLst>
        </pc:spChg>
        <pc:spChg chg="mod">
          <ac:chgData name="Morales, Misael M" userId="1d0ead06-f695-4fa0-9a14-d29dc7a06678" providerId="ADAL" clId="{7CB00889-6F5D-4728-834A-B48FDA7094BF}" dt="2022-08-09T00:23:23.029" v="1440" actId="1076"/>
          <ac:spMkLst>
            <pc:docMk/>
            <pc:sldMk cId="797166253" sldId="289"/>
            <ac:spMk id="17" creationId="{5E6CA5C4-2530-777C-BA86-7020053915CF}"/>
          </ac:spMkLst>
        </pc:sp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5" creationId="{80EDFD5C-45BE-D6F5-465C-5171CA4EF4B4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28" creationId="{777611A9-034A-64EA-9E60-F6846B6D6E9B}"/>
          </ac:picMkLst>
        </pc:picChg>
        <pc:picChg chg="mod">
          <ac:chgData name="Morales, Misael M" userId="1d0ead06-f695-4fa0-9a14-d29dc7a06678" providerId="ADAL" clId="{7CB00889-6F5D-4728-834A-B48FDA7094BF}" dt="2022-08-09T00:23:23.029" v="1440" actId="1076"/>
          <ac:picMkLst>
            <pc:docMk/>
            <pc:sldMk cId="797166253" sldId="289"/>
            <ac:picMk id="9230" creationId="{8277FA28-F5FF-4CB5-D834-233EDAC4058F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0:58.262" v="1628" actId="208"/>
        <pc:sldMkLst>
          <pc:docMk/>
          <pc:sldMk cId="386241550" sldId="290"/>
        </pc:sldMkLst>
        <pc:spChg chg="del">
          <ac:chgData name="Morales, Misael M" userId="1d0ead06-f695-4fa0-9a14-d29dc7a06678" providerId="ADAL" clId="{7CB00889-6F5D-4728-834A-B48FDA7094BF}" dt="2022-08-09T00:22:17.327" v="1380" actId="478"/>
          <ac:spMkLst>
            <pc:docMk/>
            <pc:sldMk cId="386241550" sldId="290"/>
            <ac:spMk id="2" creationId="{F1C8D5FA-98BD-3D44-AB83-0389A33643F2}"/>
          </ac:spMkLst>
        </pc:spChg>
        <pc:spChg chg="mod topLvl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1:20:58.262" v="1628" actId="208"/>
          <ac:spMkLst>
            <pc:docMk/>
            <pc:sldMk cId="386241550" sldId="290"/>
            <ac:spMk id="10" creationId="{798CE1C0-DC56-B9FA-BD8B-9747D4DD820F}"/>
          </ac:spMkLst>
        </pc:spChg>
        <pc:spChg chg="del mod">
          <ac:chgData name="Morales, Misael M" userId="1d0ead06-f695-4fa0-9a14-d29dc7a06678" providerId="ADAL" clId="{7CB00889-6F5D-4728-834A-B48FDA7094BF}" dt="2022-08-09T00:22:24.174" v="1383" actId="478"/>
          <ac:spMkLst>
            <pc:docMk/>
            <pc:sldMk cId="386241550" sldId="290"/>
            <ac:spMk id="14" creationId="{9762126C-BB36-633C-2563-30F56D955BEF}"/>
          </ac:spMkLst>
        </pc:spChg>
        <pc:spChg chg="mod topLvl">
          <ac:chgData name="Morales, Misael M" userId="1d0ead06-f695-4fa0-9a14-d29dc7a06678" providerId="ADAL" clId="{7CB00889-6F5D-4728-834A-B48FDA7094BF}" dt="2022-08-09T00:48:19.554" v="1545" actId="165"/>
          <ac:spMkLst>
            <pc:docMk/>
            <pc:sldMk cId="386241550" sldId="290"/>
            <ac:spMk id="15" creationId="{29AC6DB1-0E11-CE01-BB72-64C13827A6D3}"/>
          </ac:spMkLst>
        </pc:spChg>
        <pc:spChg chg="add mod">
          <ac:chgData name="Morales, Misael M" userId="1d0ead06-f695-4fa0-9a14-d29dc7a06678" providerId="ADAL" clId="{7CB00889-6F5D-4728-834A-B48FDA7094BF}" dt="2022-08-09T00:22:15.410" v="1379" actId="20577"/>
          <ac:spMkLst>
            <pc:docMk/>
            <pc:sldMk cId="386241550" sldId="290"/>
            <ac:spMk id="16" creationId="{A168C255-1091-19A6-8EB9-59C55597B47F}"/>
          </ac:spMkLst>
        </pc:spChg>
        <pc:spChg chg="mod">
          <ac:chgData name="Morales, Misael M" userId="1d0ead06-f695-4fa0-9a14-d29dc7a06678" providerId="ADAL" clId="{7CB00889-6F5D-4728-834A-B48FDA7094BF}" dt="2022-08-09T00:48:39.588" v="1551" actId="1076"/>
          <ac:spMkLst>
            <pc:docMk/>
            <pc:sldMk cId="386241550" sldId="290"/>
            <ac:spMk id="17" creationId="{C8C7BE16-D040-6184-766B-E0ADB9FDE6BB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19" creationId="{05B2D2DE-0CEC-44E2-DD58-66C5F6DA7C80}"/>
          </ac:spMkLst>
        </pc:spChg>
        <pc:spChg chg="mod">
          <ac:chgData name="Morales, Misael M" userId="1d0ead06-f695-4fa0-9a14-d29dc7a06678" providerId="ADAL" clId="{7CB00889-6F5D-4728-834A-B48FDA7094BF}" dt="2022-08-09T00:48:47.147" v="1552" actId="1076"/>
          <ac:spMkLst>
            <pc:docMk/>
            <pc:sldMk cId="386241550" sldId="290"/>
            <ac:spMk id="20" creationId="{E346B8E6-7A60-EA3F-1252-73931C406C7E}"/>
          </ac:spMkLst>
        </pc:s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4" creationId="{61282D07-346F-0169-AF48-EF3A25A0AB91}"/>
          </ac:grpSpMkLst>
        </pc:grpChg>
        <pc:grpChg chg="add mod">
          <ac:chgData name="Morales, Misael M" userId="1d0ead06-f695-4fa0-9a14-d29dc7a06678" providerId="ADAL" clId="{7CB00889-6F5D-4728-834A-B48FDA7094BF}" dt="2022-08-09T00:48:39.588" v="1551" actId="1076"/>
          <ac:grpSpMkLst>
            <pc:docMk/>
            <pc:sldMk cId="386241550" sldId="290"/>
            <ac:grpSpMk id="5" creationId="{D037753E-2755-1AA5-5880-59332B654D37}"/>
          </ac:grpSpMkLst>
        </pc:grpChg>
        <pc:grpChg chg="del mod topLvl">
          <ac:chgData name="Morales, Misael M" userId="1d0ead06-f695-4fa0-9a14-d29dc7a06678" providerId="ADAL" clId="{7CB00889-6F5D-4728-834A-B48FDA7094BF}" dt="2022-08-09T00:48:23.316" v="1546" actId="165"/>
          <ac:grpSpMkLst>
            <pc:docMk/>
            <pc:sldMk cId="386241550" sldId="290"/>
            <ac:grpSpMk id="6" creationId="{EF14C669-2007-0BB3-04B5-715B53171D0A}"/>
          </ac:grpSpMkLst>
        </pc:grpChg>
        <pc:grpChg chg="del mod">
          <ac:chgData name="Morales, Misael M" userId="1d0ead06-f695-4fa0-9a14-d29dc7a06678" providerId="ADAL" clId="{7CB00889-6F5D-4728-834A-B48FDA7094BF}" dt="2022-08-09T00:48:19.554" v="1545" actId="165"/>
          <ac:grpSpMkLst>
            <pc:docMk/>
            <pc:sldMk cId="386241550" sldId="290"/>
            <ac:grpSpMk id="7" creationId="{70086D14-CE25-C400-BC31-1E6899DF3D8E}"/>
          </ac:grpSpMkLst>
        </pc:grpChg>
        <pc:picChg chg="mod topLvl">
          <ac:chgData name="Morales, Misael M" userId="1d0ead06-f695-4fa0-9a14-d29dc7a06678" providerId="ADAL" clId="{7CB00889-6F5D-4728-834A-B48FDA7094BF}" dt="2022-08-09T00:48:39.588" v="1551" actId="1076"/>
          <ac:picMkLst>
            <pc:docMk/>
            <pc:sldMk cId="386241550" sldId="290"/>
            <ac:picMk id="8194" creationId="{4153D9CE-E82F-D760-8D72-9E8A6294898F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2" creationId="{47B1864C-5EF3-9766-CFBD-8B60985D1C19}"/>
          </ac:picMkLst>
        </pc:picChg>
        <pc:picChg chg="mod">
          <ac:chgData name="Morales, Misael M" userId="1d0ead06-f695-4fa0-9a14-d29dc7a06678" providerId="ADAL" clId="{7CB00889-6F5D-4728-834A-B48FDA7094BF}" dt="2022-08-09T00:48:47.147" v="1552" actId="1076"/>
          <ac:picMkLst>
            <pc:docMk/>
            <pc:sldMk cId="386241550" sldId="290"/>
            <ac:picMk id="8204" creationId="{755D9BF9-2E6D-A4DB-3B22-778B2F490D94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12.656" v="1630" actId="208"/>
        <pc:sldMkLst>
          <pc:docMk/>
          <pc:sldMk cId="3880282070" sldId="291"/>
        </pc:sldMkLst>
        <pc:spChg chg="del">
          <ac:chgData name="Morales, Misael M" userId="1d0ead06-f695-4fa0-9a14-d29dc7a06678" providerId="ADAL" clId="{7CB00889-6F5D-4728-834A-B48FDA7094BF}" dt="2022-08-09T00:22:36.739" v="1396" actId="478"/>
          <ac:spMkLst>
            <pc:docMk/>
            <pc:sldMk cId="3880282070" sldId="291"/>
            <ac:spMk id="2" creationId="{F1C8D5FA-98BD-3D44-AB83-0389A33643F2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3" creationId="{EC78D054-0442-6ECE-313E-1010D78D501A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6" creationId="{FD790EEA-2CB1-CB95-427C-E36EA2B6F21E}"/>
          </ac:spMkLst>
        </pc:spChg>
        <pc:spChg chg="del">
          <ac:chgData name="Morales, Misael M" userId="1d0ead06-f695-4fa0-9a14-d29dc7a06678" providerId="ADAL" clId="{7CB00889-6F5D-4728-834A-B48FDA7094BF}" dt="2022-08-09T00:22:29.598" v="1385" actId="478"/>
          <ac:spMkLst>
            <pc:docMk/>
            <pc:sldMk cId="3880282070" sldId="291"/>
            <ac:spMk id="17" creationId="{96D2C54C-70E6-E199-9D3A-2C3DF10E6B2A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18" creationId="{C6D023B0-5D82-3F57-F15E-2FC56BBFB2F9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19" creationId="{DCE9810E-E540-F8F7-EC78-6A8DD5B84A8D}"/>
          </ac:spMkLst>
        </pc:spChg>
        <pc:spChg chg="mod">
          <ac:chgData name="Morales, Misael M" userId="1d0ead06-f695-4fa0-9a14-d29dc7a06678" providerId="ADAL" clId="{7CB00889-6F5D-4728-834A-B48FDA7094BF}" dt="2022-08-09T00:50:07.658" v="1577" actId="1076"/>
          <ac:spMkLst>
            <pc:docMk/>
            <pc:sldMk cId="3880282070" sldId="291"/>
            <ac:spMk id="20" creationId="{E701DFB3-64D8-8C08-062C-D95434BEFEF8}"/>
          </ac:spMkLst>
        </pc:spChg>
        <pc:spChg chg="mod">
          <ac:chgData name="Morales, Misael M" userId="1d0ead06-f695-4fa0-9a14-d29dc7a06678" providerId="ADAL" clId="{7CB00889-6F5D-4728-834A-B48FDA7094BF}" dt="2022-08-09T00:49:31.089" v="1563" actId="1076"/>
          <ac:spMkLst>
            <pc:docMk/>
            <pc:sldMk cId="3880282070" sldId="291"/>
            <ac:spMk id="21" creationId="{942B0426-59FB-6684-5BFC-DD6D5087E7E0}"/>
          </ac:spMkLst>
        </pc:spChg>
        <pc:spChg chg="add mod">
          <ac:chgData name="Morales, Misael M" userId="1d0ead06-f695-4fa0-9a14-d29dc7a06678" providerId="ADAL" clId="{7CB00889-6F5D-4728-834A-B48FDA7094BF}" dt="2022-08-09T00:49:56.422" v="1576" actId="14100"/>
          <ac:spMkLst>
            <pc:docMk/>
            <pc:sldMk cId="3880282070" sldId="291"/>
            <ac:spMk id="22" creationId="{D397D955-081F-DB90-D269-DB3CC29B169B}"/>
          </ac:spMkLst>
        </pc:spChg>
        <pc:spChg chg="mod">
          <ac:chgData name="Morales, Misael M" userId="1d0ead06-f695-4fa0-9a14-d29dc7a06678" providerId="ADAL" clId="{7CB00889-6F5D-4728-834A-B48FDA7094BF}" dt="2022-08-09T00:50:25.196" v="1585" actId="20577"/>
          <ac:spMkLst>
            <pc:docMk/>
            <pc:sldMk cId="3880282070" sldId="291"/>
            <ac:spMk id="23" creationId="{7EB7278F-DC98-AF53-769E-5E1DAA99ED28}"/>
          </ac:spMkLst>
        </pc:spChg>
        <pc:spChg chg="mod">
          <ac:chgData name="Morales, Misael M" userId="1d0ead06-f695-4fa0-9a14-d29dc7a06678" providerId="ADAL" clId="{7CB00889-6F5D-4728-834A-B48FDA7094BF}" dt="2022-08-09T01:21:10.182" v="1629" actId="208"/>
          <ac:spMkLst>
            <pc:docMk/>
            <pc:sldMk cId="3880282070" sldId="291"/>
            <ac:spMk id="29" creationId="{669EFF19-AE8B-EE57-70CF-3EBD59953C28}"/>
          </ac:spMkLst>
        </pc:spChg>
        <pc:spChg chg="mod">
          <ac:chgData name="Morales, Misael M" userId="1d0ead06-f695-4fa0-9a14-d29dc7a06678" providerId="ADAL" clId="{7CB00889-6F5D-4728-834A-B48FDA7094BF}" dt="2022-08-09T01:21:12.656" v="1630" actId="208"/>
          <ac:spMkLst>
            <pc:docMk/>
            <pc:sldMk cId="3880282070" sldId="291"/>
            <ac:spMk id="30" creationId="{792A3270-2C33-0FAC-7D53-A4A2EAA35FAF}"/>
          </ac:spMkLst>
        </pc:spChg>
        <pc:grpChg chg="mod">
          <ac:chgData name="Morales, Misael M" userId="1d0ead06-f695-4fa0-9a14-d29dc7a06678" providerId="ADAL" clId="{7CB00889-6F5D-4728-834A-B48FDA7094BF}" dt="2022-08-09T00:49:31.089" v="1563" actId="1076"/>
          <ac:grpSpMkLst>
            <pc:docMk/>
            <pc:sldMk cId="3880282070" sldId="291"/>
            <ac:grpSpMk id="4" creationId="{73127D35-35DB-4888-0154-599141A34D44}"/>
          </ac:grpSpMkLst>
        </pc:grpChg>
        <pc:grpChg chg="mod">
          <ac:chgData name="Morales, Misael M" userId="1d0ead06-f695-4fa0-9a14-d29dc7a06678" providerId="ADAL" clId="{7CB00889-6F5D-4728-834A-B48FDA7094BF}" dt="2022-08-09T00:50:07.658" v="1577" actId="1076"/>
          <ac:grpSpMkLst>
            <pc:docMk/>
            <pc:sldMk cId="3880282070" sldId="291"/>
            <ac:grpSpMk id="7" creationId="{B73A9534-5268-904E-EAAF-79A98AA421C0}"/>
          </ac:grpSpMkLst>
        </pc:grp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88" creationId="{AD35763B-2266-2A6A-C99A-D1837813A923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2" creationId="{F8A7FC7D-86A7-C2C0-E598-1227BBFA31CD}"/>
          </ac:picMkLst>
        </pc:picChg>
        <pc:picChg chg="mod">
          <ac:chgData name="Morales, Misael M" userId="1d0ead06-f695-4fa0-9a14-d29dc7a06678" providerId="ADAL" clId="{7CB00889-6F5D-4728-834A-B48FDA7094BF}" dt="2022-08-09T00:50:07.658" v="1577" actId="1076"/>
          <ac:picMkLst>
            <pc:docMk/>
            <pc:sldMk cId="3880282070" sldId="291"/>
            <ac:picMk id="7194" creationId="{2AA65C5F-E5A4-6DBC-EBFB-4E141A5DCCE4}"/>
          </ac:picMkLst>
        </pc:picChg>
        <pc:picChg chg="mod">
          <ac:chgData name="Morales, Misael M" userId="1d0ead06-f695-4fa0-9a14-d29dc7a06678" providerId="ADAL" clId="{7CB00889-6F5D-4728-834A-B48FDA7094BF}" dt="2022-08-09T00:49:31.089" v="1563" actId="1076"/>
          <ac:picMkLst>
            <pc:docMk/>
            <pc:sldMk cId="3880282070" sldId="291"/>
            <ac:picMk id="7196" creationId="{B9BBB687-53F2-9AE8-3C3C-43CC4B1F06F9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0:19:25.612" v="1154" actId="1076"/>
        <pc:sldMkLst>
          <pc:docMk/>
          <pc:sldMk cId="591849942" sldId="293"/>
        </pc:sldMkLst>
        <pc:spChg chg="mod">
          <ac:chgData name="Morales, Misael M" userId="1d0ead06-f695-4fa0-9a14-d29dc7a06678" providerId="ADAL" clId="{7CB00889-6F5D-4728-834A-B48FDA7094BF}" dt="2022-08-08T23:43:07.207" v="1134" actId="1076"/>
          <ac:spMkLst>
            <pc:docMk/>
            <pc:sldMk cId="591849942" sldId="293"/>
            <ac:spMk id="14" creationId="{2ABE72E2-D896-AC3A-5598-05B1FDDC6F16}"/>
          </ac:spMkLst>
        </pc:spChg>
        <pc:spChg chg="add mod">
          <ac:chgData name="Morales, Misael M" userId="1d0ead06-f695-4fa0-9a14-d29dc7a06678" providerId="ADAL" clId="{7CB00889-6F5D-4728-834A-B48FDA7094BF}" dt="2022-08-08T23:42:23.908" v="1124" actId="20577"/>
          <ac:spMkLst>
            <pc:docMk/>
            <pc:sldMk cId="591849942" sldId="293"/>
            <ac:spMk id="15" creationId="{05E41DD5-D015-1D18-F031-471E531CEA60}"/>
          </ac:spMkLst>
        </pc:spChg>
        <pc:spChg chg="del">
          <ac:chgData name="Morales, Misael M" userId="1d0ead06-f695-4fa0-9a14-d29dc7a06678" providerId="ADAL" clId="{7CB00889-6F5D-4728-834A-B48FDA7094BF}" dt="2022-08-08T23:42:25.798" v="1125" actId="478"/>
          <ac:spMkLst>
            <pc:docMk/>
            <pc:sldMk cId="591849942" sldId="29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9:25.612" v="1154" actId="1076"/>
          <ac:spMkLst>
            <pc:docMk/>
            <pc:sldMk cId="591849942" sldId="29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8T23:42:10.744" v="1107" actId="478"/>
          <ac:spMkLst>
            <pc:docMk/>
            <pc:sldMk cId="591849942" sldId="293"/>
            <ac:spMk id="18" creationId="{618F5EB4-546E-A1C4-6DF1-529FDCC3654E}"/>
          </ac:spMkLst>
        </pc:spChg>
        <pc:grpChg chg="mod">
          <ac:chgData name="Morales, Misael M" userId="1d0ead06-f695-4fa0-9a14-d29dc7a06678" providerId="ADAL" clId="{7CB00889-6F5D-4728-834A-B48FDA7094BF}" dt="2022-08-08T23:43:07.207" v="1134" actId="1076"/>
          <ac:grpSpMkLst>
            <pc:docMk/>
            <pc:sldMk cId="591849942" sldId="293"/>
            <ac:grpSpMk id="12" creationId="{7265D231-1F13-4787-9F21-CA01537588FC}"/>
          </ac:grpSpMkLst>
        </pc:grpChg>
        <pc:grpChg chg="mod">
          <ac:chgData name="Morales, Misael M" userId="1d0ead06-f695-4fa0-9a14-d29dc7a06678" providerId="ADAL" clId="{7CB00889-6F5D-4728-834A-B48FDA7094BF}" dt="2022-08-08T23:42:41.302" v="1129" actId="1076"/>
          <ac:grpSpMkLst>
            <pc:docMk/>
            <pc:sldMk cId="591849942" sldId="293"/>
            <ac:grpSpMk id="13" creationId="{3BC3CACA-75C8-0EFF-6F26-311929B09D9B}"/>
          </ac:grpSpMkLst>
        </pc:grpChg>
        <pc:picChg chg="mod">
          <ac:chgData name="Morales, Misael M" userId="1d0ead06-f695-4fa0-9a14-d29dc7a06678" providerId="ADAL" clId="{7CB00889-6F5D-4728-834A-B48FDA7094BF}" dt="2022-08-08T23:43:36.403" v="1139" actId="1076"/>
          <ac:picMkLst>
            <pc:docMk/>
            <pc:sldMk cId="591849942" sldId="293"/>
            <ac:picMk id="27" creationId="{ECE3095F-0673-0B47-1EEF-CDAF87FBAF02}"/>
          </ac:picMkLst>
        </pc:picChg>
        <pc:picChg chg="mod">
          <ac:chgData name="Morales, Misael M" userId="1d0ead06-f695-4fa0-9a14-d29dc7a06678" providerId="ADAL" clId="{7CB00889-6F5D-4728-834A-B48FDA7094BF}" dt="2022-08-08T23:43:07.207" v="1134" actId="1076"/>
          <ac:picMkLst>
            <pc:docMk/>
            <pc:sldMk cId="591849942" sldId="293"/>
            <ac:picMk id="4098" creationId="{8C7AE749-BB15-6769-9C2C-CDD9CDAE23CC}"/>
          </ac:picMkLst>
        </pc:picChg>
      </pc:sldChg>
      <pc:sldChg chg="addSp delSp modSp add mod modClrScheme chgLayout">
        <pc:chgData name="Morales, Misael M" userId="1d0ead06-f695-4fa0-9a14-d29dc7a06678" providerId="ADAL" clId="{7CB00889-6F5D-4728-834A-B48FDA7094BF}" dt="2022-08-09T01:21:44.758" v="1636" actId="1076"/>
        <pc:sldMkLst>
          <pc:docMk/>
          <pc:sldMk cId="3577549237" sldId="294"/>
        </pc:sldMkLst>
        <pc:spChg chg="del">
          <ac:chgData name="Morales, Misael M" userId="1d0ead06-f695-4fa0-9a14-d29dc7a06678" providerId="ADAL" clId="{7CB00889-6F5D-4728-834A-B48FDA7094BF}" dt="2022-08-09T00:50:50.899" v="1590" actId="478"/>
          <ac:spMkLst>
            <pc:docMk/>
            <pc:sldMk cId="3577549237" sldId="294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0:22:41.787" v="1398" actId="478"/>
          <ac:spMkLst>
            <pc:docMk/>
            <pc:sldMk cId="3577549237" sldId="294"/>
            <ac:spMk id="20" creationId="{7EF1A8D5-0F21-8EE7-704A-6FF2A37C4AC9}"/>
          </ac:spMkLst>
        </pc:spChg>
        <pc:spChg chg="mod">
          <ac:chgData name="Morales, Misael M" userId="1d0ead06-f695-4fa0-9a14-d29dc7a06678" providerId="ADAL" clId="{7CB00889-6F5D-4728-834A-B48FDA7094BF}" dt="2022-08-09T00:50:45.460" v="1587" actId="1076"/>
          <ac:spMkLst>
            <pc:docMk/>
            <pc:sldMk cId="3577549237" sldId="294"/>
            <ac:spMk id="21" creationId="{1D8894C7-0841-E94B-8961-46E7606EBD31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24" creationId="{DDFD8698-3695-E801-CFF1-40C4561DD4A2}"/>
          </ac:spMkLst>
        </pc:spChg>
        <pc:spChg chg="add mod">
          <ac:chgData name="Morales, Misael M" userId="1d0ead06-f695-4fa0-9a14-d29dc7a06678" providerId="ADAL" clId="{7CB00889-6F5D-4728-834A-B48FDA7094BF}" dt="2022-08-09T00:22:49.206" v="1428" actId="20577"/>
          <ac:spMkLst>
            <pc:docMk/>
            <pc:sldMk cId="3577549237" sldId="294"/>
            <ac:spMk id="33" creationId="{206AD493-A428-CA68-3339-78AD8D8B5BD0}"/>
          </ac:spMkLst>
        </pc:spChg>
        <pc:spChg chg="mod">
          <ac:chgData name="Morales, Misael M" userId="1d0ead06-f695-4fa0-9a14-d29dc7a06678" providerId="ADAL" clId="{7CB00889-6F5D-4728-834A-B48FDA7094BF}" dt="2022-08-09T00:50:43.281" v="1586" actId="1076"/>
          <ac:spMkLst>
            <pc:docMk/>
            <pc:sldMk cId="3577549237" sldId="294"/>
            <ac:spMk id="34" creationId="{210F03E5-1693-ADA9-151E-6AED40055470}"/>
          </ac:spMkLst>
        </pc:spChg>
        <pc:spChg chg="mod">
          <ac:chgData name="Morales, Misael M" userId="1d0ead06-f695-4fa0-9a14-d29dc7a06678" providerId="ADAL" clId="{7CB00889-6F5D-4728-834A-B48FDA7094BF}" dt="2022-08-09T01:21:33.600" v="1634" actId="1076"/>
          <ac:spMkLst>
            <pc:docMk/>
            <pc:sldMk cId="3577549237" sldId="294"/>
            <ac:spMk id="89" creationId="{0C5B32EA-B394-D3F0-D992-BEF5FD08EFFD}"/>
          </ac:spMkLst>
        </pc:spChg>
        <pc:grpChg chg="mod">
          <ac:chgData name="Morales, Misael M" userId="1d0ead06-f695-4fa0-9a14-d29dc7a06678" providerId="ADAL" clId="{7CB00889-6F5D-4728-834A-B48FDA7094BF}" dt="2022-08-09T01:21:42.644" v="1635" actId="1076"/>
          <ac:grpSpMkLst>
            <pc:docMk/>
            <pc:sldMk cId="3577549237" sldId="294"/>
            <ac:grpSpMk id="4" creationId="{A1722A42-55F9-E254-56A6-808247A35CFB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5" creationId="{DB1C4D46-0B5B-BE75-EA19-A4F8CE4C2D6C}"/>
          </ac:grpSpMkLst>
        </pc:grpChg>
        <pc:grpChg chg="mod">
          <ac:chgData name="Morales, Misael M" userId="1d0ead06-f695-4fa0-9a14-d29dc7a06678" providerId="ADAL" clId="{7CB00889-6F5D-4728-834A-B48FDA7094BF}" dt="2022-08-09T00:50:43.281" v="1586" actId="1076"/>
          <ac:grpSpMkLst>
            <pc:docMk/>
            <pc:sldMk cId="3577549237" sldId="294"/>
            <ac:grpSpMk id="8" creationId="{5C91F37C-F72B-2D45-40CB-4B92167D7C67}"/>
          </ac:grpSpMkLst>
        </pc:grpChg>
        <pc:grpChg chg="mod">
          <ac:chgData name="Morales, Misael M" userId="1d0ead06-f695-4fa0-9a14-d29dc7a06678" providerId="ADAL" clId="{7CB00889-6F5D-4728-834A-B48FDA7094BF}" dt="2022-08-09T00:50:45.460" v="1587" actId="1076"/>
          <ac:grpSpMkLst>
            <pc:docMk/>
            <pc:sldMk cId="3577549237" sldId="294"/>
            <ac:grpSpMk id="10" creationId="{B97A2516-25C9-AEA1-268D-C44DC7E7ECE0}"/>
          </ac:grpSpMkLst>
        </pc:grp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54" creationId="{D9516690-9F2D-C8DF-338D-817FF77CE464}"/>
          </ac:picMkLst>
        </pc:picChg>
        <pc:picChg chg="mod">
          <ac:chgData name="Morales, Misael M" userId="1d0ead06-f695-4fa0-9a14-d29dc7a06678" providerId="ADAL" clId="{7CB00889-6F5D-4728-834A-B48FDA7094BF}" dt="2022-08-09T01:21:44.758" v="1636" actId="1076"/>
          <ac:picMkLst>
            <pc:docMk/>
            <pc:sldMk cId="3577549237" sldId="294"/>
            <ac:picMk id="62" creationId="{40BFCF9D-8047-AF84-0220-5D03CAA87ED4}"/>
          </ac:picMkLst>
        </pc:picChg>
        <pc:picChg chg="mod">
          <ac:chgData name="Morales, Misael M" userId="1d0ead06-f695-4fa0-9a14-d29dc7a06678" providerId="ADAL" clId="{7CB00889-6F5D-4728-834A-B48FDA7094BF}" dt="2022-08-09T00:50:43.281" v="1586" actId="1076"/>
          <ac:picMkLst>
            <pc:docMk/>
            <pc:sldMk cId="3577549237" sldId="294"/>
            <ac:picMk id="10252" creationId="{6E855961-DAE8-DB4D-CED3-FD6C89045900}"/>
          </ac:picMkLst>
        </pc:picChg>
        <pc:picChg chg="mod">
          <ac:chgData name="Morales, Misael M" userId="1d0ead06-f695-4fa0-9a14-d29dc7a06678" providerId="ADAL" clId="{7CB00889-6F5D-4728-834A-B48FDA7094BF}" dt="2022-08-09T00:50:45.460" v="1587" actId="1076"/>
          <ac:picMkLst>
            <pc:docMk/>
            <pc:sldMk cId="3577549237" sldId="294"/>
            <ac:picMk id="10256" creationId="{D8DADAB0-A184-0AC8-F22E-491E2A686A1E}"/>
          </ac:picMkLst>
        </pc:picChg>
      </pc:sldChg>
      <pc:sldChg chg="delSp modSp mod">
        <pc:chgData name="Morales, Misael M" userId="1d0ead06-f695-4fa0-9a14-d29dc7a06678" providerId="ADAL" clId="{7CB00889-6F5D-4728-834A-B48FDA7094BF}" dt="2022-08-09T01:14:22.172" v="1621" actId="20577"/>
        <pc:sldMkLst>
          <pc:docMk/>
          <pc:sldMk cId="1031938163" sldId="304"/>
        </pc:sldMkLst>
        <pc:spChg chg="del">
          <ac:chgData name="Morales, Misael M" userId="1d0ead06-f695-4fa0-9a14-d29dc7a06678" providerId="ADAL" clId="{7CB00889-6F5D-4728-834A-B48FDA7094BF}" dt="2022-08-08T23:34:33.557" v="763" actId="478"/>
          <ac:spMkLst>
            <pc:docMk/>
            <pc:sldMk cId="1031938163" sldId="304"/>
            <ac:spMk id="2" creationId="{7F7D4AE9-0806-4D19-93E3-AF0E290C96C5}"/>
          </ac:spMkLst>
        </pc:spChg>
        <pc:spChg chg="mod">
          <ac:chgData name="Morales, Misael M" userId="1d0ead06-f695-4fa0-9a14-d29dc7a06678" providerId="ADAL" clId="{7CB00889-6F5D-4728-834A-B48FDA7094BF}" dt="2022-08-09T01:14:22.172" v="1621" actId="20577"/>
          <ac:spMkLst>
            <pc:docMk/>
            <pc:sldMk cId="1031938163" sldId="304"/>
            <ac:spMk id="7" creationId="{01255B17-1A81-7C46-B644-1B7D0A33F670}"/>
          </ac:spMkLst>
        </pc:spChg>
      </pc:sldChg>
      <pc:sldChg chg="delSp modSp add mod modClrScheme chgLayout">
        <pc:chgData name="Morales, Misael M" userId="1d0ead06-f695-4fa0-9a14-d29dc7a06678" providerId="ADAL" clId="{7CB00889-6F5D-4728-834A-B48FDA7094BF}" dt="2022-08-08T23:40:47.775" v="1046" actId="478"/>
        <pc:sldMkLst>
          <pc:docMk/>
          <pc:sldMk cId="1369397049" sldId="311"/>
        </pc:sldMkLst>
        <pc:spChg chg="mod">
          <ac:chgData name="Morales, Misael M" userId="1d0ead06-f695-4fa0-9a14-d29dc7a06678" providerId="ADAL" clId="{7CB00889-6F5D-4728-834A-B48FDA7094BF}" dt="2022-08-08T23:38:59.410" v="1003" actId="14100"/>
          <ac:spMkLst>
            <pc:docMk/>
            <pc:sldMk cId="1369397049" sldId="311"/>
            <ac:spMk id="2" creationId="{876F1C7B-58FB-1941-8520-1E6FDD8D9642}"/>
          </ac:spMkLst>
        </pc:spChg>
        <pc:spChg chg="del">
          <ac:chgData name="Morales, Misael M" userId="1d0ead06-f695-4fa0-9a14-d29dc7a06678" providerId="ADAL" clId="{7CB00889-6F5D-4728-834A-B48FDA7094BF}" dt="2022-08-08T23:40:47.775" v="1046" actId="478"/>
          <ac:spMkLst>
            <pc:docMk/>
            <pc:sldMk cId="1369397049" sldId="311"/>
            <ac:spMk id="4" creationId="{6BF214BE-C1E0-6A19-46A9-063A85366A6C}"/>
          </ac:spMkLst>
        </pc:spChg>
      </pc:sldChg>
      <pc:sldChg chg="addSp delSp modSp add mod modClrScheme chgLayout">
        <pc:chgData name="Morales, Misael M" userId="1d0ead06-f695-4fa0-9a14-d29dc7a06678" providerId="ADAL" clId="{7CB00889-6F5D-4728-834A-B48FDA7094BF}" dt="2022-08-09T00:19:06.585" v="1152" actId="1076"/>
        <pc:sldMkLst>
          <pc:docMk/>
          <pc:sldMk cId="2285748035" sldId="313"/>
        </pc:sldMkLst>
        <pc:spChg chg="del">
          <ac:chgData name="Morales, Misael M" userId="1d0ead06-f695-4fa0-9a14-d29dc7a06678" providerId="ADAL" clId="{7CB00889-6F5D-4728-834A-B48FDA7094BF}" dt="2022-08-09T00:18:49.515" v="1148" actId="478"/>
          <ac:spMkLst>
            <pc:docMk/>
            <pc:sldMk cId="2285748035" sldId="313"/>
            <ac:spMk id="16" creationId="{04B44E1A-6ED3-3CFE-14BD-C714416234B9}"/>
          </ac:spMkLst>
        </pc:spChg>
        <pc:spChg chg="mod">
          <ac:chgData name="Morales, Misael M" userId="1d0ead06-f695-4fa0-9a14-d29dc7a06678" providerId="ADAL" clId="{7CB00889-6F5D-4728-834A-B48FDA7094BF}" dt="2022-08-09T00:18:58.825" v="1151" actId="1076"/>
          <ac:spMkLst>
            <pc:docMk/>
            <pc:sldMk cId="2285748035" sldId="313"/>
            <ac:spMk id="17" creationId="{F6F186CA-3012-7F98-97EC-81EBF0B25C41}"/>
          </ac:spMkLst>
        </pc:spChg>
        <pc:spChg chg="del">
          <ac:chgData name="Morales, Misael M" userId="1d0ead06-f695-4fa0-9a14-d29dc7a06678" providerId="ADAL" clId="{7CB00889-6F5D-4728-834A-B48FDA7094BF}" dt="2022-08-09T00:18:42.807" v="1146" actId="478"/>
          <ac:spMkLst>
            <pc:docMk/>
            <pc:sldMk cId="2285748035" sldId="313"/>
            <ac:spMk id="18" creationId="{618F5EB4-546E-A1C4-6DF1-529FDCC3654E}"/>
          </ac:spMkLst>
        </pc:spChg>
        <pc:spChg chg="add mod">
          <ac:chgData name="Morales, Misael M" userId="1d0ead06-f695-4fa0-9a14-d29dc7a06678" providerId="ADAL" clId="{7CB00889-6F5D-4728-834A-B48FDA7094BF}" dt="2022-08-09T00:18:47.048" v="1147"/>
          <ac:spMkLst>
            <pc:docMk/>
            <pc:sldMk cId="2285748035" sldId="313"/>
            <ac:spMk id="26" creationId="{0404C95A-3899-4882-2F35-BEC40A17E060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29" creationId="{75E74C3A-5536-4151-4D71-4B8673FB24D3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0" creationId="{4A52AE86-751F-49BC-9E53-DAE6A249C6C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1" creationId="{421657CA-9955-965A-7968-16E3F06F48E8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2" creationId="{A2C8EE1C-C92A-17CD-2860-87A7CC5C9DAC}"/>
          </ac:spMkLst>
        </pc:spChg>
        <pc:spChg chg="mod">
          <ac:chgData name="Morales, Misael M" userId="1d0ead06-f695-4fa0-9a14-d29dc7a06678" providerId="ADAL" clId="{7CB00889-6F5D-4728-834A-B48FDA7094BF}" dt="2022-08-09T00:19:06.585" v="1152" actId="1076"/>
          <ac:spMkLst>
            <pc:docMk/>
            <pc:sldMk cId="2285748035" sldId="313"/>
            <ac:spMk id="36" creationId="{F59ED379-9010-1A6C-6723-66F2C35D6D09}"/>
          </ac:spMkLst>
        </pc:s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2" creationId="{53741FA3-52BE-437B-57B0-88330620171D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5" creationId="{BB4E6236-ECCF-EA28-0E7F-8DEE1C9343DB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6" creationId="{FB41697E-8C8E-547F-8B8A-DD47025CA360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9" creationId="{CCE72D9C-783A-7D47-AB6C-CC82DC7AB428}"/>
          </ac:grpSpMkLst>
        </pc:grpChg>
        <pc:grpChg chg="mod">
          <ac:chgData name="Morales, Misael M" userId="1d0ead06-f695-4fa0-9a14-d29dc7a06678" providerId="ADAL" clId="{7CB00889-6F5D-4728-834A-B48FDA7094BF}" dt="2022-08-09T00:19:06.585" v="1152" actId="1076"/>
          <ac:grpSpMkLst>
            <pc:docMk/>
            <pc:sldMk cId="2285748035" sldId="313"/>
            <ac:grpSpMk id="10" creationId="{57358ED0-7129-BED9-7301-7FA7AA9D3527}"/>
          </ac:grpSpMkLst>
        </pc:grp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15" creationId="{5C69C165-3551-FCA8-BC3D-EA1686722410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1" creationId="{F312D7CB-E110-7B61-3A6D-7CBB0D461602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2" creationId="{6598ECF7-136E-E5F0-C384-E3689DE4F52D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3" creationId="{3D995D2E-1BE2-D635-0873-8AA474211089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4" creationId="{292080DE-ADEF-A0D6-251A-5202CD16774B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5" creationId="{6329F858-BAB3-E64D-BB7F-EC30279A8416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27" creationId="{BF444F9D-D036-7363-5ADA-F643FBE303A7}"/>
          </ac:picMkLst>
        </pc:picChg>
        <pc:picChg chg="mod">
          <ac:chgData name="Morales, Misael M" userId="1d0ead06-f695-4fa0-9a14-d29dc7a06678" providerId="ADAL" clId="{7CB00889-6F5D-4728-834A-B48FDA7094BF}" dt="2022-08-09T00:19:06.585" v="1152" actId="1076"/>
          <ac:picMkLst>
            <pc:docMk/>
            <pc:sldMk cId="2285748035" sldId="313"/>
            <ac:picMk id="35" creationId="{21256A87-DC00-764D-C3AF-8ACC0513162E}"/>
          </ac:picMkLst>
        </pc:picChg>
      </pc:sldChg>
      <pc:sldChg chg="del">
        <pc:chgData name="Morales, Misael M" userId="1d0ead06-f695-4fa0-9a14-d29dc7a06678" providerId="ADAL" clId="{7CB00889-6F5D-4728-834A-B48FDA7094BF}" dt="2022-08-08T23:39:38.226" v="1007" actId="47"/>
        <pc:sldMkLst>
          <pc:docMk/>
          <pc:sldMk cId="3277048809" sldId="324"/>
        </pc:sldMkLst>
      </pc:sldChg>
      <pc:sldChg chg="addSp delSp modSp mod">
        <pc:chgData name="Morales, Misael M" userId="1d0ead06-f695-4fa0-9a14-d29dc7a06678" providerId="ADAL" clId="{7CB00889-6F5D-4728-834A-B48FDA7094BF}" dt="2022-08-08T23:36:54.383" v="815" actId="20577"/>
        <pc:sldMkLst>
          <pc:docMk/>
          <pc:sldMk cId="627853773" sldId="327"/>
        </pc:sldMkLst>
        <pc:spChg chg="add mod">
          <ac:chgData name="Morales, Misael M" userId="1d0ead06-f695-4fa0-9a14-d29dc7a06678" providerId="ADAL" clId="{7CB00889-6F5D-4728-834A-B48FDA7094BF}" dt="2022-08-08T23:36:54.383" v="815" actId="20577"/>
          <ac:spMkLst>
            <pc:docMk/>
            <pc:sldMk cId="627853773" sldId="327"/>
            <ac:spMk id="7" creationId="{9019C33B-9DA7-00EF-4B2E-0BD7513E650B}"/>
          </ac:spMkLst>
        </pc:spChg>
        <pc:spChg chg="del">
          <ac:chgData name="Morales, Misael M" userId="1d0ead06-f695-4fa0-9a14-d29dc7a06678" providerId="ADAL" clId="{7CB00889-6F5D-4728-834A-B48FDA7094BF}" dt="2022-08-08T23:35:18.332" v="765" actId="478"/>
          <ac:spMkLst>
            <pc:docMk/>
            <pc:sldMk cId="627853773" sldId="327"/>
            <ac:spMk id="8" creationId="{584D22F5-B4E4-492E-8C63-627310847D4A}"/>
          </ac:spMkLst>
        </pc:spChg>
        <pc:spChg chg="mod">
          <ac:chgData name="Morales, Misael M" userId="1d0ead06-f695-4fa0-9a14-d29dc7a06678" providerId="ADAL" clId="{7CB00889-6F5D-4728-834A-B48FDA7094BF}" dt="2022-08-08T23:35:45.032" v="775"/>
          <ac:spMkLst>
            <pc:docMk/>
            <pc:sldMk cId="627853773" sldId="327"/>
            <ac:spMk id="12" creationId="{5CDF5F33-3A17-AA8F-156E-D643B9D3AE64}"/>
          </ac:spMkLst>
        </pc:spChg>
        <pc:spChg chg="del">
          <ac:chgData name="Morales, Misael M" userId="1d0ead06-f695-4fa0-9a14-d29dc7a06678" providerId="ADAL" clId="{7CB00889-6F5D-4728-834A-B48FDA7094BF}" dt="2022-08-08T23:35:31.812" v="771" actId="478"/>
          <ac:spMkLst>
            <pc:docMk/>
            <pc:sldMk cId="627853773" sldId="327"/>
            <ac:spMk id="14" creationId="{C976444E-1280-D84D-B23D-547DF64A2373}"/>
          </ac:spMkLst>
        </pc:spChg>
        <pc:spChg chg="del mod">
          <ac:chgData name="Morales, Misael M" userId="1d0ead06-f695-4fa0-9a14-d29dc7a06678" providerId="ADAL" clId="{7CB00889-6F5D-4728-834A-B48FDA7094BF}" dt="2022-08-08T23:35:24.873" v="767" actId="478"/>
          <ac:spMkLst>
            <pc:docMk/>
            <pc:sldMk cId="627853773" sldId="327"/>
            <ac:spMk id="15" creationId="{689023CE-98A4-874A-8AF9-8915D52BBEE0}"/>
          </ac:spMkLst>
        </pc:spChg>
        <pc:grpChg chg="add mod">
          <ac:chgData name="Morales, Misael M" userId="1d0ead06-f695-4fa0-9a14-d29dc7a06678" providerId="ADAL" clId="{7CB00889-6F5D-4728-834A-B48FDA7094BF}" dt="2022-08-08T23:36:17.358" v="784" actId="1076"/>
          <ac:grpSpMkLst>
            <pc:docMk/>
            <pc:sldMk cId="627853773" sldId="327"/>
            <ac:grpSpMk id="9" creationId="{CCF3F41E-6998-A9D1-CF92-146CBA7F6465}"/>
          </ac:grpSpMkLst>
        </pc:grpChg>
        <pc:picChg chg="mod">
          <ac:chgData name="Morales, Misael M" userId="1d0ead06-f695-4fa0-9a14-d29dc7a06678" providerId="ADAL" clId="{7CB00889-6F5D-4728-834A-B48FDA7094BF}" dt="2022-08-08T23:35:45.032" v="775"/>
          <ac:picMkLst>
            <pc:docMk/>
            <pc:sldMk cId="627853773" sldId="327"/>
            <ac:picMk id="10" creationId="{72963620-C2D6-135E-72FA-071095367486}"/>
          </ac:picMkLst>
        </pc:picChg>
        <pc:picChg chg="del">
          <ac:chgData name="Morales, Misael M" userId="1d0ead06-f695-4fa0-9a14-d29dc7a06678" providerId="ADAL" clId="{7CB00889-6F5D-4728-834A-B48FDA7094BF}" dt="2022-08-08T23:35:19.840" v="766" actId="478"/>
          <ac:picMkLst>
            <pc:docMk/>
            <pc:sldMk cId="627853773" sldId="327"/>
            <ac:picMk id="11" creationId="{3891CB7F-7C82-BE4B-8A34-266BC29D6071}"/>
          </ac:picMkLst>
        </pc:picChg>
      </pc:sldChg>
      <pc:sldChg chg="del">
        <pc:chgData name="Morales, Misael M" userId="1d0ead06-f695-4fa0-9a14-d29dc7a06678" providerId="ADAL" clId="{7CB00889-6F5D-4728-834A-B48FDA7094BF}" dt="2022-08-09T01:32:10.644" v="2078" actId="47"/>
        <pc:sldMkLst>
          <pc:docMk/>
          <pc:sldMk cId="4229452136" sldId="336"/>
        </pc:sldMkLst>
      </pc:sldChg>
      <pc:sldChg chg="addSp delSp modSp del mod">
        <pc:chgData name="Morales, Misael M" userId="1d0ead06-f695-4fa0-9a14-d29dc7a06678" providerId="ADAL" clId="{7CB00889-6F5D-4728-834A-B48FDA7094BF}" dt="2022-08-09T01:51:01.646" v="2424" actId="47"/>
        <pc:sldMkLst>
          <pc:docMk/>
          <pc:sldMk cId="2906721877" sldId="337"/>
        </pc:sldMkLst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2" creationId="{885CD7B3-E8F7-DB45-4D18-3EDD2031A6C5}"/>
          </ac:spMkLst>
        </pc:spChg>
        <pc:spChg chg="add mod">
          <ac:chgData name="Morales, Misael M" userId="1d0ead06-f695-4fa0-9a14-d29dc7a06678" providerId="ADAL" clId="{7CB00889-6F5D-4728-834A-B48FDA7094BF}" dt="2022-08-09T01:42:56.989" v="2360" actId="20577"/>
          <ac:spMkLst>
            <pc:docMk/>
            <pc:sldMk cId="2906721877" sldId="337"/>
            <ac:spMk id="4" creationId="{6822FFC6-1B52-FDF5-ED18-55F3922A5108}"/>
          </ac:spMkLst>
        </pc:spChg>
        <pc:spChg chg="del mod">
          <ac:chgData name="Morales, Misael M" userId="1d0ead06-f695-4fa0-9a14-d29dc7a06678" providerId="ADAL" clId="{7CB00889-6F5D-4728-834A-B48FDA7094BF}" dt="2022-08-09T01:50:49.617" v="2400"/>
          <ac:spMkLst>
            <pc:docMk/>
            <pc:sldMk cId="2906721877" sldId="337"/>
            <ac:spMk id="7" creationId="{01255B17-1A81-7C46-B644-1B7D0A33F670}"/>
          </ac:spMkLst>
        </pc:spChg>
        <pc:spChg chg="del">
          <ac:chgData name="Morales, Misael M" userId="1d0ead06-f695-4fa0-9a14-d29dc7a06678" providerId="ADAL" clId="{7CB00889-6F5D-4728-834A-B48FDA7094BF}" dt="2022-08-09T01:32:24.041" v="2084" actId="478"/>
          <ac:spMkLst>
            <pc:docMk/>
            <pc:sldMk cId="2906721877" sldId="337"/>
            <ac:spMk id="9" creationId="{7C488DC5-52F5-4E4C-8351-F1DD4D9FF6EC}"/>
          </ac:spMkLst>
        </pc:spChg>
        <pc:spChg chg="mod">
          <ac:chgData name="Morales, Misael M" userId="1d0ead06-f695-4fa0-9a14-d29dc7a06678" providerId="ADAL" clId="{7CB00889-6F5D-4728-834A-B48FDA7094BF}" dt="2022-08-09T01:33:24.804" v="2198"/>
          <ac:spMkLst>
            <pc:docMk/>
            <pc:sldMk cId="2906721877" sldId="337"/>
            <ac:spMk id="11" creationId="{436512E1-D0AD-CB19-855D-B67E99F86274}"/>
          </ac:spMkLst>
        </pc:spChg>
        <pc:spChg chg="mod">
          <ac:chgData name="Morales, Misael M" userId="1d0ead06-f695-4fa0-9a14-d29dc7a06678" providerId="ADAL" clId="{7CB00889-6F5D-4728-834A-B48FDA7094BF}" dt="2022-08-09T01:33:30.154" v="2200"/>
          <ac:spMkLst>
            <pc:docMk/>
            <pc:sldMk cId="2906721877" sldId="337"/>
            <ac:spMk id="14" creationId="{6ACA7265-CA39-65A5-76A5-53375F56D13D}"/>
          </ac:spMkLst>
        </pc:spChg>
        <pc:spChg chg="add mod">
          <ac:chgData name="Morales, Misael M" userId="1d0ead06-f695-4fa0-9a14-d29dc7a06678" providerId="ADAL" clId="{7CB00889-6F5D-4728-834A-B48FDA7094BF}" dt="2022-08-09T01:44:33.614" v="2397" actId="208"/>
          <ac:spMkLst>
            <pc:docMk/>
            <pc:sldMk cId="2906721877" sldId="337"/>
            <ac:spMk id="15" creationId="{FDFBE30D-5CBF-033C-8727-F5DFB78BD3EA}"/>
          </ac:spMkLst>
        </pc:spChg>
        <pc:grpChg chg="add del mod">
          <ac:chgData name="Morales, Misael M" userId="1d0ead06-f695-4fa0-9a14-d29dc7a06678" providerId="ADAL" clId="{7CB00889-6F5D-4728-834A-B48FDA7094BF}" dt="2022-08-09T01:33:33.775" v="2203" actId="478"/>
          <ac:grpSpMkLst>
            <pc:docMk/>
            <pc:sldMk cId="2906721877" sldId="337"/>
            <ac:grpSpMk id="6" creationId="{2A159D90-43F8-66CA-5E4A-48B436ABD687}"/>
          </ac:grpSpMkLst>
        </pc:grpChg>
        <pc:grpChg chg="add del mod">
          <ac:chgData name="Morales, Misael M" userId="1d0ead06-f695-4fa0-9a14-d29dc7a06678" providerId="ADAL" clId="{7CB00889-6F5D-4728-834A-B48FDA7094BF}" dt="2022-08-09T01:33:34.201" v="2204" actId="478"/>
          <ac:grpSpMkLst>
            <pc:docMk/>
            <pc:sldMk cId="2906721877" sldId="337"/>
            <ac:grpSpMk id="12" creationId="{E72E0B31-5817-A474-3822-2E4180EBEB04}"/>
          </ac:grpSpMkLst>
        </pc:grpChg>
        <pc:picChg chg="mod">
          <ac:chgData name="Morales, Misael M" userId="1d0ead06-f695-4fa0-9a14-d29dc7a06678" providerId="ADAL" clId="{7CB00889-6F5D-4728-834A-B48FDA7094BF}" dt="2022-08-09T01:33:24.804" v="2198"/>
          <ac:picMkLst>
            <pc:docMk/>
            <pc:sldMk cId="2906721877" sldId="337"/>
            <ac:picMk id="8" creationId="{2B72129D-36ED-A4F5-B958-2267678FB0EE}"/>
          </ac:picMkLst>
        </pc:picChg>
        <pc:picChg chg="mod">
          <ac:chgData name="Morales, Misael M" userId="1d0ead06-f695-4fa0-9a14-d29dc7a06678" providerId="ADAL" clId="{7CB00889-6F5D-4728-834A-B48FDA7094BF}" dt="2022-08-09T01:33:30.154" v="2200"/>
          <ac:picMkLst>
            <pc:docMk/>
            <pc:sldMk cId="2906721877" sldId="337"/>
            <ac:picMk id="13" creationId="{ECAD33B3-2A52-2734-B0C0-5AEBD2AC9303}"/>
          </ac:picMkLst>
        </pc:picChg>
      </pc:sldChg>
      <pc:sldChg chg="addSp delSp modSp mod">
        <pc:chgData name="Morales, Misael M" userId="1d0ead06-f695-4fa0-9a14-d29dc7a06678" providerId="ADAL" clId="{7CB00889-6F5D-4728-834A-B48FDA7094BF}" dt="2022-08-09T01:57:29.233" v="2622" actId="20577"/>
        <pc:sldMkLst>
          <pc:docMk/>
          <pc:sldMk cId="2597350105" sldId="338"/>
        </pc:sldMkLst>
        <pc:spChg chg="mod">
          <ac:chgData name="Morales, Misael M" userId="1d0ead06-f695-4fa0-9a14-d29dc7a06678" providerId="ADAL" clId="{7CB00889-6F5D-4728-834A-B48FDA7094BF}" dt="2022-08-09T01:52:37.372" v="2548" actId="20577"/>
          <ac:spMkLst>
            <pc:docMk/>
            <pc:sldMk cId="2597350105" sldId="338"/>
            <ac:spMk id="7" creationId="{01255B17-1A81-7C46-B644-1B7D0A33F670}"/>
          </ac:spMkLst>
        </pc:spChg>
        <pc:spChg chg="mod">
          <ac:chgData name="Morales, Misael M" userId="1d0ead06-f695-4fa0-9a14-d29dc7a06678" providerId="ADAL" clId="{7CB00889-6F5D-4728-834A-B48FDA7094BF}" dt="2022-08-09T01:57:29.233" v="2622" actId="20577"/>
          <ac:spMkLst>
            <pc:docMk/>
            <pc:sldMk cId="2597350105" sldId="338"/>
            <ac:spMk id="9" creationId="{90D5BF33-8A81-4BDB-B8E8-6EDD4315AF85}"/>
          </ac:spMkLst>
        </pc:spChg>
        <pc:spChg chg="del">
          <ac:chgData name="Morales, Misael M" userId="1d0ead06-f695-4fa0-9a14-d29dc7a06678" providerId="ADAL" clId="{7CB00889-6F5D-4728-834A-B48FDA7094BF}" dt="2022-08-09T01:52:40.537" v="2549" actId="478"/>
          <ac:spMkLst>
            <pc:docMk/>
            <pc:sldMk cId="2597350105" sldId="338"/>
            <ac:spMk id="12" creationId="{FDF644AF-21AD-4FF0-821D-AF062B7228F1}"/>
          </ac:spMkLst>
        </pc:spChg>
        <pc:grpChg chg="add mod">
          <ac:chgData name="Morales, Misael M" userId="1d0ead06-f695-4fa0-9a14-d29dc7a06678" providerId="ADAL" clId="{7CB00889-6F5D-4728-834A-B48FDA7094BF}" dt="2022-08-09T01:57:07.007" v="2618" actId="164"/>
          <ac:grpSpMkLst>
            <pc:docMk/>
            <pc:sldMk cId="2597350105" sldId="338"/>
            <ac:grpSpMk id="5" creationId="{7F0C9D6E-73C1-9793-C715-826E6A3F918C}"/>
          </ac:grpSpMkLst>
        </pc:grpChg>
        <pc:picChg chg="add 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4" creationId="{7ACF0B9E-C838-C01A-0BBF-1E1A80587375}"/>
          </ac:picMkLst>
        </pc:picChg>
        <pc:picChg chg="mo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1" creationId="{30FC5D8E-0CFD-466C-AE79-7CA6081C297F}"/>
          </ac:picMkLst>
        </pc:picChg>
        <pc:picChg chg="add mod ord modCrop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3" creationId="{4883D1D2-5026-1ED4-14B4-219934D928D2}"/>
          </ac:picMkLst>
        </pc:picChg>
        <pc:picChg chg="add del mod modCrop">
          <ac:chgData name="Morales, Misael M" userId="1d0ead06-f695-4fa0-9a14-d29dc7a06678" providerId="ADAL" clId="{7CB00889-6F5D-4728-834A-B48FDA7094BF}" dt="2022-08-09T01:56:33.808" v="2611" actId="478"/>
          <ac:picMkLst>
            <pc:docMk/>
            <pc:sldMk cId="2597350105" sldId="338"/>
            <ac:picMk id="14" creationId="{D8D1A573-C7BF-06D3-95D9-385CDD671265}"/>
          </ac:picMkLst>
        </pc:picChg>
        <pc:picChg chg="add mod">
          <ac:chgData name="Morales, Misael M" userId="1d0ead06-f695-4fa0-9a14-d29dc7a06678" providerId="ADAL" clId="{7CB00889-6F5D-4728-834A-B48FDA7094BF}" dt="2022-08-09T01:57:07.007" v="2618" actId="164"/>
          <ac:picMkLst>
            <pc:docMk/>
            <pc:sldMk cId="2597350105" sldId="338"/>
            <ac:picMk id="15" creationId="{26D5E462-5254-A791-41E6-C794B62F7720}"/>
          </ac:picMkLst>
        </pc:picChg>
      </pc:sldChg>
      <pc:sldChg chg="modSp add mod ord modClrScheme chgLayout">
        <pc:chgData name="Morales, Misael M" userId="1d0ead06-f695-4fa0-9a14-d29dc7a06678" providerId="ADAL" clId="{7CB00889-6F5D-4728-834A-B48FDA7094BF}" dt="2022-08-09T00:22:54.831" v="1436" actId="20577"/>
        <pc:sldMkLst>
          <pc:docMk/>
          <pc:sldMk cId="1067011183" sldId="340"/>
        </pc:sldMkLst>
        <pc:spChg chg="mod">
          <ac:chgData name="Morales, Misael M" userId="1d0ead06-f695-4fa0-9a14-d29dc7a06678" providerId="ADAL" clId="{7CB00889-6F5D-4728-834A-B48FDA7094BF}" dt="2022-08-08T23:37:22.751" v="825" actId="20577"/>
          <ac:spMkLst>
            <pc:docMk/>
            <pc:sldMk cId="1067011183" sldId="340"/>
            <ac:spMk id="3" creationId="{A3D2958B-202C-AA45-9982-6F988E99C8F5}"/>
          </ac:spMkLst>
        </pc:spChg>
        <pc:spChg chg="mod">
          <ac:chgData name="Morales, Misael M" userId="1d0ead06-f695-4fa0-9a14-d29dc7a06678" providerId="ADAL" clId="{7CB00889-6F5D-4728-834A-B48FDA7094BF}" dt="2022-08-09T00:22:54.831" v="1436" actId="20577"/>
          <ac:spMkLst>
            <pc:docMk/>
            <pc:sldMk cId="1067011183" sldId="340"/>
            <ac:spMk id="7" creationId="{01255B17-1A81-7C46-B644-1B7D0A33F670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8T23:41:54.833" v="1104" actId="1076"/>
        <pc:sldMkLst>
          <pc:docMk/>
          <pc:sldMk cId="1504811934" sldId="341"/>
        </pc:sldMkLst>
        <pc:spChg chg="del mod">
          <ac:chgData name="Morales, Misael M" userId="1d0ead06-f695-4fa0-9a14-d29dc7a06678" providerId="ADAL" clId="{7CB00889-6F5D-4728-834A-B48FDA7094BF}" dt="2022-08-08T23:41:40.676" v="1097" actId="478"/>
          <ac:spMkLst>
            <pc:docMk/>
            <pc:sldMk cId="1504811934" sldId="341"/>
            <ac:spMk id="3" creationId="{B5C0841E-0CFE-4E45-AB6B-B3904F6AC431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5" creationId="{9012F710-6B63-2B92-A199-4F8EE93F336E}"/>
          </ac:spMkLst>
        </pc:spChg>
        <pc:spChg chg="mod">
          <ac:chgData name="Morales, Misael M" userId="1d0ead06-f695-4fa0-9a14-d29dc7a06678" providerId="ADAL" clId="{7CB00889-6F5D-4728-834A-B48FDA7094BF}" dt="2022-08-08T23:41:33.638" v="1095"/>
          <ac:spMkLst>
            <pc:docMk/>
            <pc:sldMk cId="1504811934" sldId="341"/>
            <ac:spMk id="6" creationId="{3F0143D6-0DD5-F4F1-F87B-073C527329B5}"/>
          </ac:spMkLst>
        </pc:spChg>
        <pc:spChg chg="add del mod">
          <ac:chgData name="Morales, Misael M" userId="1d0ead06-f695-4fa0-9a14-d29dc7a06678" providerId="ADAL" clId="{7CB00889-6F5D-4728-834A-B48FDA7094BF}" dt="2022-08-08T23:41:38.950" v="1096"/>
          <ac:spMkLst>
            <pc:docMk/>
            <pc:sldMk cId="1504811934" sldId="341"/>
            <ac:spMk id="8" creationId="{529C8734-1B3B-429C-1CFA-094A32B693B9}"/>
          </ac:spMkLst>
        </pc:spChg>
        <pc:spChg chg="mod">
          <ac:chgData name="Morales, Misael M" userId="1d0ead06-f695-4fa0-9a14-d29dc7a06678" providerId="ADAL" clId="{7CB00889-6F5D-4728-834A-B48FDA7094BF}" dt="2022-08-08T23:41:45.544" v="1100" actId="1076"/>
          <ac:spMkLst>
            <pc:docMk/>
            <pc:sldMk cId="1504811934" sldId="341"/>
            <ac:spMk id="10" creationId="{71907A3A-0FA5-15BF-FE93-2A549027E3B1}"/>
          </ac:spMkLst>
        </pc:spChg>
        <pc:spChg chg="mod">
          <ac:chgData name="Morales, Misael M" userId="1d0ead06-f695-4fa0-9a14-d29dc7a06678" providerId="ADAL" clId="{7CB00889-6F5D-4728-834A-B48FDA7094BF}" dt="2022-08-08T23:41:40.909" v="1098"/>
          <ac:spMkLst>
            <pc:docMk/>
            <pc:sldMk cId="1504811934" sldId="341"/>
            <ac:spMk id="11" creationId="{C8C041C5-C693-169A-BAEC-729E467D2CF5}"/>
          </ac:spMkLst>
        </pc:spChg>
        <pc:spChg chg="add mod">
          <ac:chgData name="Morales, Misael M" userId="1d0ead06-f695-4fa0-9a14-d29dc7a06678" providerId="ADAL" clId="{7CB00889-6F5D-4728-834A-B48FDA7094BF}" dt="2022-08-08T23:41:51.621" v="1103" actId="164"/>
          <ac:spMkLst>
            <pc:docMk/>
            <pc:sldMk cId="1504811934" sldId="341"/>
            <ac:spMk id="13" creationId="{8C3C817E-8406-BA80-40DC-DBB731749F6C}"/>
          </ac:spMkLst>
        </pc:spChg>
        <pc:grpChg chg="add del mod">
          <ac:chgData name="Morales, Misael M" userId="1d0ead06-f695-4fa0-9a14-d29dc7a06678" providerId="ADAL" clId="{7CB00889-6F5D-4728-834A-B48FDA7094BF}" dt="2022-08-08T23:41:38.950" v="1096"/>
          <ac:grpSpMkLst>
            <pc:docMk/>
            <pc:sldMk cId="1504811934" sldId="341"/>
            <ac:grpSpMk id="4" creationId="{643D1040-0094-86B5-6427-E773F04DEE20}"/>
          </ac:grpSpMkLst>
        </pc:grpChg>
        <pc:grpChg chg="add mod">
          <ac:chgData name="Morales, Misael M" userId="1d0ead06-f695-4fa0-9a14-d29dc7a06678" providerId="ADAL" clId="{7CB00889-6F5D-4728-834A-B48FDA7094BF}" dt="2022-08-08T23:41:51.621" v="1103" actId="164"/>
          <ac:grpSpMkLst>
            <pc:docMk/>
            <pc:sldMk cId="1504811934" sldId="341"/>
            <ac:grpSpMk id="9" creationId="{88A52859-6073-BF7C-7662-5688990C7691}"/>
          </ac:grpSpMkLst>
        </pc:grpChg>
        <pc:grpChg chg="add mod">
          <ac:chgData name="Morales, Misael M" userId="1d0ead06-f695-4fa0-9a14-d29dc7a06678" providerId="ADAL" clId="{7CB00889-6F5D-4728-834A-B48FDA7094BF}" dt="2022-08-08T23:41:54.833" v="1104" actId="1076"/>
          <ac:grpSpMkLst>
            <pc:docMk/>
            <pc:sldMk cId="1504811934" sldId="341"/>
            <ac:grpSpMk id="14" creationId="{8212F1A7-0B17-BCFB-3464-F00C712FDA9E}"/>
          </ac:grpSpMkLst>
        </pc:grpChg>
        <pc:picChg chg="mod">
          <ac:chgData name="Morales, Misael M" userId="1d0ead06-f695-4fa0-9a14-d29dc7a06678" providerId="ADAL" clId="{7CB00889-6F5D-4728-834A-B48FDA7094BF}" dt="2022-08-08T23:41:33.638" v="1095"/>
          <ac:picMkLst>
            <pc:docMk/>
            <pc:sldMk cId="1504811934" sldId="341"/>
            <ac:picMk id="7" creationId="{893AB936-C144-67F7-FCB7-C7FA85E82EAB}"/>
          </ac:picMkLst>
        </pc:picChg>
        <pc:picChg chg="mod">
          <ac:chgData name="Morales, Misael M" userId="1d0ead06-f695-4fa0-9a14-d29dc7a06678" providerId="ADAL" clId="{7CB00889-6F5D-4728-834A-B48FDA7094BF}" dt="2022-08-08T23:41:40.909" v="1098"/>
          <ac:picMkLst>
            <pc:docMk/>
            <pc:sldMk cId="1504811934" sldId="341"/>
            <ac:picMk id="12" creationId="{E797AC9B-C194-B952-950D-BBC7F0C58781}"/>
          </ac:picMkLst>
        </pc:picChg>
      </pc:sldChg>
      <pc:sldChg chg="modSp add mod">
        <pc:chgData name="Morales, Misael M" userId="1d0ead06-f695-4fa0-9a14-d29dc7a06678" providerId="ADAL" clId="{7CB00889-6F5D-4728-834A-B48FDA7094BF}" dt="2022-08-08T23:41:10.334" v="1059" actId="20577"/>
        <pc:sldMkLst>
          <pc:docMk/>
          <pc:sldMk cId="1437335112" sldId="342"/>
        </pc:sldMkLst>
        <pc:spChg chg="mod">
          <ac:chgData name="Morales, Misael M" userId="1d0ead06-f695-4fa0-9a14-d29dc7a06678" providerId="ADAL" clId="{7CB00889-6F5D-4728-834A-B48FDA7094BF}" dt="2022-08-08T23:41:10.334" v="1059" actId="20577"/>
          <ac:spMkLst>
            <pc:docMk/>
            <pc:sldMk cId="1437335112" sldId="342"/>
            <ac:spMk id="3" creationId="{B5C0841E-0CFE-4E45-AB6B-B3904F6AC431}"/>
          </ac:spMkLst>
        </pc:spChg>
      </pc:sldChg>
      <pc:sldChg chg="addSp delSp modSp add mod">
        <pc:chgData name="Morales, Misael M" userId="1d0ead06-f695-4fa0-9a14-d29dc7a06678" providerId="ADAL" clId="{7CB00889-6F5D-4728-834A-B48FDA7094BF}" dt="2022-08-09T01:51:37.832" v="2435" actId="20577"/>
        <pc:sldMkLst>
          <pc:docMk/>
          <pc:sldMk cId="3428779942" sldId="343"/>
        </pc:sldMkLst>
        <pc:spChg chg="mod">
          <ac:chgData name="Morales, Misael M" userId="1d0ead06-f695-4fa0-9a14-d29dc7a06678" providerId="ADAL" clId="{7CB00889-6F5D-4728-834A-B48FDA7094BF}" dt="2022-08-09T01:51:37.832" v="2435" actId="20577"/>
          <ac:spMkLst>
            <pc:docMk/>
            <pc:sldMk cId="3428779942" sldId="343"/>
            <ac:spMk id="2" creationId="{F1C8D5FA-98BD-3D44-AB83-0389A33643F2}"/>
          </ac:spMkLst>
        </pc:spChg>
        <pc:spChg chg="del">
          <ac:chgData name="Morales, Misael M" userId="1d0ead06-f695-4fa0-9a14-d29dc7a06678" providerId="ADAL" clId="{7CB00889-6F5D-4728-834A-B48FDA7094BF}" dt="2022-08-09T01:29:13.104" v="1923" actId="478"/>
          <ac:spMkLst>
            <pc:docMk/>
            <pc:sldMk cId="3428779942" sldId="343"/>
            <ac:spMk id="3" creationId="{15C3DD6E-08F3-C166-2058-FB4ADFD90626}"/>
          </ac:spMkLst>
        </pc:spChg>
        <pc:spChg chg="del">
          <ac:chgData name="Morales, Misael M" userId="1d0ead06-f695-4fa0-9a14-d29dc7a06678" providerId="ADAL" clId="{7CB00889-6F5D-4728-834A-B48FDA7094BF}" dt="2022-08-09T01:31:42.606" v="2076" actId="478"/>
          <ac:spMkLst>
            <pc:docMk/>
            <pc:sldMk cId="3428779942" sldId="343"/>
            <ac:spMk id="4" creationId="{B6212AA1-860F-3EA5-59EF-7B47C6D95357}"/>
          </ac:spMkLst>
        </pc:spChg>
        <pc:spChg chg="add mod">
          <ac:chgData name="Morales, Misael M" userId="1d0ead06-f695-4fa0-9a14-d29dc7a06678" providerId="ADAL" clId="{7CB00889-6F5D-4728-834A-B48FDA7094BF}" dt="2022-08-09T01:29:13.312" v="1924"/>
          <ac:spMkLst>
            <pc:docMk/>
            <pc:sldMk cId="3428779942" sldId="343"/>
            <ac:spMk id="5" creationId="{51657237-7EF2-4F7D-FC79-E5152886BD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B5A7-0ACB-7645-8973-CEA7311395D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11F11-C53B-894E-B23B-AD70D6897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8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the CNN-RNN model</a:t>
            </a:r>
          </a:p>
          <a:p>
            <a:r>
              <a:rPr lang="en-US" dirty="0"/>
              <a:t>Left = “Folded” model, where we clearly see the encoder-recurrent-decoder architecture</a:t>
            </a:r>
          </a:p>
          <a:p>
            <a:r>
              <a:rPr lang="en-US" dirty="0"/>
              <a:t>Right = “Unfolded” model, where we can visualize the </a:t>
            </a:r>
            <a:r>
              <a:rPr lang="en-US" b="1" dirty="0"/>
              <a:t>latent space dynamics</a:t>
            </a:r>
            <a:r>
              <a:rPr lang="en-US" b="0" dirty="0"/>
              <a:t>, meaning that the latent vector is expanded into 125 features (5,5,5), and updated according to the saturation map (60,60,60)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Encoder section</a:t>
            </a:r>
          </a:p>
          <a:p>
            <a:endParaRPr lang="en-US" dirty="0"/>
          </a:p>
          <a:p>
            <a:r>
              <a:rPr lang="en-US" dirty="0"/>
              <a:t>Contains 4 convolutional blocks</a:t>
            </a:r>
          </a:p>
          <a:p>
            <a:r>
              <a:rPr lang="en-US" dirty="0"/>
              <a:t>Each convolutional block has Conv2D(</a:t>
            </a:r>
            <a:r>
              <a:rPr lang="en-US" dirty="0" err="1"/>
              <a:t>LeakyRelu</a:t>
            </a:r>
            <a:r>
              <a:rPr lang="en-US" dirty="0"/>
              <a:t>)-Conv2D(l2norm)-</a:t>
            </a:r>
            <a:r>
              <a:rPr lang="en-US" dirty="0" err="1"/>
              <a:t>BatchNorm-LeakyReLu-MaxPool</a:t>
            </a:r>
            <a:r>
              <a:rPr lang="en-US" dirty="0"/>
              <a:t> --- the pooling reduces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Recurrent section</a:t>
            </a:r>
          </a:p>
          <a:p>
            <a:endParaRPr lang="en-US" dirty="0"/>
          </a:p>
          <a:p>
            <a:r>
              <a:rPr lang="en-US" dirty="0"/>
              <a:t>We flatten the latent space, Z (576)</a:t>
            </a:r>
          </a:p>
          <a:p>
            <a:r>
              <a:rPr lang="en-US" dirty="0"/>
              <a:t>Repeat it 125 times</a:t>
            </a:r>
          </a:p>
          <a:p>
            <a:r>
              <a:rPr lang="en-US" dirty="0"/>
              <a:t>Apply recurrent layer (GRU, many-to-many) such that (125,576)-&gt;(125,128)</a:t>
            </a:r>
          </a:p>
          <a:p>
            <a:r>
              <a:rPr lang="en-US" dirty="0"/>
              <a:t>Reshape into (5,5,5128) … (length, width, height, channels)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Decoder section</a:t>
            </a:r>
          </a:p>
          <a:p>
            <a:endParaRPr lang="en-US" dirty="0"/>
          </a:p>
          <a:p>
            <a:r>
              <a:rPr lang="en-US" dirty="0"/>
              <a:t>Contains 3 Transpose-Convolutional blocks, and an Output block</a:t>
            </a:r>
          </a:p>
          <a:p>
            <a:r>
              <a:rPr lang="en-US" dirty="0"/>
              <a:t>Each transpose convolutional block has ConvT3D(</a:t>
            </a:r>
            <a:r>
              <a:rPr lang="en-US" dirty="0" err="1"/>
              <a:t>LeakyRelu</a:t>
            </a:r>
            <a:r>
              <a:rPr lang="en-US" dirty="0"/>
              <a:t>)-ConvT3D(</a:t>
            </a:r>
            <a:r>
              <a:rPr lang="en-US" dirty="0" err="1"/>
              <a:t>LeakyRelu</a:t>
            </a:r>
            <a:r>
              <a:rPr lang="en-US" dirty="0"/>
              <a:t>)-ConvT3D(l2norm)-</a:t>
            </a:r>
            <a:r>
              <a:rPr lang="en-US" dirty="0" err="1"/>
              <a:t>BatchNorm-LeakyReLu</a:t>
            </a:r>
            <a:r>
              <a:rPr lang="en-US" dirty="0"/>
              <a:t> ---- the strides increase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1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compile and fit the model</a:t>
            </a:r>
          </a:p>
          <a:p>
            <a:r>
              <a:rPr lang="en-US" dirty="0"/>
              <a:t>We use </a:t>
            </a:r>
            <a:r>
              <a:rPr lang="en-US" dirty="0" err="1"/>
              <a:t>Nadam</a:t>
            </a:r>
            <a:r>
              <a:rPr lang="en-US" dirty="0"/>
              <a:t>, </a:t>
            </a:r>
            <a:r>
              <a:rPr lang="en-US" dirty="0" err="1"/>
              <a:t>Nesterov</a:t>
            </a:r>
            <a:r>
              <a:rPr lang="en-US" dirty="0"/>
              <a:t> Adam. A slight update in the momentum calculation. Works better than Adam for this problem (very small learning rate)</a:t>
            </a:r>
          </a:p>
          <a:p>
            <a:r>
              <a:rPr lang="en-US" dirty="0"/>
              <a:t>Use a Loss function that combines MSE (pixel-wise) and SSIM (overall image)</a:t>
            </a:r>
          </a:p>
          <a:p>
            <a:r>
              <a:rPr lang="en-US" dirty="0"/>
              <a:t>SSIM ~ luminance, contrast, perceptual information</a:t>
            </a:r>
          </a:p>
          <a:p>
            <a:endParaRPr lang="en-US" dirty="0"/>
          </a:p>
          <a:p>
            <a:r>
              <a:rPr lang="en-US" dirty="0"/>
              <a:t>Overfit!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predictions</a:t>
            </a:r>
          </a:p>
          <a:p>
            <a:r>
              <a:rPr lang="en-US" dirty="0"/>
              <a:t>Very good!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Predictions</a:t>
            </a:r>
          </a:p>
          <a:p>
            <a:r>
              <a:rPr lang="en-US" dirty="0"/>
              <a:t>Not so good, but still useful. Can be improved!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2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speedup in the forward simulation</a:t>
            </a:r>
          </a:p>
          <a:p>
            <a:endParaRPr lang="en-US" dirty="0"/>
          </a:p>
          <a:p>
            <a:r>
              <a:rPr lang="en-US" dirty="0"/>
              <a:t>Architecture can be used for other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0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0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8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265DF-0513-614A-BADE-6DDBD7122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48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11F11-C53B-894E-B23B-AD70D6897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Recent advances in Deep Learning applications in petroleum engineering and subsurface modeling (as well as seismic reservoir characterization/inversion)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have developed image-to-image (or image-to-timelapse images) deep learning proxy!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is composed of 4 main parts (reservoir model, numerical simulation, data processing, and the deep learning-based proxy model</a:t>
            </a:r>
          </a:p>
          <a:p>
            <a:r>
              <a:rPr lang="en-US" dirty="0"/>
              <a:t>The proxy model is CNN-RNN-CNN encoder-decoder structure that exploits latent space </a:t>
            </a:r>
            <a:r>
              <a:rPr lang="en-US" b="1" dirty="0"/>
              <a:t>dynamics</a:t>
            </a:r>
            <a:r>
              <a:rPr lang="en-US" b="0" dirty="0"/>
              <a:t> to model a timelapse of saturation from a static permeability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from SPE10</a:t>
            </a:r>
          </a:p>
          <a:p>
            <a:r>
              <a:rPr lang="en-US" dirty="0"/>
              <a:t>We partition the 220x60x85 model into 255 x (60,60) realizations and use MRST to forward-simulate CO2 injection. We collect 60 saturation states (60 months) for each realization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simulation is done using MRST (in parallel)</a:t>
            </a:r>
          </a:p>
          <a:p>
            <a:r>
              <a:rPr lang="en-US" dirty="0"/>
              <a:t>CO2Lab module in MRST provides a simplified model for CO2 injection. We use most of the default parameters for CO2 properties</a:t>
            </a:r>
          </a:p>
          <a:p>
            <a:r>
              <a:rPr lang="en-US" dirty="0"/>
              <a:t>Inject for 5 years, monitored monthly (60 states)</a:t>
            </a:r>
          </a:p>
          <a:p>
            <a:r>
              <a:rPr lang="en-US" dirty="0"/>
              <a:t>Inject 5 m^3 per day</a:t>
            </a:r>
          </a:p>
          <a:p>
            <a:r>
              <a:rPr lang="en-US" dirty="0"/>
              <a:t>One injector in the center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MRST is then pre-processed in order to have better machine learning</a:t>
            </a:r>
          </a:p>
          <a:p>
            <a:r>
              <a:rPr lang="en-US" dirty="0"/>
              <a:t>6 preprocessing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265DF-0513-614A-BADE-6DDBD7122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39353C0-DB0A-E64B-AA0A-7AFBDE9CEE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842" y="166528"/>
            <a:ext cx="3096455" cy="619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47C51-CB84-42D9-8AD8-44E9C7EA9A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4694" y="166528"/>
            <a:ext cx="2960016" cy="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3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D7477-11B8-734E-B6D9-452B39EE8C4C}"/>
              </a:ext>
            </a:extLst>
          </p:cNvPr>
          <p:cNvCxnSpPr/>
          <p:nvPr userDrawn="1"/>
        </p:nvCxnSpPr>
        <p:spPr>
          <a:xfrm>
            <a:off x="482321" y="6247411"/>
            <a:ext cx="11173767" cy="0"/>
          </a:xfrm>
          <a:prstGeom prst="line">
            <a:avLst/>
          </a:prstGeom>
          <a:ln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A99FA4-E02E-4FF9-A26B-8EE8EDA284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950" y="6376989"/>
            <a:ext cx="1776938" cy="37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2958EE-5256-485D-A6C8-A954FA302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1888" y="6376989"/>
            <a:ext cx="1672918" cy="377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9BA1F-D7AF-4C19-B2B4-A9B5312CC4E8}"/>
              </a:ext>
            </a:extLst>
          </p:cNvPr>
          <p:cNvSpPr txBox="1"/>
          <p:nvPr userDrawn="1"/>
        </p:nvSpPr>
        <p:spPr>
          <a:xfrm>
            <a:off x="3688826" y="6396039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3</a:t>
            </a:r>
            <a:r>
              <a:rPr lang="en-US" baseline="30000"/>
              <a:t>rd</a:t>
            </a:r>
            <a:r>
              <a:rPr lang="en-US"/>
              <a:t> Annual Meeting – August 19</a:t>
            </a:r>
            <a:r>
              <a:rPr lang="en-US" baseline="30000"/>
              <a:t>th</a:t>
            </a:r>
            <a:r>
              <a:rPr lang="en-US"/>
              <a:t>,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534A1-42F0-4860-91D5-105C940C2F91}"/>
              </a:ext>
            </a:extLst>
          </p:cNvPr>
          <p:cNvSpPr txBox="1"/>
          <p:nvPr userDrawn="1"/>
        </p:nvSpPr>
        <p:spPr>
          <a:xfrm>
            <a:off x="11363298" y="63853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2AAD00-170F-465A-A8DE-2BAF2C3D93CC}" type="slidenum">
              <a:rPr lang="en-US" smtClean="0"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0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B0C462-1823-114A-938D-79EA00E2435F}"/>
              </a:ext>
            </a:extLst>
          </p:cNvPr>
          <p:cNvSpPr/>
          <p:nvPr userDrawn="1"/>
        </p:nvSpPr>
        <p:spPr>
          <a:xfrm rot="16200000">
            <a:off x="5308600" y="1244600"/>
            <a:ext cx="304800" cy="10922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61D01-BC36-FA47-9B17-E65FD757A7DC}"/>
              </a:ext>
            </a:extLst>
          </p:cNvPr>
          <p:cNvSpPr/>
          <p:nvPr userDrawn="1"/>
        </p:nvSpPr>
        <p:spPr>
          <a:xfrm rot="16200000">
            <a:off x="11404600" y="6070600"/>
            <a:ext cx="304800" cy="1270000"/>
          </a:xfrm>
          <a:prstGeom prst="rect">
            <a:avLst/>
          </a:prstGeom>
          <a:solidFill>
            <a:srgbClr val="EB8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CF7E1-1585-364A-8B48-834017F4DE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7775" y="428381"/>
            <a:ext cx="3531228" cy="70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87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3" Type="http://schemas.openxmlformats.org/officeDocument/2006/relationships/image" Target="../media/image210.png"/><Relationship Id="rId12" Type="http://schemas.openxmlformats.org/officeDocument/2006/relationships/image" Target="../media/image550.png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540.png"/><Relationship Id="rId5" Type="http://schemas.openxmlformats.org/officeDocument/2006/relationships/image" Target="../media/image23.png"/><Relationship Id="rId15" Type="http://schemas.openxmlformats.org/officeDocument/2006/relationships/image" Target="../media/image580.png"/><Relationship Id="rId28" Type="http://schemas.openxmlformats.org/officeDocument/2006/relationships/image" Target="../media/image380.png"/><Relationship Id="rId31" Type="http://schemas.openxmlformats.org/officeDocument/2006/relationships/image" Target="../media/image21.png"/><Relationship Id="rId4" Type="http://schemas.openxmlformats.org/officeDocument/2006/relationships/image" Target="../media/image22.png"/><Relationship Id="rId27" Type="http://schemas.openxmlformats.org/officeDocument/2006/relationships/image" Target="../media/image530.png"/><Relationship Id="rId14" Type="http://schemas.openxmlformats.org/officeDocument/2006/relationships/image" Target="../media/image570.png"/><Relationship Id="rId30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7" Type="http://schemas.openxmlformats.org/officeDocument/2006/relationships/image" Target="../media/image26.png"/><Relationship Id="rId12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15" Type="http://schemas.openxmlformats.org/officeDocument/2006/relationships/image" Target="../media/image21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34.png"/><Relationship Id="rId21" Type="http://schemas.openxmlformats.org/officeDocument/2006/relationships/image" Target="../media/image37.png"/><Relationship Id="rId12" Type="http://schemas.openxmlformats.org/officeDocument/2006/relationships/image" Target="../media/image77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2.png"/><Relationship Id="rId15" Type="http://schemas.openxmlformats.org/officeDocument/2006/relationships/image" Target="../media/image80.png"/><Relationship Id="rId23" Type="http://schemas.openxmlformats.org/officeDocument/2006/relationships/image" Target="../media/image21.png"/><Relationship Id="rId19" Type="http://schemas.openxmlformats.org/officeDocument/2006/relationships/image" Target="../media/image35.png"/><Relationship Id="rId14" Type="http://schemas.openxmlformats.org/officeDocument/2006/relationships/image" Target="../media/image79.png"/><Relationship Id="rId2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618790" y="2050473"/>
            <a:ext cx="10229721" cy="22643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Spatiotemporal </a:t>
            </a:r>
          </a:p>
          <a:p>
            <a:r>
              <a:rPr lang="en-US" sz="4400" dirty="0" err="1">
                <a:solidFill>
                  <a:schemeClr val="tx1"/>
                </a:solidFill>
              </a:rPr>
              <a:t>cnn-rnn</a:t>
            </a:r>
            <a:r>
              <a:rPr lang="en-US" sz="4400" dirty="0">
                <a:solidFill>
                  <a:schemeClr val="tx1"/>
                </a:solidFill>
              </a:rPr>
              <a:t> proxy model </a:t>
            </a:r>
          </a:p>
          <a:p>
            <a:r>
              <a:rPr lang="en-US" sz="4400" dirty="0">
                <a:solidFill>
                  <a:schemeClr val="tx1"/>
                </a:solidFill>
              </a:rPr>
              <a:t>for co2 monitoring</a:t>
            </a:r>
          </a:p>
          <a:p>
            <a:pPr lvl="0"/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ExxonMobil visit day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April 26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82211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10CECD-1439-D84E-5763-02C2AA72A1A2}"/>
              </a:ext>
            </a:extLst>
          </p:cNvPr>
          <p:cNvSpPr txBox="1">
            <a:spLocks/>
          </p:cNvSpPr>
          <p:nvPr/>
        </p:nvSpPr>
        <p:spPr>
          <a:xfrm>
            <a:off x="574991" y="1531930"/>
            <a:ext cx="11042017" cy="2914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Encoder-recurrent-decoder architecture to predict dynamic saturation states from permeability</a:t>
            </a:r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CB1A1-0052-DF27-6825-B0CBEF4CA4F7}"/>
              </a:ext>
            </a:extLst>
          </p:cNvPr>
          <p:cNvGrpSpPr/>
          <p:nvPr/>
        </p:nvGrpSpPr>
        <p:grpSpPr>
          <a:xfrm>
            <a:off x="153568" y="2303417"/>
            <a:ext cx="11884864" cy="3515951"/>
            <a:chOff x="307136" y="2303417"/>
            <a:chExt cx="11884864" cy="35159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41BDA1-2741-3FDD-66F8-942EFE96E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36" y="2303417"/>
              <a:ext cx="4637385" cy="32389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99797-9D79-DC96-D11C-255518283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0412" y="2303417"/>
              <a:ext cx="6001588" cy="32389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41924219-3BF2-DF92-2598-14DDCA7A6E18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944521" y="3922893"/>
              <a:ext cx="1245891" cy="12700"/>
            </a:xfrm>
            <a:prstGeom prst="curvedConnector3">
              <a:avLst>
                <a:gd name="adj1" fmla="val 183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88A83BB-DFF4-5D93-4072-64485E22E4D4}"/>
                </a:ext>
              </a:extLst>
            </p:cNvPr>
            <p:cNvSpPr txBox="1"/>
            <p:nvPr/>
          </p:nvSpPr>
          <p:spPr>
            <a:xfrm>
              <a:off x="5100209" y="3596803"/>
              <a:ext cx="934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unfold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29366-91D8-0CAB-0987-C3ADDA4EDD53}"/>
                </a:ext>
              </a:extLst>
            </p:cNvPr>
            <p:cNvSpPr txBox="1"/>
            <p:nvPr/>
          </p:nvSpPr>
          <p:spPr>
            <a:xfrm>
              <a:off x="877640" y="5542369"/>
              <a:ext cx="3496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Folded</a:t>
              </a:r>
              <a:r>
                <a:rPr lang="en-US" sz="1200" dirty="0"/>
                <a:t> CNN-RNN architecture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0A6E57-8A53-BBB9-53B5-88C9957FC7DB}"/>
                </a:ext>
              </a:extLst>
            </p:cNvPr>
            <p:cNvSpPr txBox="1"/>
            <p:nvPr/>
          </p:nvSpPr>
          <p:spPr>
            <a:xfrm>
              <a:off x="7443018" y="5542369"/>
              <a:ext cx="3496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Unfolded</a:t>
              </a:r>
              <a:r>
                <a:rPr lang="en-US" sz="1200" dirty="0"/>
                <a:t> CNN-RNN architecture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9AA9C-0053-4F37-B2B0-DC58ECFAAD60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0D97F3-F694-7753-A521-39D0FA238271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7CA50D3-064A-597D-A537-94F5339D7F10}"/>
              </a:ext>
            </a:extLst>
          </p:cNvPr>
          <p:cNvGrpSpPr/>
          <p:nvPr/>
        </p:nvGrpSpPr>
        <p:grpSpPr>
          <a:xfrm>
            <a:off x="4509721" y="2265827"/>
            <a:ext cx="5939288" cy="3726439"/>
            <a:chOff x="3962400" y="1158315"/>
            <a:chExt cx="4799612" cy="286875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B74A37-6550-C738-CD78-2D6083376509}"/>
                </a:ext>
              </a:extLst>
            </p:cNvPr>
            <p:cNvGrpSpPr/>
            <p:nvPr/>
          </p:nvGrpSpPr>
          <p:grpSpPr>
            <a:xfrm>
              <a:off x="3962400" y="1423521"/>
              <a:ext cx="4799612" cy="2603545"/>
              <a:chOff x="3039143" y="1568406"/>
              <a:chExt cx="4799612" cy="260354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DBAD5E0-2792-2736-EFAE-B92FAEFA69C2}"/>
                  </a:ext>
                </a:extLst>
              </p:cNvPr>
              <p:cNvGrpSpPr/>
              <p:nvPr/>
            </p:nvGrpSpPr>
            <p:grpSpPr>
              <a:xfrm>
                <a:off x="4451776" y="2348693"/>
                <a:ext cx="2058390" cy="1823258"/>
                <a:chOff x="4724400" y="2266949"/>
                <a:chExt cx="2058390" cy="182325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085AD37-9B77-45AB-3EB3-8B6D44C3B790}"/>
                    </a:ext>
                  </a:extLst>
                </p:cNvPr>
                <p:cNvSpPr/>
                <p:nvPr/>
              </p:nvSpPr>
              <p:spPr>
                <a:xfrm>
                  <a:off x="4724400" y="2266950"/>
                  <a:ext cx="381000" cy="182325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Conv2D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01FB7F7-859F-B552-73C9-0FA806B77D00}"/>
                    </a:ext>
                  </a:extLst>
                </p:cNvPr>
                <p:cNvSpPr/>
                <p:nvPr/>
              </p:nvSpPr>
              <p:spPr>
                <a:xfrm>
                  <a:off x="5137760" y="2266950"/>
                  <a:ext cx="381000" cy="182325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Conv2D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50B851E-7247-63A3-3413-88D808FB6FD9}"/>
                    </a:ext>
                  </a:extLst>
                </p:cNvPr>
                <p:cNvSpPr/>
                <p:nvPr/>
              </p:nvSpPr>
              <p:spPr>
                <a:xfrm>
                  <a:off x="5551120" y="2266949"/>
                  <a:ext cx="381000" cy="182325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BatchNorm</a:t>
                  </a:r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5A3A5D4-C8F0-15AE-B21B-97D493CC460E}"/>
                    </a:ext>
                  </a:extLst>
                </p:cNvPr>
                <p:cNvSpPr/>
                <p:nvPr/>
              </p:nvSpPr>
              <p:spPr>
                <a:xfrm>
                  <a:off x="5976455" y="2266949"/>
                  <a:ext cx="381000" cy="182325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 err="1"/>
                    <a:t>LeakyReLU</a:t>
                  </a:r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B02F032-8736-54A6-3AAB-113308F2288C}"/>
                    </a:ext>
                  </a:extLst>
                </p:cNvPr>
                <p:cNvSpPr/>
                <p:nvPr/>
              </p:nvSpPr>
              <p:spPr>
                <a:xfrm>
                  <a:off x="6401790" y="2266949"/>
                  <a:ext cx="381000" cy="182325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dirty="0"/>
                    <a:t>MaxPool2D</a:t>
                  </a:r>
                </a:p>
              </p:txBody>
            </p:sp>
          </p:grp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A83FB47-DEE8-50B8-292A-B451219EDA96}"/>
                  </a:ext>
                </a:extLst>
              </p:cNvPr>
              <p:cNvSpPr/>
              <p:nvPr/>
            </p:nvSpPr>
            <p:spPr>
              <a:xfrm>
                <a:off x="3238316" y="2906273"/>
                <a:ext cx="990600" cy="91440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976F2989-ECB9-78EA-942C-57E1F1CF87C3}"/>
                  </a:ext>
                </a:extLst>
              </p:cNvPr>
              <p:cNvSpPr/>
              <p:nvPr/>
            </p:nvSpPr>
            <p:spPr>
              <a:xfrm>
                <a:off x="6766122" y="2680158"/>
                <a:ext cx="990600" cy="914400"/>
              </a:xfrm>
              <a:prstGeom prst="cube">
                <a:avLst>
                  <a:gd name="adj" fmla="val 5369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88D6DCF-9509-C408-4B56-868F2681CD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1153" y="3820673"/>
                    <a:ext cx="1154665" cy="2755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88D6DCF-9509-C408-4B56-868F2681CD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153" y="3820673"/>
                    <a:ext cx="1154665" cy="2755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312D64B-957A-8875-57EE-B51EA2FE61C0}"/>
                      </a:ext>
                    </a:extLst>
                  </p:cNvPr>
                  <p:cNvSpPr txBox="1"/>
                  <p:nvPr/>
                </p:nvSpPr>
                <p:spPr>
                  <a:xfrm>
                    <a:off x="6684090" y="3707981"/>
                    <a:ext cx="1154665" cy="429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312D64B-957A-8875-57EE-B51EA2FE6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090" y="3707981"/>
                    <a:ext cx="1154665" cy="42989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91356AD-D155-7E56-AD9A-19ED9F6DD58B}"/>
                      </a:ext>
                    </a:extLst>
                  </p:cNvPr>
                  <p:cNvSpPr txBox="1"/>
                  <p:nvPr/>
                </p:nvSpPr>
                <p:spPr>
                  <a:xfrm>
                    <a:off x="5139224" y="1568406"/>
                    <a:ext cx="1666151" cy="6549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𝑓𝑖𝑙𝑡𝑒𝑟𝑠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  <a:p>
                    <a:r>
                      <a:rPr lang="en-US" sz="16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𝑘𝑒𝑟𝑛𝑒𝑙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oMath>
                    </a14:m>
                    <a:endParaRPr lang="en-US" sz="1600" b="0" dirty="0"/>
                  </a:p>
                  <a:p>
                    <a:r>
                      <a:rPr lang="en-US" sz="16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𝑝𝑎𝑑𝑑𝑖𝑛𝑔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</m:oMath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91356AD-D155-7E56-AD9A-19ED9F6DD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224" y="1568406"/>
                    <a:ext cx="1666151" cy="6549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7DA23638-1A80-B9E7-71FF-C22AE896BCD6}"/>
                  </a:ext>
                </a:extLst>
              </p:cNvPr>
              <p:cNvCxnSpPr>
                <a:cxnSpLocks/>
                <a:stCxn id="52" idx="0"/>
                <a:endCxn id="51" idx="0"/>
              </p:cNvCxnSpPr>
              <p:nvPr/>
            </p:nvCxnSpPr>
            <p:spPr>
              <a:xfrm rot="16200000" flipH="1" flipV="1">
                <a:off x="4177877" y="2115431"/>
                <a:ext cx="231137" cy="697661"/>
              </a:xfrm>
              <a:prstGeom prst="bentConnector4">
                <a:avLst>
                  <a:gd name="adj1" fmla="val -98902"/>
                  <a:gd name="adj2" fmla="val 8067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69888E26-9697-FD0F-8208-3B239DDEDE68}"/>
                  </a:ext>
                </a:extLst>
              </p:cNvPr>
              <p:cNvCxnSpPr>
                <a:cxnSpLocks/>
                <a:stCxn id="53" idx="0"/>
                <a:endCxn id="50" idx="1"/>
              </p:cNvCxnSpPr>
              <p:nvPr/>
            </p:nvCxnSpPr>
            <p:spPr>
              <a:xfrm rot="16200000" flipV="1">
                <a:off x="4039634" y="1332691"/>
                <a:ext cx="470258" cy="1561747"/>
              </a:xfrm>
              <a:prstGeom prst="bentConnector3">
                <a:avLst>
                  <a:gd name="adj1" fmla="val 126403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91123BC-A7C0-41FE-D509-39245B318F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78620" y="1640968"/>
                    <a:ext cx="430537" cy="905472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</a:rPr>
                      <a:t> regularization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91123BC-A7C0-41FE-D509-39245B318F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278620" y="1640968"/>
                    <a:ext cx="430537" cy="9054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F9F46AC-8826-0638-CD06-BA7094F685B2}"/>
                  </a:ext>
                </a:extLst>
              </p:cNvPr>
              <p:cNvSpPr/>
              <p:nvPr/>
            </p:nvSpPr>
            <p:spPr>
              <a:xfrm rot="5400000">
                <a:off x="3276610" y="2127094"/>
                <a:ext cx="430537" cy="90547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LeakyReLU</a:t>
                </a:r>
                <a:r>
                  <a:rPr lang="en-US" sz="1200" dirty="0">
                    <a:solidFill>
                      <a:schemeClr val="tx1"/>
                    </a:solidFill>
                  </a:rPr>
                  <a:t> activation</a:t>
                </a:r>
              </a:p>
            </p:txBody>
          </p:sp>
        </p:grp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BD544679-90AD-C1CA-ACCE-27A54C13A77F}"/>
                </a:ext>
              </a:extLst>
            </p:cNvPr>
            <p:cNvSpPr txBox="1">
              <a:spLocks/>
            </p:cNvSpPr>
            <p:nvPr/>
          </p:nvSpPr>
          <p:spPr>
            <a:xfrm>
              <a:off x="5258388" y="1158315"/>
              <a:ext cx="1886730" cy="279708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1800" u="sng" dirty="0"/>
                <a:t>Convolutional block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EA3F04-FD66-D6D3-5F27-94B9BCF7C5D3}"/>
              </a:ext>
            </a:extLst>
          </p:cNvPr>
          <p:cNvGrpSpPr/>
          <p:nvPr/>
        </p:nvGrpSpPr>
        <p:grpSpPr>
          <a:xfrm>
            <a:off x="838201" y="2991968"/>
            <a:ext cx="3298072" cy="2738126"/>
            <a:chOff x="469720" y="2567590"/>
            <a:chExt cx="2847853" cy="24758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E20907-546B-C687-7A90-844050177CA2}"/>
                </a:ext>
              </a:extLst>
            </p:cNvPr>
            <p:cNvSpPr/>
            <p:nvPr/>
          </p:nvSpPr>
          <p:spPr>
            <a:xfrm rot="5400000">
              <a:off x="1190850" y="2265965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 Block 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D69649-C2F9-80C7-EA3A-F6E593E77257}"/>
                </a:ext>
              </a:extLst>
            </p:cNvPr>
            <p:cNvSpPr/>
            <p:nvPr/>
          </p:nvSpPr>
          <p:spPr>
            <a:xfrm rot="5400000">
              <a:off x="1190852" y="2684133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 Block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7143C9-3CCB-9110-E4E3-97FB9962A718}"/>
                </a:ext>
              </a:extLst>
            </p:cNvPr>
            <p:cNvSpPr/>
            <p:nvPr/>
          </p:nvSpPr>
          <p:spPr>
            <a:xfrm rot="5400000">
              <a:off x="1190851" y="3104974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 Block 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6A9F9D-1CF5-6602-21A1-67DD9248D3C1}"/>
                </a:ext>
              </a:extLst>
            </p:cNvPr>
            <p:cNvSpPr/>
            <p:nvPr/>
          </p:nvSpPr>
          <p:spPr>
            <a:xfrm rot="5400000">
              <a:off x="1190850" y="3520471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 Block 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794CC2C-D620-3638-D5DC-08981513BA75}"/>
                    </a:ext>
                  </a:extLst>
                </p:cNvPr>
                <p:cNvSpPr txBox="1"/>
                <p:nvPr/>
              </p:nvSpPr>
              <p:spPr>
                <a:xfrm>
                  <a:off x="2325462" y="3009791"/>
                  <a:ext cx="815527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9E96E8F-1ABB-47DB-024B-AE6B6CE8D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462" y="3009791"/>
                  <a:ext cx="815527" cy="358303"/>
                </a:xfrm>
                <a:prstGeom prst="rect">
                  <a:avLst/>
                </a:prstGeom>
                <a:blipFill>
                  <a:blip r:embed="rId2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AB44A03-1352-514B-56B7-131B6232B8D8}"/>
                    </a:ext>
                  </a:extLst>
                </p:cNvPr>
                <p:cNvSpPr txBox="1"/>
                <p:nvPr/>
              </p:nvSpPr>
              <p:spPr>
                <a:xfrm>
                  <a:off x="2325341" y="3430880"/>
                  <a:ext cx="904692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BD92F31-EA77-EC21-C076-5B75113FD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341" y="3430880"/>
                  <a:ext cx="904692" cy="358303"/>
                </a:xfrm>
                <a:prstGeom prst="rect">
                  <a:avLst/>
                </a:prstGeom>
                <a:blipFill>
                  <a:blip r:embed="rId11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C518622-D270-07B5-F8A1-8CB5359F7F33}"/>
                    </a:ext>
                  </a:extLst>
                </p:cNvPr>
                <p:cNvSpPr txBox="1"/>
                <p:nvPr/>
              </p:nvSpPr>
              <p:spPr>
                <a:xfrm>
                  <a:off x="2325341" y="3848800"/>
                  <a:ext cx="969868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=32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F3AFBBC-7D88-E379-0AFF-1AF6F4692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341" y="3848800"/>
                  <a:ext cx="969868" cy="358303"/>
                </a:xfrm>
                <a:prstGeom prst="rect">
                  <a:avLst/>
                </a:prstGeom>
                <a:blipFill>
                  <a:blip r:embed="rId12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114D0B9-66AE-AF64-C1E8-755DA584036E}"/>
                    </a:ext>
                  </a:extLst>
                </p:cNvPr>
                <p:cNvSpPr txBox="1"/>
                <p:nvPr/>
              </p:nvSpPr>
              <p:spPr>
                <a:xfrm>
                  <a:off x="2325341" y="4266720"/>
                  <a:ext cx="992232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=64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BE7BEDE-1CCB-B8C9-D132-CA8B7906C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341" y="4266720"/>
                  <a:ext cx="992232" cy="358303"/>
                </a:xfrm>
                <a:prstGeom prst="rect">
                  <a:avLst/>
                </a:prstGeom>
                <a:blipFill>
                  <a:blip r:embed="rId13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E502F52-EF5C-1C95-F8A3-94E183C8C804}"/>
                    </a:ext>
                  </a:extLst>
                </p:cNvPr>
                <p:cNvSpPr/>
                <p:nvPr/>
              </p:nvSpPr>
              <p:spPr>
                <a:xfrm rot="5400000">
                  <a:off x="1190849" y="1846461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60, 60, 1</m:t>
                            </m:r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A78FD2E-5578-4236-06DC-FBDF1547F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90849" y="1846461"/>
                  <a:ext cx="381000" cy="182325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F528A08-2993-6CAC-1F66-6F86BE944A45}"/>
                    </a:ext>
                  </a:extLst>
                </p:cNvPr>
                <p:cNvSpPr/>
                <p:nvPr/>
              </p:nvSpPr>
              <p:spPr>
                <a:xfrm rot="5400000">
                  <a:off x="1190849" y="3941334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3, 3, 64</m:t>
                            </m:r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B1A62DF-0720-19FE-12F4-BB5538CAE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90849" y="3941334"/>
                  <a:ext cx="381000" cy="182325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3B7142-698A-A31D-EB55-6ED44C9E6F64}"/>
              </a:ext>
            </a:extLst>
          </p:cNvPr>
          <p:cNvGrpSpPr/>
          <p:nvPr/>
        </p:nvGrpSpPr>
        <p:grpSpPr>
          <a:xfrm>
            <a:off x="787400" y="1083830"/>
            <a:ext cx="1903930" cy="1277438"/>
            <a:chOff x="736599" y="1303449"/>
            <a:chExt cx="1903930" cy="1277438"/>
          </a:xfrm>
        </p:grpSpPr>
        <p:sp>
          <p:nvSpPr>
            <p:cNvPr id="91" name="Content Placeholder 4">
              <a:extLst>
                <a:ext uri="{FF2B5EF4-FFF2-40B4-BE49-F238E27FC236}">
                  <a16:creationId xmlns:a16="http://schemas.microsoft.com/office/drawing/2014/main" id="{5778DB52-6980-0C6B-C51D-970C5B618740}"/>
                </a:ext>
              </a:extLst>
            </p:cNvPr>
            <p:cNvSpPr txBox="1">
              <a:spLocks/>
            </p:cNvSpPr>
            <p:nvPr/>
          </p:nvSpPr>
          <p:spPr>
            <a:xfrm>
              <a:off x="736599" y="1303449"/>
              <a:ext cx="1677394" cy="4191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The Encoder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6647CEE-5995-6008-9012-6506A24FF32E}"/>
                </a:ext>
              </a:extLst>
            </p:cNvPr>
            <p:cNvGrpSpPr/>
            <p:nvPr/>
          </p:nvGrpSpPr>
          <p:grpSpPr>
            <a:xfrm>
              <a:off x="787400" y="1719816"/>
              <a:ext cx="1853129" cy="861071"/>
              <a:chOff x="342412" y="1883495"/>
              <a:chExt cx="1853129" cy="861071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0D156C2-BC72-A9BC-E7A5-37187EA0ADFD}"/>
                  </a:ext>
                </a:extLst>
              </p:cNvPr>
              <p:cNvGrpSpPr/>
              <p:nvPr/>
            </p:nvGrpSpPr>
            <p:grpSpPr>
              <a:xfrm>
                <a:off x="1243779" y="2010491"/>
                <a:ext cx="643169" cy="617808"/>
                <a:chOff x="5525482" y="2708286"/>
                <a:chExt cx="643169" cy="617808"/>
              </a:xfrm>
            </p:grpSpPr>
            <p:sp>
              <p:nvSpPr>
                <p:cNvPr id="96" name="Trapezoid 95">
                  <a:extLst>
                    <a:ext uri="{FF2B5EF4-FFF2-40B4-BE49-F238E27FC236}">
                      <a16:creationId xmlns:a16="http://schemas.microsoft.com/office/drawing/2014/main" id="{16813837-1546-4038-9658-B32C756A8FD6}"/>
                    </a:ext>
                  </a:extLst>
                </p:cNvPr>
                <p:cNvSpPr/>
                <p:nvPr/>
              </p:nvSpPr>
              <p:spPr>
                <a:xfrm rot="5400000">
                  <a:off x="5538163" y="2695605"/>
                  <a:ext cx="617808" cy="643169"/>
                </a:xfrm>
                <a:prstGeom prst="trapezoid">
                  <a:avLst>
                    <a:gd name="adj" fmla="val 32895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DC502801-3AB5-230C-84D6-F22ED13DC6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4863" y="2862620"/>
                      <a:ext cx="427847" cy="2576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𝐸𝑛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284DFE9-2862-268B-D342-EAFA326188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4863" y="2862620"/>
                      <a:ext cx="427847" cy="2576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r="-20000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334E61B-6A6E-AF4F-3A74-24524ED27AF7}"/>
                      </a:ext>
                    </a:extLst>
                  </p:cNvPr>
                  <p:cNvSpPr/>
                  <p:nvPr/>
                </p:nvSpPr>
                <p:spPr>
                  <a:xfrm>
                    <a:off x="2019802" y="2104837"/>
                    <a:ext cx="175739" cy="418389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878AF1C-64B5-20C9-2529-D52AFD0468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802" y="2104837"/>
                    <a:ext cx="175739" cy="418389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3030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5" name="Content Placeholder 9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0796E785-A047-88EF-F4A8-DD63F27D45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31" t="17781" r="2931" b="65259"/>
              <a:stretch/>
            </p:blipFill>
            <p:spPr>
              <a:xfrm>
                <a:off x="342412" y="1883495"/>
                <a:ext cx="768514" cy="861071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0F61D0-4AEC-7832-8133-48C5D635919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247497" y="35003"/>
            <a:ext cx="3905795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9D14AC9-BB7B-D49F-D443-3502593D24EA}"/>
              </a:ext>
            </a:extLst>
          </p:cNvPr>
          <p:cNvSpPr txBox="1"/>
          <p:nvPr/>
        </p:nvSpPr>
        <p:spPr>
          <a:xfrm>
            <a:off x="8247497" y="1360622"/>
            <a:ext cx="102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</a:t>
            </a:r>
          </a:p>
          <a:p>
            <a:r>
              <a:rPr lang="en-US" sz="1200" dirty="0"/>
              <a:t>CNN-RNN </a:t>
            </a:r>
          </a:p>
          <a:p>
            <a:r>
              <a:rPr lang="en-US" sz="1200" dirty="0"/>
              <a:t>architecture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677CBD-E965-829D-7E87-6CF3EEC2E6C4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C2350D0-DAAC-34FD-62A9-3E15005393B2}"/>
              </a:ext>
            </a:extLst>
          </p:cNvPr>
          <p:cNvSpPr/>
          <p:nvPr/>
        </p:nvSpPr>
        <p:spPr>
          <a:xfrm>
            <a:off x="8247497" y="124096"/>
            <a:ext cx="1677394" cy="865902"/>
          </a:xfrm>
          <a:prstGeom prst="frame">
            <a:avLst>
              <a:gd name="adj1" fmla="val 46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005D6-92F9-CCE5-6190-F5FD97D79F27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F33BB6E3-B39B-92FF-28AB-91D63C6011FA}"/>
              </a:ext>
            </a:extLst>
          </p:cNvPr>
          <p:cNvGrpSpPr/>
          <p:nvPr/>
        </p:nvGrpSpPr>
        <p:grpSpPr>
          <a:xfrm>
            <a:off x="787400" y="2732017"/>
            <a:ext cx="3640750" cy="2937883"/>
            <a:chOff x="2816076" y="2419351"/>
            <a:chExt cx="3067027" cy="247268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4E330C-1EB2-492B-48CF-57221C6DBC41}"/>
                </a:ext>
              </a:extLst>
            </p:cNvPr>
            <p:cNvSpPr/>
            <p:nvPr/>
          </p:nvSpPr>
          <p:spPr>
            <a:xfrm rot="5400000">
              <a:off x="3537207" y="2535739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RepeatVector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56BA38B-4286-51B6-FD1E-503802D491C5}"/>
                </a:ext>
              </a:extLst>
            </p:cNvPr>
            <p:cNvSpPr/>
            <p:nvPr/>
          </p:nvSpPr>
          <p:spPr>
            <a:xfrm rot="5400000">
              <a:off x="3537205" y="3373256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Reshape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97FDC70-521B-C34B-C5A0-765D6CE1BFEC}"/>
                    </a:ext>
                  </a:extLst>
                </p:cNvPr>
                <p:cNvSpPr/>
                <p:nvPr/>
              </p:nvSpPr>
              <p:spPr>
                <a:xfrm rot="5400000">
                  <a:off x="3540529" y="1698222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3, 3, 64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A78FD2E-5578-4236-06DC-FBDF1547F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40529" y="1698222"/>
                  <a:ext cx="381000" cy="18232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745814CE-1F4F-4B7F-A098-B6F1502EEAF7}"/>
                    </a:ext>
                  </a:extLst>
                </p:cNvPr>
                <p:cNvSpPr/>
                <p:nvPr/>
              </p:nvSpPr>
              <p:spPr>
                <a:xfrm rot="5400000">
                  <a:off x="3537205" y="3789911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5, 5, 5, 128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B1A62DF-0720-19FE-12F4-BB5538CAE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37205" y="3789911"/>
                  <a:ext cx="381000" cy="1823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4A14BA-ADBB-AA87-FC20-DCC02C2D20F5}"/>
                </a:ext>
              </a:extLst>
            </p:cNvPr>
            <p:cNvSpPr/>
            <p:nvPr/>
          </p:nvSpPr>
          <p:spPr>
            <a:xfrm rot="5400000">
              <a:off x="3537207" y="2114877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Flatten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B02614D-0337-527E-2EFB-1F2C773B9FDC}"/>
                </a:ext>
              </a:extLst>
            </p:cNvPr>
            <p:cNvSpPr/>
            <p:nvPr/>
          </p:nvSpPr>
          <p:spPr>
            <a:xfrm rot="5400000">
              <a:off x="3537206" y="2956601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C2C5454-91C3-A78B-56AA-5D07E7D166F6}"/>
                    </a:ext>
                  </a:extLst>
                </p:cNvPr>
                <p:cNvSpPr txBox="1"/>
                <p:nvPr/>
              </p:nvSpPr>
              <p:spPr>
                <a:xfrm>
                  <a:off x="4645960" y="3360869"/>
                  <a:ext cx="1237143" cy="259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125, 576</m:t>
                            </m:r>
                          </m:e>
                        </m:d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C2C5454-91C3-A78B-56AA-5D07E7D16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960" y="3360869"/>
                  <a:ext cx="1237143" cy="2590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83CB28A-8C67-75B1-17B0-B128ABFD14EB}"/>
                    </a:ext>
                  </a:extLst>
                </p:cNvPr>
                <p:cNvSpPr txBox="1"/>
                <p:nvPr/>
              </p:nvSpPr>
              <p:spPr>
                <a:xfrm>
                  <a:off x="4645960" y="3781731"/>
                  <a:ext cx="1237143" cy="259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125, 128</m:t>
                            </m:r>
                          </m:e>
                        </m:d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83CB28A-8C67-75B1-17B0-B128ABFD1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960" y="3781731"/>
                  <a:ext cx="1237143" cy="259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3F49078-6657-505A-0988-F46CAC65CCA9}"/>
              </a:ext>
            </a:extLst>
          </p:cNvPr>
          <p:cNvGrpSpPr/>
          <p:nvPr/>
        </p:nvGrpSpPr>
        <p:grpSpPr>
          <a:xfrm>
            <a:off x="4975383" y="2502894"/>
            <a:ext cx="4973099" cy="3353766"/>
            <a:chOff x="4784082" y="2326822"/>
            <a:chExt cx="3971817" cy="2724609"/>
          </a:xfrm>
        </p:grpSpPr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1C068DD4-9CC8-44B8-2B84-2399BAD6876A}"/>
                </a:ext>
              </a:extLst>
            </p:cNvPr>
            <p:cNvSpPr/>
            <p:nvPr/>
          </p:nvSpPr>
          <p:spPr>
            <a:xfrm>
              <a:off x="4784082" y="3046166"/>
              <a:ext cx="990600" cy="914400"/>
            </a:xfrm>
            <a:prstGeom prst="cube">
              <a:avLst>
                <a:gd name="adj" fmla="val 875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D231A8-0AA8-8DDB-EBB4-2BA95261D862}"/>
                </a:ext>
              </a:extLst>
            </p:cNvPr>
            <p:cNvSpPr/>
            <p:nvPr/>
          </p:nvSpPr>
          <p:spPr>
            <a:xfrm>
              <a:off x="5908878" y="2655978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Flatten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6D665C-8496-D916-539D-9A156C7607FB}"/>
                </a:ext>
              </a:extLst>
            </p:cNvPr>
            <p:cNvSpPr/>
            <p:nvPr/>
          </p:nvSpPr>
          <p:spPr>
            <a:xfrm>
              <a:off x="6349824" y="2652128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RepeatVector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415EBE3-4CAC-540C-BEE0-2BCDC10F2E96}"/>
                </a:ext>
              </a:extLst>
            </p:cNvPr>
            <p:cNvSpPr/>
            <p:nvPr/>
          </p:nvSpPr>
          <p:spPr>
            <a:xfrm>
              <a:off x="6790770" y="2653970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GRU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2A3F258-0272-1162-D214-41AF4A80F97F}"/>
                </a:ext>
              </a:extLst>
            </p:cNvPr>
            <p:cNvSpPr/>
            <p:nvPr/>
          </p:nvSpPr>
          <p:spPr>
            <a:xfrm>
              <a:off x="7231716" y="2652127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Reshape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690B72C-B198-6251-E2A8-7FD53851CC76}"/>
                    </a:ext>
                  </a:extLst>
                </p:cNvPr>
                <p:cNvSpPr/>
                <p:nvPr/>
              </p:nvSpPr>
              <p:spPr>
                <a:xfrm rot="5400000">
                  <a:off x="6062819" y="4383427"/>
                  <a:ext cx="430537" cy="9054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𝑑𝑟𝑜𝑝𝑜𝑢𝑡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690B72C-B198-6251-E2A8-7FD53851C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62819" y="4383427"/>
                  <a:ext cx="430537" cy="9054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0D547E7-548D-ED3D-5582-F9858A3E8F37}"/>
                    </a:ext>
                  </a:extLst>
                </p:cNvPr>
                <p:cNvSpPr/>
                <p:nvPr/>
              </p:nvSpPr>
              <p:spPr>
                <a:xfrm rot="5400000">
                  <a:off x="7469183" y="4383426"/>
                  <a:ext cx="430537" cy="9054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𝑠𝑒𝑞𝑢𝑒𝑛𝑐𝑒𝑠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0D547E7-548D-ED3D-5582-F9858A3E8F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469183" y="4383426"/>
                  <a:ext cx="430537" cy="9054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F7197939-6B9E-409A-AE66-6EA467830B08}"/>
                </a:ext>
              </a:extLst>
            </p:cNvPr>
            <p:cNvCxnSpPr>
              <a:cxnSpLocks/>
              <a:stCxn id="89" idx="2"/>
              <a:endCxn id="98" idx="0"/>
            </p:cNvCxnSpPr>
            <p:nvPr/>
          </p:nvCxnSpPr>
          <p:spPr>
            <a:xfrm rot="5400000">
              <a:off x="6676579" y="4531472"/>
              <a:ext cx="358937" cy="25044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A4C30C9-4D91-1510-60A9-325B01975321}"/>
                </a:ext>
              </a:extLst>
            </p:cNvPr>
            <p:cNvCxnSpPr>
              <a:cxnSpLocks/>
              <a:stCxn id="89" idx="2"/>
              <a:endCxn id="99" idx="2"/>
            </p:cNvCxnSpPr>
            <p:nvPr/>
          </p:nvCxnSpPr>
          <p:spPr>
            <a:xfrm rot="16200000" flipH="1">
              <a:off x="6927025" y="4531472"/>
              <a:ext cx="358936" cy="25044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Content Placeholder 4">
              <a:extLst>
                <a:ext uri="{FF2B5EF4-FFF2-40B4-BE49-F238E27FC236}">
                  <a16:creationId xmlns:a16="http://schemas.microsoft.com/office/drawing/2014/main" id="{732F138E-355B-5751-824C-A11606C853D6}"/>
                </a:ext>
              </a:extLst>
            </p:cNvPr>
            <p:cNvSpPr txBox="1">
              <a:spLocks/>
            </p:cNvSpPr>
            <p:nvPr/>
          </p:nvSpPr>
          <p:spPr>
            <a:xfrm>
              <a:off x="5847405" y="2326822"/>
              <a:ext cx="1886730" cy="323463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1800" u="sng" dirty="0"/>
                <a:t>Recurrent block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26846EF-09E5-2F27-4488-DFB2C7B720E4}"/>
                    </a:ext>
                  </a:extLst>
                </p:cNvPr>
                <p:cNvSpPr txBox="1"/>
                <p:nvPr/>
              </p:nvSpPr>
              <p:spPr>
                <a:xfrm>
                  <a:off x="4784082" y="4058727"/>
                  <a:ext cx="7547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3, 3, 64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673057C-DB5F-C9EB-535E-50073D365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082" y="4058727"/>
                  <a:ext cx="75479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72ECFDB-417C-5AF5-73A2-C1CCFD028736}"/>
                    </a:ext>
                  </a:extLst>
                </p:cNvPr>
                <p:cNvSpPr txBox="1"/>
                <p:nvPr/>
              </p:nvSpPr>
              <p:spPr>
                <a:xfrm>
                  <a:off x="7765299" y="4137126"/>
                  <a:ext cx="9054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5, 5, 5, 128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72ECFDB-417C-5AF5-73A2-C1CCFD028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299" y="4137126"/>
                  <a:ext cx="905473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5" name="Picture 4" descr="PyTorch Tutorial – Lesson 1: Tensor – Beeren Sahu">
              <a:extLst>
                <a:ext uri="{FF2B5EF4-FFF2-40B4-BE49-F238E27FC236}">
                  <a16:creationId xmlns:a16="http://schemas.microsoft.com/office/drawing/2014/main" id="{8DF7632D-A9D8-CC6A-225B-F90FA54F1D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867" r="84098" b="8652"/>
            <a:stretch/>
          </p:blipFill>
          <p:spPr bwMode="auto">
            <a:xfrm>
              <a:off x="7765299" y="2606626"/>
              <a:ext cx="990600" cy="153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2D9C629-FDDA-2BF9-06FA-720DC7B9D1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7497" y="35003"/>
            <a:ext cx="3905795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1D6733-1FF6-4F87-7E3A-9F96EF9D7A46}"/>
              </a:ext>
            </a:extLst>
          </p:cNvPr>
          <p:cNvSpPr txBox="1"/>
          <p:nvPr/>
        </p:nvSpPr>
        <p:spPr>
          <a:xfrm>
            <a:off x="8247497" y="1360622"/>
            <a:ext cx="102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</a:t>
            </a:r>
          </a:p>
          <a:p>
            <a:r>
              <a:rPr lang="en-US" sz="1200" dirty="0"/>
              <a:t>CNN-RNN </a:t>
            </a:r>
          </a:p>
          <a:p>
            <a:r>
              <a:rPr lang="en-US" sz="1200" dirty="0"/>
              <a:t>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9C72F8-FB94-7C26-61A0-A81A29757283}"/>
              </a:ext>
            </a:extLst>
          </p:cNvPr>
          <p:cNvGrpSpPr/>
          <p:nvPr/>
        </p:nvGrpSpPr>
        <p:grpSpPr>
          <a:xfrm>
            <a:off x="787399" y="1083830"/>
            <a:ext cx="2574925" cy="941558"/>
            <a:chOff x="787399" y="1083830"/>
            <a:chExt cx="2574925" cy="941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99A665-AF4D-F2CC-4383-F27133C8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7400" y="1502930"/>
              <a:ext cx="2334737" cy="522458"/>
            </a:xfrm>
            <a:prstGeom prst="rect">
              <a:avLst/>
            </a:prstGeom>
          </p:spPr>
        </p:pic>
        <p:sp>
          <p:nvSpPr>
            <p:cNvPr id="33" name="Content Placeholder 4">
              <a:extLst>
                <a:ext uri="{FF2B5EF4-FFF2-40B4-BE49-F238E27FC236}">
                  <a16:creationId xmlns:a16="http://schemas.microsoft.com/office/drawing/2014/main" id="{BCE69638-B62D-FE2A-DFB5-9D60DA46D03D}"/>
                </a:ext>
              </a:extLst>
            </p:cNvPr>
            <p:cNvSpPr txBox="1">
              <a:spLocks/>
            </p:cNvSpPr>
            <p:nvPr/>
          </p:nvSpPr>
          <p:spPr>
            <a:xfrm>
              <a:off x="787399" y="1083830"/>
              <a:ext cx="2574925" cy="4191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The Recurrent Block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E412545-CA29-F0F6-6FEB-8BA60B9DAADF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A7E544A-4A19-7F7E-5FBA-E3ED2D9720C9}"/>
              </a:ext>
            </a:extLst>
          </p:cNvPr>
          <p:cNvSpPr/>
          <p:nvPr/>
        </p:nvSpPr>
        <p:spPr>
          <a:xfrm>
            <a:off x="9632272" y="68061"/>
            <a:ext cx="2521020" cy="867053"/>
          </a:xfrm>
          <a:prstGeom prst="frame">
            <a:avLst>
              <a:gd name="adj1" fmla="val 46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454CB-4BB9-313F-BA54-30B9F5A25D12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3C5A870D-DCE5-804F-9938-BD58ECB0DEC2}"/>
              </a:ext>
            </a:extLst>
          </p:cNvPr>
          <p:cNvGrpSpPr/>
          <p:nvPr/>
        </p:nvGrpSpPr>
        <p:grpSpPr>
          <a:xfrm>
            <a:off x="787400" y="2680440"/>
            <a:ext cx="4330701" cy="3050566"/>
            <a:chOff x="129736" y="2360350"/>
            <a:chExt cx="3948916" cy="247929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B7974DF-AF0A-A432-6507-41DE918EA61B}"/>
                </a:ext>
              </a:extLst>
            </p:cNvPr>
            <p:cNvSpPr/>
            <p:nvPr/>
          </p:nvSpPr>
          <p:spPr>
            <a:xfrm rot="5400000">
              <a:off x="852239" y="2058725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ConvT</a:t>
              </a:r>
              <a:r>
                <a:rPr lang="en-US" dirty="0">
                  <a:solidFill>
                    <a:schemeClr val="tx1"/>
                  </a:solidFill>
                </a:rPr>
                <a:t> Block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E133DEF-8EF3-8201-F48F-41B396387EAD}"/>
                </a:ext>
              </a:extLst>
            </p:cNvPr>
            <p:cNvSpPr/>
            <p:nvPr/>
          </p:nvSpPr>
          <p:spPr>
            <a:xfrm rot="5400000">
              <a:off x="852241" y="2476893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ConvT</a:t>
              </a:r>
              <a:r>
                <a:rPr lang="en-US" dirty="0">
                  <a:solidFill>
                    <a:schemeClr val="tx1"/>
                  </a:solidFill>
                </a:rPr>
                <a:t> Block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64BD27-1223-F676-FA37-B38E0CA2BB29}"/>
                </a:ext>
              </a:extLst>
            </p:cNvPr>
            <p:cNvSpPr/>
            <p:nvPr/>
          </p:nvSpPr>
          <p:spPr>
            <a:xfrm rot="5400000">
              <a:off x="852240" y="2897734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ConvT</a:t>
              </a:r>
              <a:r>
                <a:rPr lang="en-US" dirty="0">
                  <a:solidFill>
                    <a:schemeClr val="tx1"/>
                  </a:solidFill>
                </a:rPr>
                <a:t> Block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A84B27C-D3AC-7421-ED6E-83CBEDBC4715}"/>
                    </a:ext>
                  </a:extLst>
                </p:cNvPr>
                <p:cNvSpPr txBox="1"/>
                <p:nvPr/>
              </p:nvSpPr>
              <p:spPr>
                <a:xfrm>
                  <a:off x="1980006" y="2779853"/>
                  <a:ext cx="2018678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=64,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𝑠𝑡𝑟𝑖𝑑𝑒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8D53EDE-305A-8D02-2451-9C3F5CD08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006" y="2779853"/>
                  <a:ext cx="2018678" cy="358303"/>
                </a:xfrm>
                <a:prstGeom prst="rect">
                  <a:avLst/>
                </a:prstGeom>
                <a:blipFill>
                  <a:blip r:embed="rId12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76EB763-1908-D22C-04C1-806543209B8F}"/>
                    </a:ext>
                  </a:extLst>
                </p:cNvPr>
                <p:cNvSpPr txBox="1"/>
                <p:nvPr/>
              </p:nvSpPr>
              <p:spPr>
                <a:xfrm>
                  <a:off x="1977819" y="3195874"/>
                  <a:ext cx="2100833" cy="360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=32,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𝑠𝑡𝑟𝑖𝑑𝑒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2F72D40-73AF-0749-9320-8588CD987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819" y="3195874"/>
                  <a:ext cx="2100833" cy="360612"/>
                </a:xfrm>
                <a:prstGeom prst="rect">
                  <a:avLst/>
                </a:prstGeom>
                <a:blipFill>
                  <a:blip r:embed="rId1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5752C64-1A23-F1ED-51C5-8D4172FFDA1A}"/>
                    </a:ext>
                  </a:extLst>
                </p:cNvPr>
                <p:cNvSpPr txBox="1"/>
                <p:nvPr/>
              </p:nvSpPr>
              <p:spPr>
                <a:xfrm>
                  <a:off x="1979945" y="3618862"/>
                  <a:ext cx="2018801" cy="3583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=16,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𝑠𝑡𝑟𝑖𝑑𝑒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E498C89-DD51-DDAA-253A-9CFF30B47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45" y="3618862"/>
                  <a:ext cx="2018801" cy="358303"/>
                </a:xfrm>
                <a:prstGeom prst="rect">
                  <a:avLst/>
                </a:prstGeom>
                <a:blipFill>
                  <a:blip r:embed="rId14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F20DBAF-D203-D380-FD3F-DBF48FB1D952}"/>
                    </a:ext>
                  </a:extLst>
                </p:cNvPr>
                <p:cNvSpPr/>
                <p:nvPr/>
              </p:nvSpPr>
              <p:spPr>
                <a:xfrm rot="5400000">
                  <a:off x="852238" y="1639221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5, 5, 5, 128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9679CCD-C27D-5CF2-FC20-CC58078C4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52238" y="1639221"/>
                  <a:ext cx="381000" cy="182325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357CE1C-69C0-B594-0127-4058A0787C16}"/>
                    </a:ext>
                  </a:extLst>
                </p:cNvPr>
                <p:cNvSpPr/>
                <p:nvPr/>
              </p:nvSpPr>
              <p:spPr>
                <a:xfrm rot="5400000">
                  <a:off x="852237" y="3737513"/>
                  <a:ext cx="381000" cy="1823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𝑁𝑜𝑛𝑒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60, 60, 60, 1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094BA4D-B370-1CAA-50EA-AFDF4E0E1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52237" y="3737513"/>
                  <a:ext cx="381000" cy="182325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D89E8F0-F166-D666-4FC8-DD34DBC0D87D}"/>
                </a:ext>
              </a:extLst>
            </p:cNvPr>
            <p:cNvSpPr/>
            <p:nvPr/>
          </p:nvSpPr>
          <p:spPr>
            <a:xfrm rot="5400000">
              <a:off x="850865" y="3317638"/>
              <a:ext cx="381000" cy="18232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 Block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A83FE6-3214-946F-7B1E-8CE2273B2BE9}"/>
              </a:ext>
            </a:extLst>
          </p:cNvPr>
          <p:cNvGrpSpPr/>
          <p:nvPr/>
        </p:nvGrpSpPr>
        <p:grpSpPr>
          <a:xfrm>
            <a:off x="5213499" y="2212120"/>
            <a:ext cx="5809294" cy="3941066"/>
            <a:chOff x="4364380" y="1137921"/>
            <a:chExt cx="4771441" cy="356330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FEF1DF-C11B-E37B-F14B-DF92E8A69A02}"/>
                </a:ext>
              </a:extLst>
            </p:cNvPr>
            <p:cNvSpPr/>
            <p:nvPr/>
          </p:nvSpPr>
          <p:spPr>
            <a:xfrm>
              <a:off x="5777013" y="2181766"/>
              <a:ext cx="381000" cy="18232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ConvT3D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EB75FDB-1685-2741-9A59-CBE5CDE4F25F}"/>
                </a:ext>
              </a:extLst>
            </p:cNvPr>
            <p:cNvSpPr/>
            <p:nvPr/>
          </p:nvSpPr>
          <p:spPr>
            <a:xfrm>
              <a:off x="6190373" y="2181766"/>
              <a:ext cx="381000" cy="18232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ConvT3D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ACB5101-E8FF-F5D4-88A0-22855C46F792}"/>
                </a:ext>
              </a:extLst>
            </p:cNvPr>
            <p:cNvSpPr/>
            <p:nvPr/>
          </p:nvSpPr>
          <p:spPr>
            <a:xfrm>
              <a:off x="7029039" y="2179354"/>
              <a:ext cx="381000" cy="18232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BatchNorm</a:t>
              </a:r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B9DA085-8691-C4F0-CE1B-FAA82D237038}"/>
                </a:ext>
              </a:extLst>
            </p:cNvPr>
            <p:cNvSpPr/>
            <p:nvPr/>
          </p:nvSpPr>
          <p:spPr>
            <a:xfrm>
              <a:off x="7448372" y="2179258"/>
              <a:ext cx="381000" cy="1823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/>
                <a:t>LeakyReLU</a:t>
              </a:r>
              <a:endParaRPr lang="en-US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5493E41B-58B2-6F7F-E201-0F39155482F2}"/>
                </a:ext>
              </a:extLst>
            </p:cNvPr>
            <p:cNvSpPr/>
            <p:nvPr/>
          </p:nvSpPr>
          <p:spPr>
            <a:xfrm>
              <a:off x="7999209" y="2562902"/>
              <a:ext cx="990600" cy="9144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AC810611-9AE7-902C-DC67-3909A3381C17}"/>
                </a:ext>
              </a:extLst>
            </p:cNvPr>
            <p:cNvSpPr/>
            <p:nvPr/>
          </p:nvSpPr>
          <p:spPr>
            <a:xfrm>
              <a:off x="4574863" y="2730599"/>
              <a:ext cx="990600" cy="914400"/>
            </a:xfrm>
            <a:prstGeom prst="cube">
              <a:avLst>
                <a:gd name="adj" fmla="val 5369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6D9F9BF-F87C-7A2B-C5F2-7A534F1CDCBB}"/>
                    </a:ext>
                  </a:extLst>
                </p:cNvPr>
                <p:cNvSpPr txBox="1"/>
                <p:nvPr/>
              </p:nvSpPr>
              <p:spPr>
                <a:xfrm>
                  <a:off x="4366390" y="3653745"/>
                  <a:ext cx="1154665" cy="291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6D9F9BF-F87C-7A2B-C5F2-7A534F1CD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390" y="3653745"/>
                  <a:ext cx="1154665" cy="29161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9B5F0B8-1249-06C4-1B66-857EB7107E0A}"/>
                    </a:ext>
                  </a:extLst>
                </p:cNvPr>
                <p:cNvSpPr txBox="1"/>
                <p:nvPr/>
              </p:nvSpPr>
              <p:spPr>
                <a:xfrm>
                  <a:off x="7853197" y="3473213"/>
                  <a:ext cx="1282624" cy="481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E9B5F0B8-1249-06C4-1B66-857EB7107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197" y="3473213"/>
                  <a:ext cx="1282624" cy="48101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B73A39-2283-6701-7569-08ACB3814A75}"/>
                    </a:ext>
                  </a:extLst>
                </p:cNvPr>
                <p:cNvSpPr txBox="1"/>
                <p:nvPr/>
              </p:nvSpPr>
              <p:spPr>
                <a:xfrm>
                  <a:off x="6888034" y="1419758"/>
                  <a:ext cx="1606475" cy="769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𝑓𝑖𝑙𝑡𝑒𝑟𝑠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3,3,3</m:t>
                          </m:r>
                        </m:e>
                      </m:d>
                    </m:oMath>
                  </a14:m>
                  <a:endParaRPr lang="en-US" sz="1600" b="0" dirty="0"/>
                </a:p>
                <a:p>
                  <a:r>
                    <a:rPr lang="en-US" sz="16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</m:oMath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1B73A39-2283-6701-7569-08ACB3814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034" y="1419758"/>
                  <a:ext cx="1606475" cy="769201"/>
                </a:xfrm>
                <a:prstGeom prst="rect">
                  <a:avLst/>
                </a:prstGeom>
                <a:blipFill>
                  <a:blip r:embed="rId1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1966DBDF-4FFE-760A-DFD5-643C87AA6DFE}"/>
                </a:ext>
              </a:extLst>
            </p:cNvPr>
            <p:cNvCxnSpPr>
              <a:cxnSpLocks/>
              <a:stCxn id="104" idx="0"/>
              <a:endCxn id="115" idx="0"/>
            </p:cNvCxnSpPr>
            <p:nvPr/>
          </p:nvCxnSpPr>
          <p:spPr>
            <a:xfrm rot="16200000" flipH="1" flipV="1">
              <a:off x="5503114" y="1948503"/>
              <a:ext cx="231137" cy="697661"/>
            </a:xfrm>
            <a:prstGeom prst="bentConnector4">
              <a:avLst>
                <a:gd name="adj1" fmla="val -98902"/>
                <a:gd name="adj2" fmla="val 8067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F2C6E6F-1096-B034-49BF-060231449118}"/>
                    </a:ext>
                  </a:extLst>
                </p:cNvPr>
                <p:cNvSpPr/>
                <p:nvPr/>
              </p:nvSpPr>
              <p:spPr>
                <a:xfrm rot="5400000">
                  <a:off x="4603857" y="1474040"/>
                  <a:ext cx="430537" cy="9054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</a:rPr>
                    <a:t> regularization</a:t>
                  </a: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F2C6E6F-1096-B034-49BF-060231449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03857" y="1474040"/>
                  <a:ext cx="430537" cy="905472"/>
                </a:xfrm>
                <a:prstGeom prst="rect">
                  <a:avLst/>
                </a:prstGeom>
                <a:blipFill>
                  <a:blip r:embed="rId20"/>
                  <a:stretch>
                    <a:fillRect l="-552" b="-63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4C394C3-DE43-6F2A-060F-91830973EC48}"/>
                </a:ext>
              </a:extLst>
            </p:cNvPr>
            <p:cNvSpPr/>
            <p:nvPr/>
          </p:nvSpPr>
          <p:spPr>
            <a:xfrm rot="5400000">
              <a:off x="4601847" y="1960166"/>
              <a:ext cx="430537" cy="9054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LeakyReLU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sp>
          <p:nvSpPr>
            <p:cNvPr id="116" name="Content Placeholder 4">
              <a:extLst>
                <a:ext uri="{FF2B5EF4-FFF2-40B4-BE49-F238E27FC236}">
                  <a16:creationId xmlns:a16="http://schemas.microsoft.com/office/drawing/2014/main" id="{E734887E-CC67-3781-51D6-5E424C4C7FC8}"/>
                </a:ext>
              </a:extLst>
            </p:cNvPr>
            <p:cNvSpPr txBox="1">
              <a:spLocks/>
            </p:cNvSpPr>
            <p:nvPr/>
          </p:nvSpPr>
          <p:spPr>
            <a:xfrm>
              <a:off x="5321095" y="1137921"/>
              <a:ext cx="2970224" cy="419100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r>
                <a:rPr lang="en-US" sz="1800" u="sng" dirty="0"/>
                <a:t>Transpose Convolutional block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2A34C84-77CB-A976-2819-EF82D274B3D7}"/>
                </a:ext>
              </a:extLst>
            </p:cNvPr>
            <p:cNvSpPr/>
            <p:nvPr/>
          </p:nvSpPr>
          <p:spPr>
            <a:xfrm>
              <a:off x="6609706" y="2179355"/>
              <a:ext cx="381000" cy="18232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ConvT3D</a:t>
              </a:r>
            </a:p>
          </p:txBody>
        </p: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5C0C2726-436B-8EE0-562C-6BC0D7BB4489}"/>
                </a:ext>
              </a:extLst>
            </p:cNvPr>
            <p:cNvCxnSpPr>
              <a:cxnSpLocks/>
              <a:stCxn id="105" idx="0"/>
              <a:endCxn id="115" idx="0"/>
            </p:cNvCxnSpPr>
            <p:nvPr/>
          </p:nvCxnSpPr>
          <p:spPr>
            <a:xfrm rot="16200000" flipH="1" flipV="1">
              <a:off x="5709794" y="1741823"/>
              <a:ext cx="231137" cy="1111021"/>
            </a:xfrm>
            <a:prstGeom prst="bentConnector4">
              <a:avLst>
                <a:gd name="adj1" fmla="val -102092"/>
                <a:gd name="adj2" fmla="val 8850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9C244610-5496-78FE-4AB1-C5200827AA5A}"/>
                </a:ext>
              </a:extLst>
            </p:cNvPr>
            <p:cNvCxnSpPr>
              <a:cxnSpLocks/>
              <a:stCxn id="117" idx="0"/>
              <a:endCxn id="114" idx="1"/>
            </p:cNvCxnSpPr>
            <p:nvPr/>
          </p:nvCxnSpPr>
          <p:spPr>
            <a:xfrm rot="16200000" flipV="1">
              <a:off x="5575743" y="954892"/>
              <a:ext cx="467847" cy="1981080"/>
            </a:xfrm>
            <a:prstGeom prst="bentConnector3">
              <a:avLst>
                <a:gd name="adj1" fmla="val 12711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2DF7E1F-C698-FAC3-88EC-8BAFC9171827}"/>
                    </a:ext>
                  </a:extLst>
                </p:cNvPr>
                <p:cNvSpPr/>
                <p:nvPr/>
              </p:nvSpPr>
              <p:spPr>
                <a:xfrm rot="5400000">
                  <a:off x="6014480" y="4033225"/>
                  <a:ext cx="430537" cy="9054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𝑆𝑡𝑟𝑖𝑑𝑒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2DF7E1F-C698-FAC3-88EC-8BAFC9171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014480" y="4033225"/>
                  <a:ext cx="430537" cy="90547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85A45F2-90DA-8AC4-58AE-9D3768597E72}"/>
                    </a:ext>
                  </a:extLst>
                </p:cNvPr>
                <p:cNvSpPr/>
                <p:nvPr/>
              </p:nvSpPr>
              <p:spPr>
                <a:xfrm rot="5400000">
                  <a:off x="7161367" y="4033226"/>
                  <a:ext cx="430537" cy="90547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𝑆𝑡𝑟𝑖𝑑𝑒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85A45F2-90DA-8AC4-58AE-9D3768597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61367" y="4033226"/>
                  <a:ext cx="430537" cy="9054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917DDB7E-80B4-1EE0-805E-9A66AC15C329}"/>
                </a:ext>
              </a:extLst>
            </p:cNvPr>
            <p:cNvCxnSpPr>
              <a:cxnSpLocks/>
              <a:stCxn id="104" idx="2"/>
              <a:endCxn id="120" idx="1"/>
            </p:cNvCxnSpPr>
            <p:nvPr/>
          </p:nvCxnSpPr>
          <p:spPr>
            <a:xfrm rot="16200000" flipH="1">
              <a:off x="5965796" y="4006740"/>
              <a:ext cx="265670" cy="2622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1830F29B-6C52-B9D5-5D78-BB7873DFB8A2}"/>
                </a:ext>
              </a:extLst>
            </p:cNvPr>
            <p:cNvCxnSpPr>
              <a:cxnSpLocks/>
              <a:stCxn id="117" idx="2"/>
              <a:endCxn id="120" idx="1"/>
            </p:cNvCxnSpPr>
            <p:nvPr/>
          </p:nvCxnSpPr>
          <p:spPr>
            <a:xfrm rot="5400000">
              <a:off x="6380938" y="3851424"/>
              <a:ext cx="268081" cy="570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7D75986F-5FF0-914A-264D-22D27B5F8180}"/>
                </a:ext>
              </a:extLst>
            </p:cNvPr>
            <p:cNvCxnSpPr>
              <a:cxnSpLocks/>
              <a:stCxn id="105" idx="2"/>
              <a:endCxn id="121" idx="0"/>
            </p:cNvCxnSpPr>
            <p:nvPr/>
          </p:nvCxnSpPr>
          <p:spPr>
            <a:xfrm rot="16200000" flipH="1">
              <a:off x="6864652" y="3521243"/>
              <a:ext cx="480940" cy="1448499"/>
            </a:xfrm>
            <a:prstGeom prst="bentConnector4">
              <a:avLst>
                <a:gd name="adj1" fmla="val 42798"/>
                <a:gd name="adj2" fmla="val 11262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5690F92-36D2-40C8-6A2A-FE620ABFD7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47497" y="35003"/>
            <a:ext cx="3905795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006708B-F6C3-8493-337B-573A28618B1F}"/>
              </a:ext>
            </a:extLst>
          </p:cNvPr>
          <p:cNvGrpSpPr/>
          <p:nvPr/>
        </p:nvGrpSpPr>
        <p:grpSpPr>
          <a:xfrm>
            <a:off x="787400" y="1083830"/>
            <a:ext cx="2148972" cy="1235147"/>
            <a:chOff x="787400" y="1083830"/>
            <a:chExt cx="2148972" cy="12351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62108F-3A34-4F01-219D-8EE80B18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87400" y="1506483"/>
              <a:ext cx="2148972" cy="812494"/>
            </a:xfrm>
            <a:prstGeom prst="rect">
              <a:avLst/>
            </a:prstGeom>
          </p:spPr>
        </p:pic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CE7335F9-F1FC-E96F-D5D6-E20EE3A7E8EE}"/>
                </a:ext>
              </a:extLst>
            </p:cNvPr>
            <p:cNvSpPr txBox="1">
              <a:spLocks/>
            </p:cNvSpPr>
            <p:nvPr/>
          </p:nvSpPr>
          <p:spPr>
            <a:xfrm>
              <a:off x="787400" y="1083830"/>
              <a:ext cx="1677394" cy="4191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The Decoder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B5DD939-A744-5624-808C-E6F867453D7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119982-D3FF-855C-8EF2-C8A815D14F68}"/>
              </a:ext>
            </a:extLst>
          </p:cNvPr>
          <p:cNvSpPr txBox="1"/>
          <p:nvPr/>
        </p:nvSpPr>
        <p:spPr>
          <a:xfrm>
            <a:off x="8247497" y="1360622"/>
            <a:ext cx="102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</a:t>
            </a:r>
          </a:p>
          <a:p>
            <a:r>
              <a:rPr lang="en-US" sz="1200" dirty="0"/>
              <a:t>CNN-RNN </a:t>
            </a:r>
          </a:p>
          <a:p>
            <a:r>
              <a:rPr lang="en-US" sz="1200" dirty="0"/>
              <a:t>architecture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5A4D2C8-6820-74D6-6C19-BA2B80DABB2F}"/>
              </a:ext>
            </a:extLst>
          </p:cNvPr>
          <p:cNvSpPr/>
          <p:nvPr/>
        </p:nvSpPr>
        <p:spPr>
          <a:xfrm>
            <a:off x="9879196" y="263917"/>
            <a:ext cx="2247903" cy="1743035"/>
          </a:xfrm>
          <a:prstGeom prst="frame">
            <a:avLst>
              <a:gd name="adj1" fmla="val 468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A3B7D-6418-449E-5999-B650741D5498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397C40C3-1E05-B44E-2E51-A5CD34F6D2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400" y="1695213"/>
                <a:ext cx="7035801" cy="445810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Compile:</a:t>
                </a:r>
              </a:p>
              <a:p>
                <a:pPr lvl="1"/>
                <a:r>
                  <a:rPr lang="en-US" sz="2000" dirty="0"/>
                  <a:t>Optimizer = </a:t>
                </a:r>
                <a:r>
                  <a:rPr lang="en-US" sz="2000" dirty="0" err="1"/>
                  <a:t>Nadam</a:t>
                </a:r>
                <a:r>
                  <a:rPr lang="en-US" sz="2000" dirty="0"/>
                  <a:t> (Adam with </a:t>
                </a:r>
                <a:r>
                  <a:rPr lang="en-US" sz="2000" dirty="0" err="1"/>
                  <a:t>Nesterov</a:t>
                </a:r>
                <a:r>
                  <a:rPr lang="en-US" sz="2000" dirty="0"/>
                  <a:t> Momentum)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𝑆𝑆𝐼𝑀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SSIM: perceptual information comparison based on luminance, contrast, and proximity </a:t>
                </a:r>
                <a:r>
                  <a:rPr lang="en-US" sz="1600" dirty="0">
                    <a:sym typeface="Wingdings" panose="05000000000000000000" pitchFamily="2" charset="2"/>
                  </a:rPr>
                  <a:t>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MSE: pixel-wise comparison based on intensity and location.</a:t>
                </a:r>
                <a:endParaRPr lang="en-US" sz="2000" dirty="0"/>
              </a:p>
              <a:p>
                <a:r>
                  <a:rPr lang="en-US" sz="2000" dirty="0"/>
                  <a:t>Fit:</a:t>
                </a:r>
              </a:p>
              <a:p>
                <a:pPr lvl="1"/>
                <a:r>
                  <a:rPr lang="en-US" sz="2000" dirty="0"/>
                  <a:t>Epochs = 300</a:t>
                </a:r>
              </a:p>
              <a:p>
                <a:pPr lvl="1"/>
                <a:r>
                  <a:rPr lang="en-US" sz="2000" dirty="0"/>
                  <a:t>Batch Size = 40</a:t>
                </a:r>
              </a:p>
              <a:p>
                <a:pPr lvl="1"/>
                <a:r>
                  <a:rPr lang="en-US" sz="2000" dirty="0"/>
                  <a:t>Validation split = 0.25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17 minutes on Nvidia RTX 3080</a:t>
                </a: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397C40C3-1E05-B44E-2E51-A5CD34F6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695213"/>
                <a:ext cx="7035801" cy="4458109"/>
              </a:xfrm>
              <a:prstGeom prst="rect">
                <a:avLst/>
              </a:prstGeom>
              <a:blipFill>
                <a:blip r:embed="rId3"/>
                <a:stretch>
                  <a:fillRect l="-780" t="-1231" r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18A1947-0F0B-D8DC-9944-CE90C5A72531}"/>
              </a:ext>
            </a:extLst>
          </p:cNvPr>
          <p:cNvGrpSpPr/>
          <p:nvPr/>
        </p:nvGrpSpPr>
        <p:grpSpPr>
          <a:xfrm>
            <a:off x="7823201" y="3152539"/>
            <a:ext cx="3993290" cy="3000783"/>
            <a:chOff x="6104465" y="4061665"/>
            <a:chExt cx="3993290" cy="3000783"/>
          </a:xfrm>
        </p:grpSpPr>
        <p:pic>
          <p:nvPicPr>
            <p:cNvPr id="62" name="Picture 61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D5436DD-69B6-F281-0E6C-8F71C69D5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465" y="4061665"/>
              <a:ext cx="3993290" cy="283197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5A1AEA-AD83-2E77-891A-9EEA873DA0D6}"/>
                </a:ext>
              </a:extLst>
            </p:cNvPr>
            <p:cNvSpPr txBox="1"/>
            <p:nvPr/>
          </p:nvSpPr>
          <p:spPr>
            <a:xfrm>
              <a:off x="7187384" y="6785449"/>
              <a:ext cx="2054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CNN-RNN Training process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75AD1F-E49A-6517-AA69-5E1F84AAC40B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4E7DAF-1BD8-09C2-021E-BA449E2F8147}"/>
              </a:ext>
            </a:extLst>
          </p:cNvPr>
          <p:cNvGrpSpPr/>
          <p:nvPr/>
        </p:nvGrpSpPr>
        <p:grpSpPr>
          <a:xfrm>
            <a:off x="8299644" y="1142132"/>
            <a:ext cx="3267531" cy="1877454"/>
            <a:chOff x="8548960" y="1142132"/>
            <a:chExt cx="3267531" cy="187745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B663CF0-270C-5715-F565-58CECC4422C6}"/>
                </a:ext>
              </a:extLst>
            </p:cNvPr>
            <p:cNvGrpSpPr/>
            <p:nvPr/>
          </p:nvGrpSpPr>
          <p:grpSpPr>
            <a:xfrm>
              <a:off x="8548960" y="1142132"/>
              <a:ext cx="3267531" cy="1605433"/>
              <a:chOff x="5871553" y="1086514"/>
              <a:chExt cx="3267531" cy="1605433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9E76119-6C09-A8AE-24AD-47FEC8D10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1553" y="1086514"/>
                <a:ext cx="3267531" cy="10002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FDDDD42-59C1-B7D2-B2CB-C4B6C74C5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1553" y="2084935"/>
                <a:ext cx="3267531" cy="6070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D0E95C-01FB-D862-5B60-98F167B040C3}"/>
                </a:ext>
              </a:extLst>
            </p:cNvPr>
            <p:cNvSpPr txBox="1"/>
            <p:nvPr/>
          </p:nvSpPr>
          <p:spPr>
            <a:xfrm>
              <a:off x="9097829" y="2742587"/>
              <a:ext cx="2169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Nadam</a:t>
              </a:r>
              <a:r>
                <a:rPr lang="en-US" sz="1200" dirty="0"/>
                <a:t> optimizer formulation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AEE1CE-7651-B4D7-FA74-592CF0322A6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4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06B256-91CA-AF94-C04E-65208E321BED}"/>
              </a:ext>
            </a:extLst>
          </p:cNvPr>
          <p:cNvSpPr txBox="1">
            <a:spLocks/>
          </p:cNvSpPr>
          <p:nvPr/>
        </p:nvSpPr>
        <p:spPr>
          <a:xfrm>
            <a:off x="787400" y="1499120"/>
            <a:ext cx="7035801" cy="369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Training: MSE=0.016 | SSIM=0.867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F27BA8-A629-2010-F7AD-209611C21266}"/>
              </a:ext>
            </a:extLst>
          </p:cNvPr>
          <p:cNvGrpSpPr/>
          <p:nvPr/>
        </p:nvGrpSpPr>
        <p:grpSpPr>
          <a:xfrm>
            <a:off x="-2" y="1868453"/>
            <a:ext cx="12192000" cy="4242752"/>
            <a:chOff x="0" y="2273756"/>
            <a:chExt cx="12192000" cy="424275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4BBB1C-E204-4BC4-1B90-B5D6B15C6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3756"/>
              <a:ext cx="12192000" cy="409521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6BC385-2CD2-B964-70EF-31FD5A5EE231}"/>
                </a:ext>
              </a:extLst>
            </p:cNvPr>
            <p:cNvSpPr txBox="1"/>
            <p:nvPr/>
          </p:nvSpPr>
          <p:spPr>
            <a:xfrm>
              <a:off x="2212457" y="6238875"/>
              <a:ext cx="1434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Training </a:t>
              </a:r>
              <a:r>
                <a:rPr lang="en-US" sz="1200" b="1" dirty="0"/>
                <a:t>samples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90641B-C47E-52FB-D549-61BA6F3B756A}"/>
                </a:ext>
              </a:extLst>
            </p:cNvPr>
            <p:cNvSpPr txBox="1"/>
            <p:nvPr/>
          </p:nvSpPr>
          <p:spPr>
            <a:xfrm>
              <a:off x="5463235" y="6239509"/>
              <a:ext cx="1265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Training </a:t>
              </a:r>
              <a:r>
                <a:rPr lang="en-US" sz="1200" b="1" dirty="0"/>
                <a:t>inputs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33B723-F0E0-8E1D-DA7A-868F51DC4282}"/>
                </a:ext>
              </a:extLst>
            </p:cNvPr>
            <p:cNvSpPr txBox="1"/>
            <p:nvPr/>
          </p:nvSpPr>
          <p:spPr>
            <a:xfrm>
              <a:off x="8762326" y="6239509"/>
              <a:ext cx="1607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Training </a:t>
              </a:r>
              <a:r>
                <a:rPr lang="en-US" sz="1200" b="1" dirty="0"/>
                <a:t>predictions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669E4A-EF04-66E4-BBAB-F4574446D529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9E49E-6FA2-EC77-A0C7-90454E94223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406B256-91CA-AF94-C04E-65208E321BED}"/>
              </a:ext>
            </a:extLst>
          </p:cNvPr>
          <p:cNvSpPr txBox="1">
            <a:spLocks/>
          </p:cNvSpPr>
          <p:nvPr/>
        </p:nvSpPr>
        <p:spPr>
          <a:xfrm>
            <a:off x="787400" y="1455707"/>
            <a:ext cx="7035801" cy="3693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Testing: MSE=0.040 | SSIM=0.653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F0668E-952A-B46A-E73F-285E06F73E7B}"/>
              </a:ext>
            </a:extLst>
          </p:cNvPr>
          <p:cNvGrpSpPr/>
          <p:nvPr/>
        </p:nvGrpSpPr>
        <p:grpSpPr>
          <a:xfrm>
            <a:off x="-2" y="1830970"/>
            <a:ext cx="12192000" cy="4271200"/>
            <a:chOff x="0" y="2316428"/>
            <a:chExt cx="12192000" cy="4271200"/>
          </a:xfrm>
        </p:grpSpPr>
        <p:pic>
          <p:nvPicPr>
            <p:cNvPr id="40" name="Picture 39" descr="A screen 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6A0A74E0-D1C8-A227-DFD4-1506F0154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16428"/>
              <a:ext cx="12192000" cy="409521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1961DD-2A31-93A1-8BE3-DBD5F465E76B}"/>
                </a:ext>
              </a:extLst>
            </p:cNvPr>
            <p:cNvSpPr txBox="1"/>
            <p:nvPr/>
          </p:nvSpPr>
          <p:spPr>
            <a:xfrm>
              <a:off x="2212455" y="6309995"/>
              <a:ext cx="1434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Testing </a:t>
              </a:r>
              <a:r>
                <a:rPr lang="en-US" sz="1200" b="1" dirty="0"/>
                <a:t>samples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E0BB12-B68E-2136-618E-E213C5B31800}"/>
                </a:ext>
              </a:extLst>
            </p:cNvPr>
            <p:cNvSpPr txBox="1"/>
            <p:nvPr/>
          </p:nvSpPr>
          <p:spPr>
            <a:xfrm>
              <a:off x="5471700" y="6310629"/>
              <a:ext cx="1265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Testing </a:t>
              </a:r>
              <a:r>
                <a:rPr lang="en-US" sz="1200" b="1" dirty="0"/>
                <a:t>inputs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9DACAF-907A-64F2-6863-B761DE994CA4}"/>
                </a:ext>
              </a:extLst>
            </p:cNvPr>
            <p:cNvSpPr txBox="1"/>
            <p:nvPr/>
          </p:nvSpPr>
          <p:spPr>
            <a:xfrm>
              <a:off x="8762324" y="6310629"/>
              <a:ext cx="1607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Testing </a:t>
              </a:r>
              <a:r>
                <a:rPr lang="en-US" sz="1200" b="1" dirty="0"/>
                <a:t>predictions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2612596-A16D-A5CA-8030-055859BB3763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CNN-RNN Proxy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CA84E-3B0A-45EC-6BB3-7ADF4C39740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024E869-EEA6-23D4-8DC7-2324FB04DD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599" y="1546286"/>
                <a:ext cx="6588125" cy="40498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High-fidelity simulations are the most expensive step.</a:t>
                </a:r>
              </a:p>
              <a:p>
                <a:pPr lvl="1"/>
                <a:r>
                  <a:rPr lang="en-US" sz="2000" dirty="0"/>
                  <a:t>20 seconds per realization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Data processing is essential for proper model training.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RNN-CNN: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930,000 parameters</a:t>
                </a:r>
              </a:p>
              <a:p>
                <a:pPr lvl="1"/>
                <a:r>
                  <a:rPr lang="en-US" sz="2000" dirty="0"/>
                  <a:t>Custom MSE-SSIM loss function</a:t>
                </a:r>
              </a:p>
              <a:p>
                <a:pPr lvl="1"/>
                <a:r>
                  <a:rPr lang="en-US" sz="2000" dirty="0"/>
                  <a:t>Training requires 17 minutes</a:t>
                </a:r>
              </a:p>
              <a:p>
                <a:pPr lvl="1"/>
                <a:r>
                  <a:rPr lang="en-US" sz="2000" dirty="0"/>
                  <a:t>Predictions require 0.5 milliseconds per realization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40,000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speedup</a:t>
                </a:r>
              </a:p>
              <a:p>
                <a:pPr lvl="1"/>
                <a:r>
                  <a:rPr lang="en-US" sz="2000" dirty="0"/>
                  <a:t>Training: 86% &amp; Testing: 65% SSIM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024E869-EEA6-23D4-8DC7-2324FB04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99" y="1546286"/>
                <a:ext cx="6588125" cy="4049806"/>
              </a:xfrm>
              <a:prstGeom prst="rect">
                <a:avLst/>
              </a:prstGeom>
              <a:blipFill>
                <a:blip r:embed="rId3"/>
                <a:stretch>
                  <a:fillRect l="-833" t="-1506" r="-1110" b="-9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8054DB7-7F69-03FB-8F22-B0F9A9F535ED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Conclusions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FD0088-3DDD-0578-40D5-97A195DDC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3312142"/>
            <a:ext cx="4523767" cy="2283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03F993F-5985-2849-EF52-F14B954F451F}"/>
              </a:ext>
            </a:extLst>
          </p:cNvPr>
          <p:cNvGrpSpPr/>
          <p:nvPr/>
        </p:nvGrpSpPr>
        <p:grpSpPr>
          <a:xfrm>
            <a:off x="8233143" y="264696"/>
            <a:ext cx="3394284" cy="2782104"/>
            <a:chOff x="7823568" y="209964"/>
            <a:chExt cx="3394284" cy="278210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9EA9E6-5975-D18B-2AA6-F6821C7987C2}"/>
                </a:ext>
              </a:extLst>
            </p:cNvPr>
            <p:cNvGrpSpPr/>
            <p:nvPr/>
          </p:nvGrpSpPr>
          <p:grpSpPr>
            <a:xfrm>
              <a:off x="9601604" y="209964"/>
              <a:ext cx="1616248" cy="1336321"/>
              <a:chOff x="152400" y="1885950"/>
              <a:chExt cx="1447800" cy="990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58AEE7-8354-A730-B932-59C60F296DF1}"/>
                  </a:ext>
                </a:extLst>
              </p:cNvPr>
              <p:cNvSpPr/>
              <p:nvPr/>
            </p:nvSpPr>
            <p:spPr>
              <a:xfrm>
                <a:off x="152400" y="18859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/>
                  <a:t>Numerical Simulation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(MRST)</a:t>
                </a:r>
              </a:p>
            </p:txBody>
          </p:sp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FCA95C8D-C526-7B17-C6EC-4A14C84CD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573" y="2226294"/>
                <a:ext cx="657625" cy="590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3CD50A-CE97-31E2-FD5E-9D81A7C911D9}"/>
                </a:ext>
              </a:extLst>
            </p:cNvPr>
            <p:cNvGrpSpPr/>
            <p:nvPr/>
          </p:nvGrpSpPr>
          <p:grpSpPr>
            <a:xfrm>
              <a:off x="7823568" y="209965"/>
              <a:ext cx="1616248" cy="1336321"/>
              <a:chOff x="1524000" y="1733550"/>
              <a:chExt cx="1447800" cy="9906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5E0262B-C3D5-09F8-C491-C27875BB655E}"/>
                  </a:ext>
                </a:extLst>
              </p:cNvPr>
              <p:cNvSpPr/>
              <p:nvPr/>
            </p:nvSpPr>
            <p:spPr>
              <a:xfrm>
                <a:off x="1524000" y="17335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/>
                  <a:t>Reservoir Model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(SPE10)</a:t>
                </a:r>
              </a:p>
            </p:txBody>
          </p:sp>
          <p:pic>
            <p:nvPicPr>
              <p:cNvPr id="26" name="Picture 4" descr="Practical challenges faced when using modern approaches to numerical PDEs  to simulate petroleum reservoirs Halvor Møll Nilsen,">
                <a:extLst>
                  <a:ext uri="{FF2B5EF4-FFF2-40B4-BE49-F238E27FC236}">
                    <a16:creationId xmlns:a16="http://schemas.microsoft.com/office/drawing/2014/main" id="{47BCD605-3302-07FD-1CC0-3007733D3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60" t="2654" r="6800" b="19346"/>
              <a:stretch/>
            </p:blipFill>
            <p:spPr bwMode="auto">
              <a:xfrm>
                <a:off x="2160388" y="2121518"/>
                <a:ext cx="660401" cy="495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30B40B-D227-2B9A-8E25-4580C6D1A346}"/>
                </a:ext>
              </a:extLst>
            </p:cNvPr>
            <p:cNvGrpSpPr/>
            <p:nvPr/>
          </p:nvGrpSpPr>
          <p:grpSpPr>
            <a:xfrm>
              <a:off x="7823568" y="1655748"/>
              <a:ext cx="1616248" cy="1336319"/>
              <a:chOff x="4539600" y="1725900"/>
              <a:chExt cx="1447800" cy="990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90D7C27-C0BC-94E3-0291-00FA8BBCF3FC}"/>
                  </a:ext>
                </a:extLst>
              </p:cNvPr>
              <p:cNvSpPr/>
              <p:nvPr/>
            </p:nvSpPr>
            <p:spPr>
              <a:xfrm>
                <a:off x="4539600" y="1725900"/>
                <a:ext cx="1447800" cy="990600"/>
              </a:xfrm>
              <a:prstGeom prst="rect">
                <a:avLst/>
              </a:prstGeom>
              <a:solidFill>
                <a:srgbClr val="B69BDD"/>
              </a:solidFill>
              <a:ln>
                <a:solidFill>
                  <a:srgbClr val="B69BDD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/>
                  <a:t>Data Processing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(Python)</a:t>
                </a:r>
              </a:p>
            </p:txBody>
          </p:sp>
          <p:pic>
            <p:nvPicPr>
              <p:cNvPr id="24" name="Picture 8" descr="Python Logo, history, meaning, symbol, PNG">
                <a:extLst>
                  <a:ext uri="{FF2B5EF4-FFF2-40B4-BE49-F238E27FC236}">
                    <a16:creationId xmlns:a16="http://schemas.microsoft.com/office/drawing/2014/main" id="{4F8C04D1-AF13-976F-9076-86BEA6303F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33" r="30000" b="33704"/>
              <a:stretch/>
            </p:blipFill>
            <p:spPr bwMode="auto">
              <a:xfrm>
                <a:off x="5252722" y="2093988"/>
                <a:ext cx="560219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51BBEC-A440-48E6-0BDD-DD43EDDE0B4B}"/>
                </a:ext>
              </a:extLst>
            </p:cNvPr>
            <p:cNvGrpSpPr/>
            <p:nvPr/>
          </p:nvGrpSpPr>
          <p:grpSpPr>
            <a:xfrm>
              <a:off x="9582692" y="1655748"/>
              <a:ext cx="1616248" cy="1336320"/>
              <a:chOff x="6324600" y="1721250"/>
              <a:chExt cx="1447800" cy="9906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CE0EA2-B0EA-B457-BE4B-BDD75F948812}"/>
                  </a:ext>
                </a:extLst>
              </p:cNvPr>
              <p:cNvSpPr/>
              <p:nvPr/>
            </p:nvSpPr>
            <p:spPr>
              <a:xfrm>
                <a:off x="6324600" y="17212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/>
                  <a:t>Deep Learning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(Keras)</a:t>
                </a:r>
              </a:p>
            </p:txBody>
          </p:sp>
          <p:pic>
            <p:nvPicPr>
              <p:cNvPr id="22" name="Picture 14">
                <a:extLst>
                  <a:ext uri="{FF2B5EF4-FFF2-40B4-BE49-F238E27FC236}">
                    <a16:creationId xmlns:a16="http://schemas.microsoft.com/office/drawing/2014/main" id="{4B82E716-0E0D-B46F-1E30-1160499678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394" y="2088553"/>
                <a:ext cx="514350" cy="514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06D19D9-EAF8-C5D3-F832-6A6B638CB19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9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D5FA-98BD-3D44-AB83-0389A33643F2}"/>
              </a:ext>
            </a:extLst>
          </p:cNvPr>
          <p:cNvSpPr/>
          <p:nvPr/>
        </p:nvSpPr>
        <p:spPr>
          <a:xfrm>
            <a:off x="752611" y="1536174"/>
            <a:ext cx="10221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Subsurface data must be treated in </a:t>
            </a:r>
            <a:r>
              <a:rPr lang="en-US" sz="2400" b="1" i="0" dirty="0">
                <a:effectLst/>
              </a:rPr>
              <a:t>reduced-dimensional space </a:t>
            </a:r>
            <a:r>
              <a:rPr lang="en-US" sz="2400" b="0" i="0" dirty="0">
                <a:effectLst/>
              </a:rPr>
              <a:t>for efficiency, at little or no loss of detail.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Convolutional</a:t>
            </a:r>
            <a:r>
              <a:rPr lang="en-US" sz="2400" dirty="0"/>
              <a:t> layers are efficient for dimensionality reduction and data reconstruction.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Recurrent</a:t>
            </a:r>
            <a:r>
              <a:rPr lang="en-US" sz="2400" dirty="0"/>
              <a:t> layers serve as simulation time-stepping in latent space.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recommend to work in </a:t>
            </a:r>
            <a:r>
              <a:rPr lang="en-US" sz="2400" b="1" dirty="0"/>
              <a:t>reduced-dimensional space </a:t>
            </a:r>
            <a:r>
              <a:rPr lang="en-US" sz="2400" dirty="0"/>
              <a:t>when dealing with subsurface models and data, and to use deep learning-based proxy models for computational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57237-7EF2-4F7D-FC79-E5152886BD1E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Conclusions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4240E-3EE8-6EA9-1425-74822A73BA21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D5FA-98BD-3D44-AB83-0389A33643F2}"/>
              </a:ext>
            </a:extLst>
          </p:cNvPr>
          <p:cNvSpPr/>
          <p:nvPr/>
        </p:nvSpPr>
        <p:spPr>
          <a:xfrm>
            <a:off x="752611" y="1165555"/>
            <a:ext cx="64800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 Keras’ </a:t>
            </a:r>
            <a:r>
              <a:rPr lang="en-US" sz="2000" i="1" dirty="0" err="1"/>
              <a:t>TimeDistributed</a:t>
            </a:r>
            <a:r>
              <a:rPr lang="en-US" sz="2000" dirty="0"/>
              <a:t> layer for equal-filtering Decoder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Extend to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Apply model to other subsurface flow problems: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Groundwater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Contaminant transport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Geothermal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Hydrocarbon production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Modify model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quantification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Inverse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History matching / model calibration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Closed-loop / Robust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57237-7EF2-4F7D-FC79-E5152886BD1E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Future Work</a:t>
            </a:r>
            <a:endParaRPr lang="en-US" sz="3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E24601-F1C4-BC19-0878-AE6F9279505B}"/>
              </a:ext>
            </a:extLst>
          </p:cNvPr>
          <p:cNvGrpSpPr/>
          <p:nvPr/>
        </p:nvGrpSpPr>
        <p:grpSpPr>
          <a:xfrm>
            <a:off x="7930659" y="1045694"/>
            <a:ext cx="3524742" cy="2802494"/>
            <a:chOff x="7930659" y="1045694"/>
            <a:chExt cx="3524742" cy="28024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644C21-6EED-4849-FA87-BDF33386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0659" y="1045694"/>
              <a:ext cx="3524742" cy="253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67807F-C960-4825-8320-2CF62A6F240F}"/>
                </a:ext>
              </a:extLst>
            </p:cNvPr>
            <p:cNvSpPr txBox="1"/>
            <p:nvPr/>
          </p:nvSpPr>
          <p:spPr>
            <a:xfrm>
              <a:off x="8121159" y="3571189"/>
              <a:ext cx="314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CNN-RNN for latent-space history matching</a:t>
              </a:r>
              <a:endParaRPr lang="en-US" sz="12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258E02-6501-73CE-74C2-6561798DF44F}"/>
              </a:ext>
            </a:extLst>
          </p:cNvPr>
          <p:cNvGrpSpPr/>
          <p:nvPr/>
        </p:nvGrpSpPr>
        <p:grpSpPr>
          <a:xfrm>
            <a:off x="7232668" y="4311127"/>
            <a:ext cx="4410691" cy="1669112"/>
            <a:chOff x="7232668" y="4311127"/>
            <a:chExt cx="4410691" cy="16691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A9C38C-A769-C9FD-4ABD-061EE8E7D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2668" y="4311127"/>
              <a:ext cx="4410691" cy="138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7DD784-5B02-3D3F-7F95-7B2D7D250E2F}"/>
                </a:ext>
              </a:extLst>
            </p:cNvPr>
            <p:cNvSpPr txBox="1"/>
            <p:nvPr/>
          </p:nvSpPr>
          <p:spPr>
            <a:xfrm>
              <a:off x="8256113" y="5703240"/>
              <a:ext cx="2363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CNN-RNN for inverse modeling</a:t>
              </a:r>
              <a:endParaRPr lang="en-US" sz="1200" b="1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E207A8-F263-E9A3-3A59-21C97A2AFE2B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Outline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4190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Executive Summary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Motivation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CNN-RNN Proxy for CO2 Monitoring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Reservoir modeling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Numerical simulation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processing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Deep learning model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Conclusions &amp; 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EFA1CA-5020-D019-8517-74157E61CED5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1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E669-30AF-032C-7F3E-9463C5607FA7}"/>
              </a:ext>
            </a:extLst>
          </p:cNvPr>
          <p:cNvSpPr txBox="1">
            <a:spLocks/>
          </p:cNvSpPr>
          <p:nvPr/>
        </p:nvSpPr>
        <p:spPr>
          <a:xfrm>
            <a:off x="766762" y="4953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EA8B-8314-8FF2-C8BE-B267371452E6}"/>
              </a:ext>
            </a:extLst>
          </p:cNvPr>
          <p:cNvSpPr txBox="1">
            <a:spLocks/>
          </p:cNvSpPr>
          <p:nvPr/>
        </p:nvSpPr>
        <p:spPr>
          <a:xfrm>
            <a:off x="180975" y="1181100"/>
            <a:ext cx="5800724" cy="49720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Maldonado-Cruz, Eduardo, and Michael J Pyrcz. (2022) “Fast Evaluation of Pressure and Saturation Predictions with a Deep Learning Surrogate Flow Model.” Journal of petroleum science &amp; engineering 212 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Kim, Y. D., &amp; Durlofsky, L. J. (2022). "Convolutional-Recurrent Neural Network Proxy for Robust Optimization and Closed-Loop Reservoir Management."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preprint arXiv:2203.07524.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Kaur, Harpreet et al. (2022) “Time-Lapse Seismic Data Inversion for Estimating Reservoir Parameters Using Deep Learning.” Interpretation (Tulsa) 10.1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S. Pan, S.L. Brunton, and J.N.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Kutz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(2022) "Neural Implicit Flow: a mesh-agnostic dimensionality reduction paradigm of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spatio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-temporal data."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preprint arXiv:2204.03216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Joon, Shams,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Dawuda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Ismael, Morgan, Eugene, and Sanjay Srinivasan. (2022) "Rock Physics-Based Data Assimilation of Integrated Continuous Active-Source Seismic and Pressure Monitoring Data during Geological Carbon Storage." SPE Journal.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Gonzalez, Keyla, and Siddharth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Misra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(2022) “Unsupervised Learning Monitors the Carbon-Dioxide Plume in the Subsurface Carbon Storage Reservoir.” Expert systems with applications 201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K.G.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Gurjao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Gildin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R. Gibson, and M. Everett. (2022) "Estimation of Far-Field Fiber Optics Distributed Acoustic Sensing DAS Response Using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Spatio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-Temporal Machine Learning Schemes and Improvement of Hydraulic Fracture Geometric Characterization." SPE Hydraulic Fracturing Technology Conference and Exhibition, USA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Salazar, Jose J et al. (2022) “Fair Train-Test Split in Machine Learning: Mitigating Spatial Autocorrelation for Improved Prediction Accuracy.” Journal of petroleum science &amp; engineering 209:109885–.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Tang, Meng,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Yimin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Liu, and Louis J Durlofsky. (2021) “Deep-Learning-Based Surrogate Flow Modeling and Geological Parameterization for Data Assimilation in 3D Subsurface Flow.” Computer methods in applied mechanics and engineering 376:113636–.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H. Jo, Y. Cho, M.J. Pyrcz, H. Tang, and P. Fu (2021) "Machine learning-based porosity estimation from spectral decomposed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siesmic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data."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preprint arXiv:2111.13581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Wen, Gege, Catherine Hay, and Sally M Benson. (2021) “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CCSNet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A Deep Learning Modeling Suite for CO2 Storage.” Advances in water resources 155:104009–.</a:t>
            </a:r>
          </a:p>
          <a:p>
            <a:pPr>
              <a:buFont typeface="+mj-lt"/>
              <a:buAutoNum type="arabicPeriod"/>
            </a:pP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Alsulaimani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Thamer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, and Mary Wheeler. (2021) "Reduced-Order Modeling for Multiphase Flow Using a Physics-Based Deep Learning." SPE Reservoir Simulation Conference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E.J.R. Coutinho, M.J. Aqua and E.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Gildin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(2021) "Physics-Aware Deep-Learning-Based Proxy Reservoir Simulation Model Equipped with State and Well Output Prediction." SPE Reservoir Simulation Conference, Virtual.</a:t>
            </a:r>
          </a:p>
          <a:p>
            <a:pPr>
              <a:buFont typeface="+mj-lt"/>
              <a:buAutoNum type="arabicPeriod"/>
            </a:pP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Ciriello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V., Lee, J. &amp; Tartakovsky, D.M. (2021) "Advances in uncertainty quantification for water resources applications." Stoch Environ Res Risk Assess 35, 955–957 </a:t>
            </a:r>
          </a:p>
          <a:p>
            <a:pPr>
              <a:buFont typeface="+mj-lt"/>
              <a:buAutoNum type="arabicPeriod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Pan, W., Torres-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Verdín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C. &amp; Pyrcz, M.J. (2021) "Stochastic Pix2pix: A New Machine Learning Method for Geophysical and Well Conditioning of Rule-Based Channel Reservoir Models." Nat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Resour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Res 30, 1319–1345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E5B77-7419-DA25-86E2-73AD2D6CC389}"/>
              </a:ext>
            </a:extLst>
          </p:cNvPr>
          <p:cNvSpPr txBox="1">
            <a:spLocks/>
          </p:cNvSpPr>
          <p:nvPr/>
        </p:nvSpPr>
        <p:spPr>
          <a:xfrm>
            <a:off x="6096000" y="1181100"/>
            <a:ext cx="5800724" cy="49720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Wu, Hao et al. (2021) “A Multi-Dimensional Parametric Study of Variability in Multi-Phase Flow Dynamics During Geologic CO2 Sequestration Accelerated with Machine Learning.” Applied energy 287:116580–.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Santos, J.E., Yin, Y., Jo, H. et al. (2021) "Computationally Efficient Multiscale Neural Networks Applied to Fluid Flow in Complex 3D Porous Media."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Transp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Porous Med 140, 241–272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Chan, S., Elsheikh, A.H. (2020) "Data-driven acceleration of multiscale methods for uncertainty quantification: application in transient multiphase flow in porous media." Int J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Geomath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11,3 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Cheung, S.W., Chung, E.T.,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Efendiev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Y. et al. (2020) "Deep global model reduction learning in porous media flow simulation."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Comput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Geosci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24, 261–274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Almasov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Azad 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Onur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Mustafa , and Albert C. Reynolds. (2020) "Production Optimization of the CO2 Huff-N-Puff Process in an Unconventional Reservoir Using a Machine Learning Based Proxy." SPE Improved Oil Recovery Conference, Virtual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Jiang,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Chiyu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lmaxr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et al. (2020) “MESHFREEFLOWNET: A Physics-Constrained Deep Continuous Space-Time Super-Resolution Framework.” SC20: International Conference for High Performance Computing, Networking, Storage and Analysis. IEEE 1–15.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Nagoor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Kani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Elsheikh, A.H. (2019) "Reduced-Order Modeling of Subsurface Multi-phase Flow Models Using Deep Residual Recurrent Neural Networks."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Transp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Porous Med 126, 713–741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Jayne, Richard S, Hao Wu, and Ryan M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Pollyea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(2019) “Geologic CO2 Sequestration and Permeability Uncertainty in a Highly Heterogeneous Reservoir.” International journal of greenhouse gas control 83.C:128–139.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K.-A. Lie. (2019) "An Introduction to Reservoir Simulation Using MATLAB/GNU Octave: User Guide for the MATLAB Reservoir Simulation Toolbox (MRST)." Cambridge University Press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Brunton, Steven L., and Jose Nathan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Kutz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(2019) "Data-Driven Science and Engineering: Machine Learning, Dynamical Systems, and Control." 1st ed. Cambridge University Press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Guo,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Zhenyu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and Albert C Reynolds. (2018) “Robust Life-Cycle Production Optimization With a Support-Vector-Regression Proxy.” SPE journal 23.6:2409–2427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Naraghi,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Morteza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Elahi, Spikes, Kyle , and Sanjay Srinivasan. (2017) "3D Reconstruction of Porous Media From a 2D Section and Comparisons of Transport and Elastic Properties." SPE Res Eval &amp;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20:342–352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Ampomah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W et al. (2017) “Optimum Design of CO2 Storage and Oil Recovery Under Geological Uncertainty.” Applied energy 195 </a:t>
            </a:r>
          </a:p>
          <a:p>
            <a:pPr>
              <a:buFont typeface="+mj-lt"/>
              <a:buAutoNum type="arabicPeriod" startAt="16"/>
            </a:pP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J.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Nagoor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Kani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Elsheikh, A.H. (2017) "DR-RNN: A deep residual recurrent neural network for model reduction." </a:t>
            </a:r>
            <a:r>
              <a:rPr lang="en-US" sz="7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sz="7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preprint arXiv:1709.00939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BAA9F-312B-F7CE-E545-AF3FF265B60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Acknowledgments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1275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Appreciation for the support from the DIRECT member companies.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8FEE03-EEE3-C540-48C7-992E1F7E2788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98507-BCDA-A84E-0F29-9F7F5BA355D9}"/>
              </a:ext>
            </a:extLst>
          </p:cNvPr>
          <p:cNvSpPr/>
          <p:nvPr/>
        </p:nvSpPr>
        <p:spPr>
          <a:xfrm>
            <a:off x="7410893" y="5736694"/>
            <a:ext cx="1965809" cy="38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8403DEA-72EF-43F6-BDD9-B8707C6BBF35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E078-A776-7A3A-3AC9-EBB00604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00" y="4214275"/>
            <a:ext cx="2437716" cy="139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C0AF7-B9A9-365A-A4B3-3C939C7FC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87" y="2281678"/>
            <a:ext cx="2918936" cy="1509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27DAE-B2BB-2FF6-512C-A3EAAF20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345" y="3749654"/>
            <a:ext cx="2457221" cy="7641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6CEC8D-99B6-33B5-1BA0-1BAC244CB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475" y="2124630"/>
            <a:ext cx="3031244" cy="777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5A80C7-63A3-BE2A-2E4B-EA67435B9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571" y="4572008"/>
            <a:ext cx="1316198" cy="1435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5AD96A-D9B4-DE09-643A-D786DD0F3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0976" y="2152424"/>
            <a:ext cx="1784844" cy="1465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162719-F6DB-DE6E-A478-81E5FBBDC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187" y="4596920"/>
            <a:ext cx="1931996" cy="1247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22FA84-6ABB-92DC-778E-ADE6A9BA4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7183" y="2934184"/>
            <a:ext cx="3003813" cy="10171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51C3CF7-7080-3F08-AFDD-33608594CE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0981" y="4984137"/>
            <a:ext cx="3639380" cy="72722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88EF5F5-DF4C-99A6-F16D-4E2E6F3F85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07385" y="3001338"/>
            <a:ext cx="2148703" cy="17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3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>
            <a:extLst>
              <a:ext uri="{FF2B5EF4-FFF2-40B4-BE49-F238E27FC236}">
                <a16:creationId xmlns:a16="http://schemas.microsoft.com/office/drawing/2014/main" id="{ADEAA7FA-1330-5142-BD3F-58817D796B04}"/>
              </a:ext>
            </a:extLst>
          </p:cNvPr>
          <p:cNvSpPr txBox="1">
            <a:spLocks/>
          </p:cNvSpPr>
          <p:nvPr/>
        </p:nvSpPr>
        <p:spPr>
          <a:xfrm>
            <a:off x="618793" y="1752604"/>
            <a:ext cx="10229721" cy="145545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Thank You	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Q &amp; A</a:t>
            </a:r>
            <a:endParaRPr lang="en-US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7E6B6-C372-3A40-9CFF-634200BCA241}"/>
              </a:ext>
            </a:extLst>
          </p:cNvPr>
          <p:cNvCxnSpPr>
            <a:cxnSpLocks/>
          </p:cNvCxnSpPr>
          <p:nvPr/>
        </p:nvCxnSpPr>
        <p:spPr>
          <a:xfrm>
            <a:off x="711926" y="3848493"/>
            <a:ext cx="3171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BB14C8-DF8D-064B-BF13-409B637089E4}"/>
              </a:ext>
            </a:extLst>
          </p:cNvPr>
          <p:cNvSpPr txBox="1"/>
          <p:nvPr/>
        </p:nvSpPr>
        <p:spPr>
          <a:xfrm>
            <a:off x="618793" y="4058042"/>
            <a:ext cx="6700837" cy="105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ExxonMobil visit day</a:t>
            </a:r>
          </a:p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April 26</a:t>
            </a:r>
            <a:r>
              <a:rPr lang="en-US" b="1" kern="800" cap="all" baseline="30000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th</a:t>
            </a:r>
            <a:r>
              <a:rPr lang="en-US" b="1" kern="800" cap="all" dirty="0">
                <a:solidFill>
                  <a:srgbClr val="FFFFFF"/>
                </a:solidFill>
                <a:latin typeface="Arial Black" charset="0"/>
                <a:cs typeface="Arial Black" charset="0"/>
              </a:rPr>
              <a:t>, 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F3287-689D-D046-9A1E-5DF70D5A7DB2}"/>
              </a:ext>
            </a:extLst>
          </p:cNvPr>
          <p:cNvSpPr txBox="1"/>
          <p:nvPr/>
        </p:nvSpPr>
        <p:spPr>
          <a:xfrm>
            <a:off x="618793" y="5318390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Misael M. Morales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Graduate Research Assistant, The University of Texas at Austin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75268-658D-49D8-AB68-FAAD8096484B}"/>
              </a:ext>
            </a:extLst>
          </p:cNvPr>
          <p:cNvSpPr txBox="1"/>
          <p:nvPr/>
        </p:nvSpPr>
        <p:spPr>
          <a:xfrm>
            <a:off x="618790" y="5749277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Michael J. Pyrcz</a:t>
            </a:r>
          </a:p>
          <a:p>
            <a:pPr lvl="0"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0E8CB-1C57-9C67-F15E-58C496CDE3D9}"/>
              </a:ext>
            </a:extLst>
          </p:cNvPr>
          <p:cNvSpPr txBox="1"/>
          <p:nvPr/>
        </p:nvSpPr>
        <p:spPr>
          <a:xfrm>
            <a:off x="618787" y="6180164"/>
            <a:ext cx="5417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Carlos Torres-Verdín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FFFFFF"/>
                </a:solidFill>
              </a:rPr>
              <a:t>Professor,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170958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0C6-6DB5-703F-025A-E37A5BDBB0BA}"/>
              </a:ext>
            </a:extLst>
          </p:cNvPr>
          <p:cNvSpPr txBox="1">
            <a:spLocks/>
          </p:cNvSpPr>
          <p:nvPr/>
        </p:nvSpPr>
        <p:spPr>
          <a:xfrm>
            <a:off x="457200" y="6000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MSE and SSIM formulas: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80225A-C228-2942-FFF9-15ED3DDB3C98}"/>
                  </a:ext>
                </a:extLst>
              </p:cNvPr>
              <p:cNvSpPr txBox="1"/>
              <p:nvPr/>
            </p:nvSpPr>
            <p:spPr>
              <a:xfrm>
                <a:off x="457200" y="2310617"/>
                <a:ext cx="5452450" cy="1171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80225A-C228-2942-FFF9-15ED3DDB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10617"/>
                <a:ext cx="5452450" cy="1171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3AB760-1FC6-4D03-421B-B8D65D4D118C}"/>
                  </a:ext>
                </a:extLst>
              </p:cNvPr>
              <p:cNvSpPr txBox="1"/>
              <p:nvPr/>
            </p:nvSpPr>
            <p:spPr>
              <a:xfrm>
                <a:off x="6282352" y="2429591"/>
                <a:ext cx="5335985" cy="933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𝑺𝑺𝑰𝑴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3AB760-1FC6-4D03-421B-B8D65D4D1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2" y="2429591"/>
                <a:ext cx="5335985" cy="933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5D3A3F-B175-1AA4-7F08-C8F38C560EAE}"/>
              </a:ext>
            </a:extLst>
          </p:cNvPr>
          <p:cNvSpPr txBox="1"/>
          <p:nvPr/>
        </p:nvSpPr>
        <p:spPr>
          <a:xfrm>
            <a:off x="6270334" y="3482284"/>
            <a:ext cx="545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perceptual information comparison including luminance, contrast, and proximity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AB9E-A039-CC49-D8CD-D67B460BC1D2}"/>
              </a:ext>
            </a:extLst>
          </p:cNvPr>
          <p:cNvSpPr txBox="1"/>
          <p:nvPr/>
        </p:nvSpPr>
        <p:spPr>
          <a:xfrm>
            <a:off x="469218" y="3482284"/>
            <a:ext cx="5452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pixel-wise comparison based on intensity and location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1A86F-D799-9C6D-F5A8-02D987B0CB78}"/>
                  </a:ext>
                </a:extLst>
              </p:cNvPr>
              <p:cNvSpPr txBox="1"/>
              <p:nvPr/>
            </p:nvSpPr>
            <p:spPr>
              <a:xfrm>
                <a:off x="1712912" y="4564768"/>
                <a:ext cx="8766176" cy="71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the original data matrix 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are the dimensions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dirty="0"/>
                  <a:t> is the reconstructed data matrix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are stability constants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71A86F-D799-9C6D-F5A8-02D987B0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12" y="4564768"/>
                <a:ext cx="8766176" cy="716222"/>
              </a:xfrm>
              <a:prstGeom prst="rect">
                <a:avLst/>
              </a:prstGeom>
              <a:blipFill>
                <a:blip r:embed="rId4"/>
                <a:stretch>
                  <a:fillRect t="-3361" r="-556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A1EAB15-1A5D-BC59-9ABD-14AF7673D26F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0C6-6DB5-703F-025A-E37A5BDBB0BA}"/>
              </a:ext>
            </a:extLst>
          </p:cNvPr>
          <p:cNvSpPr txBox="1">
            <a:spLocks/>
          </p:cNvSpPr>
          <p:nvPr/>
        </p:nvSpPr>
        <p:spPr>
          <a:xfrm>
            <a:off x="457200" y="124777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Simulation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D8BF8-7F3B-D0EC-AB6C-E15EE8B98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105025"/>
                <a:ext cx="8229600" cy="3657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Reference pressure: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2000" dirty="0"/>
                  <a:t> mega Pascals</a:t>
                </a:r>
              </a:p>
              <a:p>
                <a:r>
                  <a:rPr lang="en-US" sz="2000" dirty="0"/>
                  <a:t>Reference temperature: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94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Water compressibility: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Rock compressibility: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4.35×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000" dirty="0"/>
                  <a:t> bars</a:t>
                </a:r>
              </a:p>
              <a:p>
                <a:r>
                  <a:rPr lang="en-US" sz="2000" dirty="0"/>
                  <a:t>Water viscosity: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8×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000" dirty="0"/>
                  <a:t> Pascal-second</a:t>
                </a:r>
              </a:p>
              <a:p>
                <a:r>
                  <a:rPr lang="en-US" sz="2000" dirty="0"/>
                  <a:t>CO2 viscosity: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5.68×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000" dirty="0"/>
                  <a:t> Pascal-second</a:t>
                </a:r>
              </a:p>
              <a:p>
                <a:r>
                  <a:rPr lang="en-US" sz="2000" dirty="0"/>
                  <a:t>Residual water saturation: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0.27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Residual CO2 saturation: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0.20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Water viscosity: 1000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4D8BF8-7F3B-D0EC-AB6C-E15EE8B9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05025"/>
                <a:ext cx="8229600" cy="3657600"/>
              </a:xfrm>
              <a:prstGeom prst="rect">
                <a:avLst/>
              </a:prstGeom>
              <a:blipFill>
                <a:blip r:embed="rId2"/>
                <a:stretch>
                  <a:fillRect l="-667" t="-1500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7F820E-D763-E617-5395-C54AC4872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3600" y="2105025"/>
                <a:ext cx="6086475" cy="36576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Grid size: 60x60x1</a:t>
                </a:r>
              </a:p>
              <a:p>
                <a:r>
                  <a:rPr lang="en-US" sz="2000" dirty="0"/>
                  <a:t>Grid dimensions: 20x10x5 ft</a:t>
                </a:r>
              </a:p>
              <a:p>
                <a:r>
                  <a:rPr lang="en-US" sz="2000" dirty="0"/>
                  <a:t>Initial reservoir pressure: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r>
                  <a:rPr lang="en-US" sz="2000" dirty="0"/>
                  <a:t> psia</a:t>
                </a:r>
              </a:p>
              <a:p>
                <a:r>
                  <a:rPr lang="en-US" sz="2000" dirty="0"/>
                  <a:t>Initial reservoir saturation: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𝑔𝑎𝑠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Total simulation time: 5 years</a:t>
                </a:r>
              </a:p>
              <a:p>
                <a:r>
                  <a:rPr lang="en-US" sz="2000" dirty="0"/>
                  <a:t>Monitor steps: 1 month</a:t>
                </a:r>
              </a:p>
              <a:p>
                <a:r>
                  <a:rPr lang="en-US" sz="2000" dirty="0"/>
                  <a:t>Total steps: 60</a:t>
                </a:r>
              </a:p>
              <a:p>
                <a:r>
                  <a:rPr lang="en-US" sz="2000" dirty="0"/>
                  <a:t>Wellbore radius: 0.05</a:t>
                </a:r>
              </a:p>
              <a:p>
                <a:r>
                  <a:rPr lang="en-US" sz="2000" dirty="0"/>
                  <a:t>AD Solver: </a:t>
                </a:r>
                <a:r>
                  <a:rPr lang="en-US" sz="2000" dirty="0" err="1"/>
                  <a:t>TwoPhaseWaterGasModel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7F820E-D763-E617-5395-C54AC487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105025"/>
                <a:ext cx="6086475" cy="3657600"/>
              </a:xfrm>
              <a:prstGeom prst="rect">
                <a:avLst/>
              </a:prstGeom>
              <a:blipFill>
                <a:blip r:embed="rId3"/>
                <a:stretch>
                  <a:fillRect l="-902" t="-1500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411A9B2-2134-0CFB-E517-44DDC4561C98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20C6-6DB5-703F-025A-E37A5BDBB0BA}"/>
              </a:ext>
            </a:extLst>
          </p:cNvPr>
          <p:cNvSpPr txBox="1">
            <a:spLocks/>
          </p:cNvSpPr>
          <p:nvPr/>
        </p:nvSpPr>
        <p:spPr>
          <a:xfrm>
            <a:off x="457200" y="1485900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Proxy Model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8BF8-7F3B-D0EC-AB6C-E15EE8B982B4}"/>
              </a:ext>
            </a:extLst>
          </p:cNvPr>
          <p:cNvSpPr txBox="1">
            <a:spLocks/>
          </p:cNvSpPr>
          <p:nvPr/>
        </p:nvSpPr>
        <p:spPr>
          <a:xfrm>
            <a:off x="457200" y="2457450"/>
            <a:ext cx="82296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L2 regularization: 1e-4</a:t>
            </a:r>
          </a:p>
          <a:p>
            <a:r>
              <a:rPr lang="en-US" sz="2000" dirty="0" err="1"/>
              <a:t>LeakyReLU</a:t>
            </a:r>
            <a:r>
              <a:rPr lang="en-US" sz="2000" dirty="0"/>
              <a:t> alpha: 0.3</a:t>
            </a:r>
          </a:p>
          <a:p>
            <a:r>
              <a:rPr lang="en-US" sz="2000" dirty="0"/>
              <a:t>RNN dropout: 0.2</a:t>
            </a:r>
          </a:p>
          <a:p>
            <a:r>
              <a:rPr lang="en-US" sz="2000" dirty="0" err="1"/>
              <a:t>Nadam</a:t>
            </a:r>
            <a:r>
              <a:rPr lang="en-US" sz="2000" dirty="0"/>
              <a:t> learning rate: 5e-4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867E04-FC73-4B65-2B46-461AEE017C86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Executive Summary</a:t>
            </a:r>
            <a:endParaRPr lang="en-US" sz="3600" dirty="0"/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8B3CE028-DF46-41A8-AAC1-CE66CCDD028C}"/>
              </a:ext>
            </a:extLst>
          </p:cNvPr>
          <p:cNvSpPr txBox="1"/>
          <p:nvPr/>
        </p:nvSpPr>
        <p:spPr>
          <a:xfrm>
            <a:off x="1252529" y="2071479"/>
            <a:ext cx="13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Well pad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5B17-1A81-7C46-B644-1B7D0A33F670}"/>
              </a:ext>
            </a:extLst>
          </p:cNvPr>
          <p:cNvSpPr/>
          <p:nvPr/>
        </p:nvSpPr>
        <p:spPr>
          <a:xfrm>
            <a:off x="712450" y="1140719"/>
            <a:ext cx="10401300" cy="494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Accurate</a:t>
            </a:r>
            <a:r>
              <a:rPr lang="en-US" sz="2000" dirty="0"/>
              <a:t> and </a:t>
            </a:r>
            <a:r>
              <a:rPr lang="en-US" sz="2000" b="1" dirty="0"/>
              <a:t>detailed</a:t>
            </a:r>
            <a:r>
              <a:rPr lang="en-US" sz="2000" dirty="0"/>
              <a:t> subsurface models are </a:t>
            </a:r>
            <a:r>
              <a:rPr lang="en-US" sz="2000" b="1" dirty="0"/>
              <a:t>too</a:t>
            </a:r>
            <a:r>
              <a:rPr lang="en-US" sz="2000" dirty="0"/>
              <a:t> large and/or </a:t>
            </a:r>
            <a:r>
              <a:rPr lang="en-US" sz="2000" b="1" dirty="0"/>
              <a:t>redundant</a:t>
            </a:r>
            <a:r>
              <a:rPr lang="en-US" sz="2000" dirty="0"/>
              <a:t> for practical data science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Physics-based forward reservoir simulation is very </a:t>
            </a:r>
            <a:r>
              <a:rPr lang="en-US" sz="2000" b="1" dirty="0"/>
              <a:t>time</a:t>
            </a:r>
            <a:r>
              <a:rPr lang="en-US" sz="2000" dirty="0"/>
              <a:t> </a:t>
            </a:r>
            <a:r>
              <a:rPr lang="en-US" sz="2000" b="1" dirty="0"/>
              <a:t>consuming </a:t>
            </a:r>
            <a:r>
              <a:rPr lang="en-US" sz="2000" dirty="0"/>
              <a:t>and computationally expensive.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design a forward simulator for </a:t>
            </a:r>
            <a:r>
              <a:rPr lang="en-US" sz="2000" b="1" dirty="0"/>
              <a:t>CO2 monitoring</a:t>
            </a:r>
            <a:r>
              <a:rPr lang="en-US" sz="2000" dirty="0"/>
              <a:t> using a deep learning architecture that exploits the </a:t>
            </a:r>
            <a:r>
              <a:rPr lang="en-US" sz="2000" b="1" dirty="0"/>
              <a:t>latent space dynamics</a:t>
            </a:r>
            <a:r>
              <a:rPr lang="en-US" sz="2000" dirty="0"/>
              <a:t>, while integrating spatial structure (</a:t>
            </a:r>
            <a:r>
              <a:rPr lang="en-US" sz="2000" b="1" dirty="0"/>
              <a:t>CNN</a:t>
            </a:r>
            <a:r>
              <a:rPr lang="en-US" sz="2000" dirty="0"/>
              <a:t>) and temporal structure (</a:t>
            </a:r>
            <a:r>
              <a:rPr lang="en-US" sz="2000" b="1" dirty="0"/>
              <a:t>RNN</a:t>
            </a:r>
            <a:r>
              <a:rPr lang="en-US" sz="20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recommend to work in </a:t>
            </a:r>
            <a:r>
              <a:rPr lang="en-US" sz="2000" b="1" dirty="0"/>
              <a:t>latent space </a:t>
            </a:r>
            <a:r>
              <a:rPr lang="en-US" sz="2000" dirty="0"/>
              <a:t>for subsurface modeling, characterization, and simulation.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64471-C85F-C337-2973-B99BE511B76B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2958B-202C-AA45-9982-6F988E99C8F5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9C33B-9DA7-00EF-4B2E-0BD7513E650B}"/>
              </a:ext>
            </a:extLst>
          </p:cNvPr>
          <p:cNvSpPr/>
          <p:nvPr/>
        </p:nvSpPr>
        <p:spPr>
          <a:xfrm>
            <a:off x="728133" y="1463624"/>
            <a:ext cx="10735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-apple-system"/>
              </a:rPr>
              <a:t>T</a:t>
            </a:r>
            <a:r>
              <a:rPr lang="en-US" sz="2000" b="0" i="0" dirty="0">
                <a:effectLst/>
                <a:latin typeface="-apple-system"/>
              </a:rPr>
              <a:t>here tends to be a high degree of </a:t>
            </a:r>
            <a:r>
              <a:rPr lang="en-US" sz="2000" b="1" i="0" dirty="0">
                <a:effectLst/>
                <a:latin typeface="-apple-system"/>
              </a:rPr>
              <a:t>correlation</a:t>
            </a:r>
            <a:r>
              <a:rPr lang="en-US" sz="2000" b="0" i="0" dirty="0">
                <a:effectLst/>
                <a:latin typeface="-apple-system"/>
              </a:rPr>
              <a:t> and </a:t>
            </a:r>
            <a:r>
              <a:rPr lang="en-US" sz="2000" b="1" i="0" dirty="0">
                <a:effectLst/>
                <a:latin typeface="-apple-system"/>
              </a:rPr>
              <a:t>structure</a:t>
            </a:r>
            <a:r>
              <a:rPr lang="en-US" sz="2000" b="0" i="0" dirty="0">
                <a:effectLst/>
                <a:latin typeface="-apple-system"/>
              </a:rPr>
              <a:t> in 2D/3D subsurface data, which makes it a perfect candidate for </a:t>
            </a:r>
            <a:r>
              <a:rPr lang="en-US" sz="2000" b="1" i="0" dirty="0">
                <a:effectLst/>
                <a:latin typeface="-apple-system"/>
              </a:rPr>
              <a:t>latent space analysis and modeling</a:t>
            </a:r>
            <a:r>
              <a:rPr lang="en-US" sz="2000" i="0" dirty="0">
                <a:effectLst/>
                <a:latin typeface="-apple-system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algn="l"/>
            <a:endParaRPr lang="en-US" sz="20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2000" b="1" i="0" dirty="0">
                <a:effectLst/>
                <a:latin typeface="-apple-system"/>
              </a:rPr>
              <a:t>Encoder-Recurrent-Decoder architectures </a:t>
            </a:r>
            <a:r>
              <a:rPr lang="en-US" sz="2000" b="0" i="0" dirty="0">
                <a:effectLst/>
                <a:latin typeface="-apple-system"/>
              </a:rPr>
              <a:t>allow for efficient latent space representation and </a:t>
            </a:r>
            <a:r>
              <a:rPr lang="en-US" sz="2000" dirty="0">
                <a:latin typeface="-apple-system"/>
              </a:rPr>
              <a:t>forward modeling</a:t>
            </a:r>
            <a:r>
              <a:rPr lang="en-US" sz="2000" b="0" i="0" dirty="0">
                <a:effectLst/>
                <a:latin typeface="-apple-system"/>
              </a:rPr>
              <a:t> of subsurface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-apple-syste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C46E8-1E47-CA95-E8B1-17D0C4BA33CE}"/>
              </a:ext>
            </a:extLst>
          </p:cNvPr>
          <p:cNvGrpSpPr/>
          <p:nvPr/>
        </p:nvGrpSpPr>
        <p:grpSpPr>
          <a:xfrm>
            <a:off x="3330082" y="3402615"/>
            <a:ext cx="5531831" cy="2726862"/>
            <a:chOff x="4063507" y="3016624"/>
            <a:chExt cx="5531831" cy="2726862"/>
          </a:xfrm>
        </p:grpSpPr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4B762411-02CA-D2E6-A052-5F678DF47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07" y="3016624"/>
              <a:ext cx="5531831" cy="24346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C6BD7-A9BC-080B-9445-7BB7A8F8382C}"/>
                </a:ext>
              </a:extLst>
            </p:cNvPr>
            <p:cNvSpPr txBox="1"/>
            <p:nvPr/>
          </p:nvSpPr>
          <p:spPr>
            <a:xfrm>
              <a:off x="5161222" y="5466487"/>
              <a:ext cx="3336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CNN-RNN architecture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356A33A-E7F1-8677-DA9D-A4E43536D94A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5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775617C-3033-F761-6B13-6F3EF24B36B8}"/>
              </a:ext>
            </a:extLst>
          </p:cNvPr>
          <p:cNvSpPr txBox="1">
            <a:spLocks/>
          </p:cNvSpPr>
          <p:nvPr/>
        </p:nvSpPr>
        <p:spPr>
          <a:xfrm>
            <a:off x="787399" y="1023578"/>
            <a:ext cx="11006833" cy="46009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Maldonado-Cruz &amp; Pyrcz, (2022) </a:t>
            </a:r>
            <a:r>
              <a:rPr lang="en-US" sz="1600" i="1" dirty="0"/>
              <a:t>J Pet. Sci. Eng.</a:t>
            </a:r>
            <a:r>
              <a:rPr lang="en-US" sz="1600" dirty="0"/>
              <a:t>: 	</a:t>
            </a:r>
          </a:p>
          <a:p>
            <a:pPr lvl="1"/>
            <a:r>
              <a:rPr lang="en-US" sz="1600" dirty="0"/>
              <a:t>U-Net for surrogate flow model under geologic uncertainty</a:t>
            </a:r>
          </a:p>
          <a:p>
            <a:pPr lvl="1"/>
            <a:r>
              <a:rPr lang="en-US" sz="1600" dirty="0"/>
              <a:t>Generate saturation maps based on different PV injected from the permeability/porosity realizations</a:t>
            </a:r>
          </a:p>
          <a:p>
            <a:r>
              <a:rPr lang="en-US" sz="1600" dirty="0"/>
              <a:t>Jo, Pan, Santos, Jung &amp; Pyrcz, (2021) </a:t>
            </a:r>
            <a:r>
              <a:rPr lang="en-US" sz="1600" i="1" dirty="0"/>
              <a:t>J Pet. Sci. Eng.:</a:t>
            </a:r>
          </a:p>
          <a:p>
            <a:pPr lvl="1"/>
            <a:r>
              <a:rPr lang="en-US" sz="1600" dirty="0"/>
              <a:t>Machine learning-assisted history matching</a:t>
            </a:r>
          </a:p>
          <a:p>
            <a:pPr lvl="1"/>
            <a:r>
              <a:rPr lang="en-US" sz="1600" dirty="0"/>
              <a:t>Using GAN for automatic history matching of deepwater lobe systems</a:t>
            </a:r>
          </a:p>
          <a:p>
            <a:r>
              <a:rPr lang="en-US" sz="1600" dirty="0" err="1"/>
              <a:t>Alakeely</a:t>
            </a:r>
            <a:r>
              <a:rPr lang="en-US" sz="1600" dirty="0"/>
              <a:t> &amp; Horne, (2020) </a:t>
            </a:r>
            <a:r>
              <a:rPr lang="en-US" sz="1600" i="1" dirty="0"/>
              <a:t>SPE Res. Eval. Eng.</a:t>
            </a:r>
            <a:r>
              <a:rPr lang="en-US" sz="1600" dirty="0"/>
              <a:t>:	</a:t>
            </a:r>
          </a:p>
          <a:p>
            <a:pPr lvl="1"/>
            <a:r>
              <a:rPr lang="en-US" sz="1600" dirty="0"/>
              <a:t>Deep learning models for downhole signal predictions</a:t>
            </a:r>
          </a:p>
          <a:p>
            <a:pPr lvl="1"/>
            <a:r>
              <a:rPr lang="en-US" sz="1600" dirty="0"/>
              <a:t>Comparison of CNN and RNN for the prediction of downhole rates, pressure, choke setting, etc.</a:t>
            </a:r>
          </a:p>
          <a:p>
            <a:r>
              <a:rPr lang="en-US" sz="1600" dirty="0"/>
              <a:t>Kim &amp; Durlofsky, (2022) </a:t>
            </a:r>
            <a:r>
              <a:rPr lang="en-US" sz="1600" i="1" dirty="0" err="1"/>
              <a:t>ArXiV</a:t>
            </a:r>
            <a:r>
              <a:rPr lang="en-US" sz="1600" dirty="0"/>
              <a:t>: 		</a:t>
            </a:r>
          </a:p>
          <a:p>
            <a:pPr lvl="1"/>
            <a:r>
              <a:rPr lang="en-US" sz="1600" dirty="0"/>
              <a:t>CNN-RNN for robust optimization and closed-loop management</a:t>
            </a:r>
          </a:p>
          <a:p>
            <a:pPr lvl="1"/>
            <a:r>
              <a:rPr lang="en-US" sz="1600" dirty="0"/>
              <a:t>CNN-LSTM architecture from to predict production rates from permeability maps</a:t>
            </a:r>
          </a:p>
          <a:p>
            <a:r>
              <a:rPr lang="en-US" sz="1600" dirty="0"/>
              <a:t>Kaur, </a:t>
            </a:r>
            <a:r>
              <a:rPr lang="en-US" sz="1600" dirty="0" err="1"/>
              <a:t>Fomel</a:t>
            </a:r>
            <a:r>
              <a:rPr lang="en-US" sz="1600" dirty="0"/>
              <a:t>, et. al., (2022) </a:t>
            </a:r>
            <a:r>
              <a:rPr lang="en-US" sz="1600" i="1" dirty="0" err="1"/>
              <a:t>GeoSci</a:t>
            </a:r>
            <a:r>
              <a:rPr lang="en-US" sz="1600" i="1" dirty="0"/>
              <a:t> World Interpretation</a:t>
            </a:r>
            <a:r>
              <a:rPr lang="en-US" sz="1600" dirty="0"/>
              <a:t>: 	</a:t>
            </a:r>
          </a:p>
          <a:p>
            <a:pPr lvl="1"/>
            <a:r>
              <a:rPr lang="en-US" sz="1600" dirty="0"/>
              <a:t>Seismic Inversion via CNN-RNN architecture</a:t>
            </a:r>
          </a:p>
          <a:p>
            <a:pPr lvl="1"/>
            <a:r>
              <a:rPr lang="en-US" sz="1600" dirty="0"/>
              <a:t>Used a CNN-Transformer architecture to predict permeability from seismic response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34511-415F-E51F-34D0-19AA433338C9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Recent Literature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9FD320-956F-DA88-70DF-1CCFEEC8AE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008" y="5624488"/>
                <a:ext cx="11317983" cy="5674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We propose a new method for image-to-image forward modeling from static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𝑓𝑎𝑐𝑖𝑒𝑠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 to dynamic response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, exploiting spatiotemporal latent space dynamics, applied to CO2 monitoring.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9FD320-956F-DA88-70DF-1CCFEEC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8" y="5624488"/>
                <a:ext cx="11317983" cy="567432"/>
              </a:xfrm>
              <a:prstGeom prst="rect">
                <a:avLst/>
              </a:prstGeom>
              <a:blipFill>
                <a:blip r:embed="rId3"/>
                <a:stretch>
                  <a:fillRect t="-10753" b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01A6D77-3C28-E05D-8644-A76F6BC4B5CD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D5FA-98BD-3D44-AB83-0389A33643F2}"/>
              </a:ext>
            </a:extLst>
          </p:cNvPr>
          <p:cNvSpPr/>
          <p:nvPr/>
        </p:nvSpPr>
        <p:spPr>
          <a:xfrm>
            <a:off x="728133" y="1572715"/>
            <a:ext cx="107357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a </a:t>
            </a:r>
            <a:r>
              <a:rPr lang="en-US" sz="2000" b="1" dirty="0"/>
              <a:t>deep learning</a:t>
            </a:r>
            <a:r>
              <a:rPr lang="en-US" sz="2000" dirty="0"/>
              <a:t> framework for </a:t>
            </a:r>
            <a:r>
              <a:rPr lang="en-US" sz="2000" b="1" dirty="0"/>
              <a:t>forward reservoir simulation </a:t>
            </a:r>
            <a:r>
              <a:rPr lang="en-US" sz="2000" dirty="0"/>
              <a:t>of </a:t>
            </a:r>
            <a:r>
              <a:rPr lang="en-US" sz="2000" b="1" dirty="0"/>
              <a:t>CO2 migration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Exploit </a:t>
            </a:r>
            <a:r>
              <a:rPr lang="en-US" sz="2000" b="1" dirty="0"/>
              <a:t>latent space dynamics </a:t>
            </a:r>
            <a:r>
              <a:rPr lang="en-US" sz="2000" dirty="0"/>
              <a:t>for timelapse predictions using a </a:t>
            </a:r>
            <a:r>
              <a:rPr lang="en-US" sz="2000" b="1" dirty="0"/>
              <a:t>CNN-RNN</a:t>
            </a:r>
            <a:r>
              <a:rPr lang="en-US" sz="2000" dirty="0"/>
              <a:t>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Proposed workflow is separated in four parts: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47F56-F3CE-9091-B589-2A9D50849669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Motivation</a:t>
            </a:r>
            <a:endParaRPr lang="en-US" sz="3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9E1AD-987B-31E7-DD8A-3358587C222A}"/>
              </a:ext>
            </a:extLst>
          </p:cNvPr>
          <p:cNvGrpSpPr/>
          <p:nvPr/>
        </p:nvGrpSpPr>
        <p:grpSpPr>
          <a:xfrm>
            <a:off x="722137" y="3720292"/>
            <a:ext cx="10629115" cy="1892031"/>
            <a:chOff x="549783" y="3151275"/>
            <a:chExt cx="10629115" cy="18920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AAB67A-57BA-ED11-0440-825CC4F0497B}"/>
                </a:ext>
              </a:extLst>
            </p:cNvPr>
            <p:cNvGrpSpPr/>
            <p:nvPr/>
          </p:nvGrpSpPr>
          <p:grpSpPr>
            <a:xfrm>
              <a:off x="3250377" y="3151275"/>
              <a:ext cx="2527333" cy="1888949"/>
              <a:chOff x="152400" y="1885950"/>
              <a:chExt cx="1447800" cy="990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3D302C-CAE3-12F9-96D7-69E1FF76B711}"/>
                  </a:ext>
                </a:extLst>
              </p:cNvPr>
              <p:cNvSpPr/>
              <p:nvPr/>
            </p:nvSpPr>
            <p:spPr>
              <a:xfrm>
                <a:off x="152400" y="18859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u="sng" dirty="0"/>
                  <a:t>2. Numerical Simulation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(MRST)</a:t>
                </a:r>
              </a:p>
            </p:txBody>
          </p:sp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B65F8CA4-7C56-F97C-1FBB-A9F2F78A3B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909" y="2085974"/>
                <a:ext cx="657625" cy="590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3F66A2-AE1A-446C-B39D-086741011CCB}"/>
                </a:ext>
              </a:extLst>
            </p:cNvPr>
            <p:cNvGrpSpPr/>
            <p:nvPr/>
          </p:nvGrpSpPr>
          <p:grpSpPr>
            <a:xfrm>
              <a:off x="549783" y="3151275"/>
              <a:ext cx="2527333" cy="1888949"/>
              <a:chOff x="1524000" y="1733550"/>
              <a:chExt cx="1447800" cy="990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642E29-9684-AB69-3924-F5E0A01FA3BD}"/>
                  </a:ext>
                </a:extLst>
              </p:cNvPr>
              <p:cNvSpPr/>
              <p:nvPr/>
            </p:nvSpPr>
            <p:spPr>
              <a:xfrm>
                <a:off x="1524000" y="17335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u="sng" dirty="0"/>
                  <a:t>1. Reservoir Model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(SPE10)</a:t>
                </a:r>
              </a:p>
            </p:txBody>
          </p:sp>
          <p:pic>
            <p:nvPicPr>
              <p:cNvPr id="8" name="Picture 4" descr="Practical challenges faced when using modern approaches to numerical PDEs  to simulate petroleum reservoirs Halvor Møll Nilsen,">
                <a:extLst>
                  <a:ext uri="{FF2B5EF4-FFF2-40B4-BE49-F238E27FC236}">
                    <a16:creationId xmlns:a16="http://schemas.microsoft.com/office/drawing/2014/main" id="{7252A3B0-9D1C-5B26-07F1-70E75C1E58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60" t="2654" r="6800" b="19346"/>
              <a:stretch/>
            </p:blipFill>
            <p:spPr bwMode="auto">
              <a:xfrm>
                <a:off x="2109115" y="1981199"/>
                <a:ext cx="660401" cy="495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0EB773-6C13-D635-0CCF-3C992B76CE9C}"/>
                </a:ext>
              </a:extLst>
            </p:cNvPr>
            <p:cNvGrpSpPr/>
            <p:nvPr/>
          </p:nvGrpSpPr>
          <p:grpSpPr>
            <a:xfrm>
              <a:off x="5950971" y="3152859"/>
              <a:ext cx="2527333" cy="1888947"/>
              <a:chOff x="4539600" y="1725900"/>
              <a:chExt cx="1447800" cy="9906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E46E13-C662-BB22-1981-91560F843AC2}"/>
                  </a:ext>
                </a:extLst>
              </p:cNvPr>
              <p:cNvSpPr/>
              <p:nvPr/>
            </p:nvSpPr>
            <p:spPr>
              <a:xfrm>
                <a:off x="4539600" y="1725900"/>
                <a:ext cx="1447800" cy="990600"/>
              </a:xfrm>
              <a:prstGeom prst="rect">
                <a:avLst/>
              </a:prstGeom>
              <a:solidFill>
                <a:srgbClr val="B69BDD"/>
              </a:solidFill>
              <a:ln>
                <a:solidFill>
                  <a:srgbClr val="B69BDD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u="sng" dirty="0"/>
                  <a:t>3. Data Processing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(Python)</a:t>
                </a:r>
              </a:p>
            </p:txBody>
          </p:sp>
          <p:pic>
            <p:nvPicPr>
              <p:cNvPr id="11" name="Picture 8" descr="Python Logo, history, meaning, symbol, PNG">
                <a:extLst>
                  <a:ext uri="{FF2B5EF4-FFF2-40B4-BE49-F238E27FC236}">
                    <a16:creationId xmlns:a16="http://schemas.microsoft.com/office/drawing/2014/main" id="{B07183D7-0E23-A6EA-ACBB-0462D8913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33" r="30000" b="33704"/>
              <a:stretch/>
            </p:blipFill>
            <p:spPr bwMode="auto">
              <a:xfrm>
                <a:off x="5252722" y="1947635"/>
                <a:ext cx="560219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EADE89-A5E2-1ED7-789E-3624FD0EEF19}"/>
                </a:ext>
              </a:extLst>
            </p:cNvPr>
            <p:cNvGrpSpPr/>
            <p:nvPr/>
          </p:nvGrpSpPr>
          <p:grpSpPr>
            <a:xfrm>
              <a:off x="8651565" y="3154358"/>
              <a:ext cx="2527333" cy="1888948"/>
              <a:chOff x="6324600" y="1721250"/>
              <a:chExt cx="1447800" cy="990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B952AB-A23F-B613-0269-1B4F891A66D8}"/>
                  </a:ext>
                </a:extLst>
              </p:cNvPr>
              <p:cNvSpPr/>
              <p:nvPr/>
            </p:nvSpPr>
            <p:spPr>
              <a:xfrm>
                <a:off x="6324600" y="1721250"/>
                <a:ext cx="1447800" cy="990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u="sng" dirty="0"/>
                  <a:t>4. Deep Learning</a:t>
                </a:r>
              </a:p>
              <a:p>
                <a:pPr algn="ctr"/>
                <a:endParaRPr lang="en-US" sz="1100" dirty="0"/>
              </a:p>
              <a:p>
                <a:pPr algn="ctr"/>
                <a:endParaRPr lang="en-US" sz="1100" dirty="0"/>
              </a:p>
              <a:p>
                <a:r>
                  <a:rPr lang="en-US" sz="1200" dirty="0"/>
                  <a:t>(Keras)</a:t>
                </a:r>
              </a:p>
            </p:txBody>
          </p:sp>
          <p:pic>
            <p:nvPicPr>
              <p:cNvPr id="14" name="Picture 14">
                <a:extLst>
                  <a:ext uri="{FF2B5EF4-FFF2-40B4-BE49-F238E27FC236}">
                    <a16:creationId xmlns:a16="http://schemas.microsoft.com/office/drawing/2014/main" id="{D2ECA8BC-68BF-99C1-1410-F864D1463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6027" y="1955344"/>
                <a:ext cx="514350" cy="5143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49F6D-F7F0-31C6-24A3-22A86AE16EA2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716734-9125-AF57-4FAB-116F26A80D50}"/>
                  </a:ext>
                </a:extLst>
              </p:cNvPr>
              <p:cNvSpPr/>
              <p:nvPr/>
            </p:nvSpPr>
            <p:spPr>
              <a:xfrm>
                <a:off x="728133" y="1181202"/>
                <a:ext cx="10735733" cy="136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Classical numerical reservoir simulator workflow (</a:t>
                </a:r>
                <a:r>
                  <a:rPr lang="en-US" sz="2000" b="1" dirty="0"/>
                  <a:t>data generation</a:t>
                </a:r>
                <a:r>
                  <a:rPr lang="en-US" sz="2000" dirty="0"/>
                  <a:t>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Load SPE10 model static properties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𝑓𝑎𝑐𝑖𝑒𝑠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Partition grid from 3D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220,60,85</m:t>
                        </m:r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255</m:t>
                    </m:r>
                  </m:oMath>
                </a14:m>
                <a:r>
                  <a:rPr lang="en-US" sz="2000" dirty="0"/>
                  <a:t> unique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60,60</m:t>
                        </m:r>
                      </m:e>
                    </m:d>
                  </m:oMath>
                </a14:m>
                <a:r>
                  <a:rPr lang="en-US" sz="2000" dirty="0"/>
                  <a:t> 2D maps.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two-phase water-gas solver to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states over time.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716734-9125-AF57-4FAB-116F26A80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1181202"/>
                <a:ext cx="10735733" cy="1363065"/>
              </a:xfrm>
              <a:prstGeom prst="rect">
                <a:avLst/>
              </a:prstGeom>
              <a:blipFill>
                <a:blip r:embed="rId3"/>
                <a:stretch>
                  <a:fillRect l="-511" t="-2242" b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137CF0F-DC53-2120-EAFD-07527D00D5FD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Reservoir Modeling</a:t>
            </a:r>
            <a:endParaRPr lang="en-US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0A00D2-CEC5-F718-C28D-2A77B55E9924}"/>
              </a:ext>
            </a:extLst>
          </p:cNvPr>
          <p:cNvGrpSpPr/>
          <p:nvPr/>
        </p:nvGrpSpPr>
        <p:grpSpPr>
          <a:xfrm>
            <a:off x="120183" y="2550309"/>
            <a:ext cx="11677358" cy="2858724"/>
            <a:chOff x="120183" y="2550309"/>
            <a:chExt cx="11677358" cy="28587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92F6552-7FCF-CE2F-EDD3-5F23D5C1E2BD}"/>
                </a:ext>
              </a:extLst>
            </p:cNvPr>
            <p:cNvGrpSpPr/>
            <p:nvPr/>
          </p:nvGrpSpPr>
          <p:grpSpPr>
            <a:xfrm>
              <a:off x="120183" y="2550309"/>
              <a:ext cx="11677358" cy="2858724"/>
              <a:chOff x="109897" y="1190519"/>
              <a:chExt cx="11677358" cy="285872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C8690EC-2912-938A-42C6-D75655126EF6}"/>
                  </a:ext>
                </a:extLst>
              </p:cNvPr>
              <p:cNvGrpSpPr/>
              <p:nvPr/>
            </p:nvGrpSpPr>
            <p:grpSpPr>
              <a:xfrm>
                <a:off x="404745" y="1190519"/>
                <a:ext cx="11382510" cy="2858724"/>
                <a:chOff x="809490" y="1629217"/>
                <a:chExt cx="11382510" cy="285872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90CA537-BC1F-7715-A773-0CE515C30D62}"/>
                    </a:ext>
                  </a:extLst>
                </p:cNvPr>
                <p:cNvGrpSpPr/>
                <p:nvPr/>
              </p:nvGrpSpPr>
              <p:grpSpPr>
                <a:xfrm>
                  <a:off x="809490" y="1629217"/>
                  <a:ext cx="11382510" cy="2688536"/>
                  <a:chOff x="574241" y="1314450"/>
                  <a:chExt cx="11382510" cy="2688536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82602D19-AFA1-5346-BEDE-0C67AA8BBF1D}"/>
                      </a:ext>
                    </a:extLst>
                  </p:cNvPr>
                  <p:cNvGrpSpPr/>
                  <p:nvPr/>
                </p:nvGrpSpPr>
                <p:grpSpPr>
                  <a:xfrm>
                    <a:off x="574241" y="2117967"/>
                    <a:ext cx="1908076" cy="1470323"/>
                    <a:chOff x="152400" y="1833249"/>
                    <a:chExt cx="2161872" cy="1477002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E8CF993-A580-53A9-0843-F2CCD621C4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400" y="1833249"/>
                      <a:ext cx="2161872" cy="1477002"/>
                      <a:chOff x="304800" y="1692442"/>
                      <a:chExt cx="2161872" cy="1477002"/>
                    </a:xfrm>
                  </p:grpSpPr>
                  <p:pic>
                    <p:nvPicPr>
                      <p:cNvPr id="25" name="Picture 2" descr="Porosity for the whole model, 74K">
                        <a:extLst>
                          <a:ext uri="{FF2B5EF4-FFF2-40B4-BE49-F238E27FC236}">
                            <a16:creationId xmlns:a16="http://schemas.microsoft.com/office/drawing/2014/main" id="{0882ECC6-818F-0690-9D65-5AF3D2309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74056"/>
                        <a:ext cx="2161872" cy="1195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4855FBBA-BD01-419E-218F-E8FD391EE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800" y="1692442"/>
                        <a:ext cx="2161872" cy="2782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u="sng" dirty="0"/>
                          <a:t>SPE10 model</a:t>
                        </a: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E887F56D-BB6C-3184-2EEF-74E5DFEBF6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2400" y="3012445"/>
                          <a:ext cx="914400" cy="27825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220, 60, 85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E887F56D-BB6C-3184-2EEF-74E5DFEBF6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2400" y="3012445"/>
                          <a:ext cx="914400" cy="27825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03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pic>
                <p:nvPicPr>
                  <p:cNvPr id="28" name="Picture 27" descr="A picture containing lit&#10;&#10;Description automatically generated">
                    <a:extLst>
                      <a:ext uri="{FF2B5EF4-FFF2-40B4-BE49-F238E27FC236}">
                        <a16:creationId xmlns:a16="http://schemas.microsoft.com/office/drawing/2014/main" id="{9EAA47AF-49F4-C45B-42A6-1DFDE979BE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4939" t="1" b="48309"/>
                  <a:stretch/>
                </p:blipFill>
                <p:spPr>
                  <a:xfrm>
                    <a:off x="3055217" y="1325877"/>
                    <a:ext cx="1908076" cy="2677109"/>
                  </a:xfrm>
                  <a:prstGeom prst="rect">
                    <a:avLst/>
                  </a:prstGeom>
                </p:spPr>
              </p:pic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67BAF82B-2A52-0F32-43C1-28EBCBD2E33E}"/>
                      </a:ext>
                    </a:extLst>
                  </p:cNvPr>
                  <p:cNvGrpSpPr/>
                  <p:nvPr/>
                </p:nvGrpSpPr>
                <p:grpSpPr>
                  <a:xfrm>
                    <a:off x="1865339" y="2441293"/>
                    <a:ext cx="1189878" cy="446276"/>
                    <a:chOff x="2018574" y="2283990"/>
                    <a:chExt cx="988466" cy="339794"/>
                  </a:xfrm>
                </p:grpSpPr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FF1E314F-C2EC-5E61-EC69-8133AF413A69}"/>
                        </a:ext>
                      </a:extLst>
                    </p:cNvPr>
                    <p:cNvCxnSpPr>
                      <a:cxnSpLocks/>
                      <a:stCxn id="32" idx="3"/>
                      <a:endCxn id="28" idx="1"/>
                    </p:cNvCxnSpPr>
                    <p:nvPr/>
                  </p:nvCxnSpPr>
                  <p:spPr>
                    <a:xfrm>
                      <a:off x="2668187" y="2453887"/>
                      <a:ext cx="338853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C78628-B8C8-F56E-266E-FB62161755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574" y="2283990"/>
                      <a:ext cx="649613" cy="3397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partition</a:t>
                      </a:r>
                    </a:p>
                    <a:p>
                      <a:pPr algn="ctr"/>
                      <a:r>
                        <a:rPr lang="en-US" sz="1100" dirty="0"/>
                        <a:t>grid</a:t>
                      </a:r>
                    </a:p>
                  </p:txBody>
                </p:sp>
              </p:grpSp>
              <p:pic>
                <p:nvPicPr>
                  <p:cNvPr id="33" name="Picture 32" descr="A picture containing lit&#10;&#10;Description automatically generated">
                    <a:extLst>
                      <a:ext uri="{FF2B5EF4-FFF2-40B4-BE49-F238E27FC236}">
                        <a16:creationId xmlns:a16="http://schemas.microsoft.com/office/drawing/2014/main" id="{FDC87118-7ADA-F198-A0B3-0FAAA950FD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" r="25985" b="48269"/>
                  <a:stretch/>
                </p:blipFill>
                <p:spPr>
                  <a:xfrm>
                    <a:off x="5987538" y="1314450"/>
                    <a:ext cx="5969213" cy="2601102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FFC650CC-68A1-E214-A5C0-76790BCE126E}"/>
                      </a:ext>
                    </a:extLst>
                  </p:cNvPr>
                  <p:cNvGrpSpPr/>
                  <p:nvPr/>
                </p:nvGrpSpPr>
                <p:grpSpPr>
                  <a:xfrm>
                    <a:off x="4929477" y="2204874"/>
                    <a:ext cx="1058060" cy="1064837"/>
                    <a:chOff x="3774277" y="2114550"/>
                    <a:chExt cx="878961" cy="810765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2FAE6CA7-405B-7949-9F7E-CDADAF6AA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4277" y="2370540"/>
                      <a:ext cx="878961" cy="430887"/>
                      <a:chOff x="3774277" y="2370540"/>
                      <a:chExt cx="878961" cy="430887"/>
                    </a:xfrm>
                  </p:grpSpPr>
                  <p:cxnSp>
                    <p:nvCxnSpPr>
                      <p:cNvPr id="37" name="Straight Arrow Connector 36">
                        <a:extLst>
                          <a:ext uri="{FF2B5EF4-FFF2-40B4-BE49-F238E27FC236}">
                            <a16:creationId xmlns:a16="http://schemas.microsoft.com/office/drawing/2014/main" id="{996387AA-220B-2CCB-2D95-EBA09EDCEA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86200" y="2526510"/>
                        <a:ext cx="60960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15872116-ACDE-082E-9B7E-998636921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4277" y="2370540"/>
                        <a:ext cx="878961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100" dirty="0"/>
                          <a:t>reservoir</a:t>
                        </a:r>
                      </a:p>
                      <a:p>
                        <a:pPr algn="ctr"/>
                        <a:r>
                          <a:rPr lang="en-US" sz="1100" dirty="0"/>
                          <a:t>simulation</a:t>
                        </a:r>
                      </a:p>
                    </p:txBody>
                  </p:sp>
                </p:grpSp>
                <p:sp>
                  <p:nvSpPr>
                    <p:cNvPr id="36" name="Frame 35">
                      <a:extLst>
                        <a:ext uri="{FF2B5EF4-FFF2-40B4-BE49-F238E27FC236}">
                          <a16:creationId xmlns:a16="http://schemas.microsoft.com/office/drawing/2014/main" id="{CE618E3C-B32E-3FB6-03BB-B7161D427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81" y="2114550"/>
                      <a:ext cx="831755" cy="810765"/>
                    </a:xfrm>
                    <a:prstGeom prst="frame">
                      <a:avLst>
                        <a:gd name="adj1" fmla="val 522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1F946DC-9C3D-776A-03FF-40D900998EA1}"/>
                    </a:ext>
                  </a:extLst>
                </p:cNvPr>
                <p:cNvSpPr txBox="1"/>
                <p:nvPr/>
              </p:nvSpPr>
              <p:spPr>
                <a:xfrm>
                  <a:off x="8068741" y="4168764"/>
                  <a:ext cx="227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Timelapse saturation states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A4DD7870-0F8A-98FD-6E70-59684C5619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5852" y="4210942"/>
                      <a:ext cx="22773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Simulator inputs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60,60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×255</m:t>
                          </m:r>
                        </m:oMath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A4DD7870-0F8A-98FD-6E70-59684C5619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5852" y="4210942"/>
                      <a:ext cx="227730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44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4BCFF9-6295-067F-CD06-C71BFB538EC8}"/>
                  </a:ext>
                </a:extLst>
              </p:cNvPr>
              <p:cNvSpPr txBox="1"/>
              <p:nvPr/>
            </p:nvSpPr>
            <p:spPr>
              <a:xfrm>
                <a:off x="109897" y="3494990"/>
                <a:ext cx="25015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Tarbert (Gaussian) + Ness (fluvial)</a:t>
                </a:r>
              </a:p>
            </p:txBody>
          </p:sp>
        </p:grp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EE146E3B-D896-EEA2-5508-80DBAD2EB1CE}"/>
                </a:ext>
              </a:extLst>
            </p:cNvPr>
            <p:cNvSpPr/>
            <p:nvPr/>
          </p:nvSpPr>
          <p:spPr>
            <a:xfrm>
              <a:off x="4798680" y="3417266"/>
              <a:ext cx="1024245" cy="1110423"/>
            </a:xfrm>
            <a:prstGeom prst="frame">
              <a:avLst>
                <a:gd name="adj1" fmla="val 785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8743D1E-B61B-BD42-6394-BC1496A33644}"/>
              </a:ext>
            </a:extLst>
          </p:cNvPr>
          <p:cNvSpPr txBox="1"/>
          <p:nvPr/>
        </p:nvSpPr>
        <p:spPr>
          <a:xfrm>
            <a:off x="787021" y="55574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Pros: accepted as ground truth (accurate)</a:t>
            </a:r>
          </a:p>
          <a:p>
            <a:r>
              <a:rPr lang="en-US" sz="1800" dirty="0"/>
              <a:t>Cons: computationally expensive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26092A8-1069-3F52-563D-B9FA4657ED6E}"/>
              </a:ext>
            </a:extLst>
          </p:cNvPr>
          <p:cNvSpPr/>
          <p:nvPr/>
        </p:nvSpPr>
        <p:spPr>
          <a:xfrm>
            <a:off x="4770266" y="3405739"/>
            <a:ext cx="1024245" cy="1110423"/>
          </a:xfrm>
          <a:prstGeom prst="frame">
            <a:avLst>
              <a:gd name="adj1" fmla="val 78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76DD8-7F5D-4F65-3773-473F691BC85E}"/>
              </a:ext>
            </a:extLst>
          </p:cNvPr>
          <p:cNvSpPr/>
          <p:nvPr/>
        </p:nvSpPr>
        <p:spPr>
          <a:xfrm>
            <a:off x="4770267" y="3405739"/>
            <a:ext cx="1024244" cy="11219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CNN-RNN Proxy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8B3622C-B572-E69E-1E01-D65E147DCF8D}"/>
              </a:ext>
            </a:extLst>
          </p:cNvPr>
          <p:cNvSpPr/>
          <p:nvPr/>
        </p:nvSpPr>
        <p:spPr>
          <a:xfrm>
            <a:off x="3781425" y="2504641"/>
            <a:ext cx="8105776" cy="2904392"/>
          </a:xfrm>
          <a:prstGeom prst="frame">
            <a:avLst>
              <a:gd name="adj1" fmla="val 135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435191-59DC-33B5-1E55-BB7CF0627B52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5706EB2-C4E4-23BE-0E06-560F068E4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46" y="1339656"/>
                <a:ext cx="7432675" cy="49016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High-fidelity simulations are performed using MRST CO2 Lab.</a:t>
                </a:r>
              </a:p>
              <a:p>
                <a:pPr lvl="1"/>
                <a:r>
                  <a:rPr lang="en-US" sz="2000" dirty="0"/>
                  <a:t>Two-phase water-gas model</a:t>
                </a:r>
              </a:p>
              <a:p>
                <a:pPr lvl="1"/>
                <a:r>
                  <a:rPr lang="en-US" sz="2000" dirty="0"/>
                  <a:t>Output: dynamic pressure &amp; saturation fields</a:t>
                </a:r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255, 2D realizations with 1 injector:</a:t>
                </a:r>
              </a:p>
              <a:p>
                <a:pPr lvl="1"/>
                <a:r>
                  <a:rPr lang="en-US" sz="2000" dirty="0"/>
                  <a:t>Initially water saturated</a:t>
                </a:r>
              </a:p>
              <a:p>
                <a:pPr lvl="1"/>
                <a:r>
                  <a:rPr lang="en-US" sz="2000" dirty="0"/>
                  <a:t>CO2 injection @ 5 m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/day</a:t>
                </a:r>
              </a:p>
              <a:p>
                <a:pPr lvl="1"/>
                <a:r>
                  <a:rPr lang="en-US" sz="2000" dirty="0"/>
                  <a:t>5 years, monitored monthly</a:t>
                </a:r>
              </a:p>
              <a:p>
                <a:pPr lvl="1"/>
                <a:r>
                  <a:rPr lang="en-US" sz="2000" dirty="0"/>
                  <a:t>Automatic Differentiation framework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Parallelized over 10 cores on an                                          Intel i9-10900K @ 5000 </a:t>
                </a:r>
                <a:r>
                  <a:rPr lang="en-US" sz="2000" dirty="0" err="1"/>
                  <a:t>MHz.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2000" b="1" dirty="0"/>
                  <a:t> seconds per realization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5706EB2-C4E4-23BE-0E06-560F068E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6" y="1339656"/>
                <a:ext cx="7432675" cy="4901620"/>
              </a:xfrm>
              <a:prstGeom prst="rect">
                <a:avLst/>
              </a:prstGeom>
              <a:blipFill>
                <a:blip r:embed="rId3"/>
                <a:stretch>
                  <a:fillRect l="-738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E16F25-024F-AE82-2817-2D20A6AEA39D}"/>
              </a:ext>
            </a:extLst>
          </p:cNvPr>
          <p:cNvGrpSpPr/>
          <p:nvPr/>
        </p:nvGrpSpPr>
        <p:grpSpPr>
          <a:xfrm>
            <a:off x="8439114" y="305379"/>
            <a:ext cx="2965486" cy="2501113"/>
            <a:chOff x="9058276" y="994458"/>
            <a:chExt cx="2965486" cy="25011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300B05-0EF7-8CA7-BA59-1E00A1E78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8276" y="994458"/>
              <a:ext cx="2965486" cy="2224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A75F9-CFEE-73E5-2780-612FECBD2037}"/>
                </a:ext>
              </a:extLst>
            </p:cNvPr>
            <p:cNvSpPr txBox="1"/>
            <p:nvPr/>
          </p:nvSpPr>
          <p:spPr>
            <a:xfrm>
              <a:off x="9225979" y="3218572"/>
              <a:ext cx="26300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CO2-Brine relative perm curves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3C62D4-CBDF-E8C1-58CA-2892757FB455}"/>
              </a:ext>
            </a:extLst>
          </p:cNvPr>
          <p:cNvGrpSpPr/>
          <p:nvPr/>
        </p:nvGrpSpPr>
        <p:grpSpPr>
          <a:xfrm>
            <a:off x="6780589" y="2888648"/>
            <a:ext cx="5075469" cy="2116495"/>
            <a:chOff x="6948292" y="3117441"/>
            <a:chExt cx="5075469" cy="21164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6E0D29-1EB3-E812-249E-104506DC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8292" y="3117441"/>
              <a:ext cx="5075469" cy="1826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E914CD-D298-7FE3-D2D9-6B75EF17E96D}"/>
                </a:ext>
              </a:extLst>
            </p:cNvPr>
            <p:cNvSpPr txBox="1"/>
            <p:nvPr/>
          </p:nvSpPr>
          <p:spPr>
            <a:xfrm>
              <a:off x="8347374" y="4956937"/>
              <a:ext cx="2277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MRST simulator code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7F46CA-A5C4-6520-C2CA-49ABFB16F805}"/>
              </a:ext>
            </a:extLst>
          </p:cNvPr>
          <p:cNvGrpSpPr/>
          <p:nvPr/>
        </p:nvGrpSpPr>
        <p:grpSpPr>
          <a:xfrm>
            <a:off x="4907878" y="5058061"/>
            <a:ext cx="6948180" cy="1199795"/>
            <a:chOff x="5075581" y="5299299"/>
            <a:chExt cx="6948180" cy="11997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FB6C33-B1AC-F4E3-D6B6-377E9C22ACCB}"/>
                </a:ext>
              </a:extLst>
            </p:cNvPr>
            <p:cNvGrpSpPr/>
            <p:nvPr/>
          </p:nvGrpSpPr>
          <p:grpSpPr>
            <a:xfrm>
              <a:off x="5075581" y="5299299"/>
              <a:ext cx="6948180" cy="998444"/>
              <a:chOff x="5075581" y="1126803"/>
              <a:chExt cx="6948180" cy="998444"/>
            </a:xfrm>
          </p:grpSpPr>
          <p:pic>
            <p:nvPicPr>
              <p:cNvPr id="25" name="Picture 24" descr="A picture containing lit&#10;&#10;Description automatically generated">
                <a:extLst>
                  <a:ext uri="{FF2B5EF4-FFF2-40B4-BE49-F238E27FC236}">
                    <a16:creationId xmlns:a16="http://schemas.microsoft.com/office/drawing/2014/main" id="{1BE041BC-CCF6-3BAE-15DF-A29DB00DE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142" t="1" b="81286"/>
              <a:stretch/>
            </p:blipFill>
            <p:spPr>
              <a:xfrm>
                <a:off x="5075581" y="1126803"/>
                <a:ext cx="978967" cy="969206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it&#10;&#10;Description automatically generated">
                <a:extLst>
                  <a:ext uri="{FF2B5EF4-FFF2-40B4-BE49-F238E27FC236}">
                    <a16:creationId xmlns:a16="http://schemas.microsoft.com/office/drawing/2014/main" id="{8A961584-F3B3-3E31-E52D-FE7979D695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5985" b="80724"/>
              <a:stretch/>
            </p:blipFill>
            <p:spPr>
              <a:xfrm>
                <a:off x="6054548" y="1156041"/>
                <a:ext cx="5969213" cy="969206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D914ED-5051-E42E-67AF-A2966E2614C0}"/>
                </a:ext>
              </a:extLst>
            </p:cNvPr>
            <p:cNvSpPr txBox="1"/>
            <p:nvPr/>
          </p:nvSpPr>
          <p:spPr>
            <a:xfrm>
              <a:off x="7900502" y="6222095"/>
              <a:ext cx="2277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HFS input and outputs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C2591C9-ACF8-5E7C-59F6-30C0F6B194DC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Numerical Simulation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0F868-C938-7526-6252-6A0DFDBA5DCC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43F679A-ED76-6E17-527A-20ED9FD7A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7400" y="1353382"/>
                <a:ext cx="6398543" cy="494431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HFS sliced into: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𝑓𝑎𝑐𝑖𝑒𝑠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Reshape to: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𝑖𝑚𝑎𝑔𝑒𝑠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videos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Data augmentation: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rotation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→510</m:t>
                    </m:r>
                  </m:oMath>
                </a14:m>
                <a:r>
                  <a:rPr lang="en-US" sz="2000" dirty="0"/>
                  <a:t> realizations</a:t>
                </a:r>
              </a:p>
              <a:p>
                <a:r>
                  <a:rPr lang="en-US" sz="2000" dirty="0"/>
                  <a:t>Shuffle concatenated dataset:</a:t>
                </a:r>
              </a:p>
              <a:p>
                <a:pPr lvl="1"/>
                <a:r>
                  <a:rPr lang="en-US" sz="2000" dirty="0"/>
                  <a:t>Make proxy agnostic to orientation </a:t>
                </a:r>
              </a:p>
              <a:p>
                <a:pPr lvl="1"/>
                <a:r>
                  <a:rPr lang="en-US" sz="2000" dirty="0"/>
                  <a:t>Learn true flow physics</a:t>
                </a:r>
              </a:p>
              <a:p>
                <a:r>
                  <a:rPr lang="en-US" sz="2000" dirty="0"/>
                  <a:t>Min-Max Normalization: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𝑓𝑎𝑐𝑖𝑒𝑠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Train (66%), Test (33%) random split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43F679A-ED76-6E17-527A-20ED9FD7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353382"/>
                <a:ext cx="6398543" cy="4944317"/>
              </a:xfrm>
              <a:prstGeom prst="rect">
                <a:avLst/>
              </a:prstGeom>
              <a:blipFill>
                <a:blip r:embed="rId3"/>
                <a:stretch>
                  <a:fillRect l="-857" t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DCF482A-F17F-596F-ECE6-7D747AFEC79C}"/>
              </a:ext>
            </a:extLst>
          </p:cNvPr>
          <p:cNvGrpSpPr/>
          <p:nvPr/>
        </p:nvGrpSpPr>
        <p:grpSpPr>
          <a:xfrm>
            <a:off x="6643362" y="169480"/>
            <a:ext cx="5238432" cy="3532635"/>
            <a:chOff x="6902623" y="83755"/>
            <a:chExt cx="5238432" cy="353263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5D694BC-1B23-8C87-2897-6FF6EE5E0193}"/>
                </a:ext>
              </a:extLst>
            </p:cNvPr>
            <p:cNvGrpSpPr/>
            <p:nvPr/>
          </p:nvGrpSpPr>
          <p:grpSpPr>
            <a:xfrm>
              <a:off x="6902623" y="83755"/>
              <a:ext cx="5238432" cy="3259519"/>
              <a:chOff x="6955041" y="238124"/>
              <a:chExt cx="5186485" cy="3129566"/>
            </a:xfrm>
          </p:grpSpPr>
          <p:pic>
            <p:nvPicPr>
              <p:cNvPr id="25" name="Content Placeholder 9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7A29A0D6-F2E6-5C9D-ADBD-DDD436184D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390" r="3260" b="16346"/>
              <a:stretch/>
            </p:blipFill>
            <p:spPr>
              <a:xfrm>
                <a:off x="6955041" y="238124"/>
                <a:ext cx="561019" cy="3129566"/>
              </a:xfrm>
              <a:prstGeom prst="rect">
                <a:avLst/>
              </a:prstGeom>
            </p:spPr>
          </p:pic>
          <p:pic>
            <p:nvPicPr>
              <p:cNvPr id="26" name="Content Placeholder 9" descr="A picture containing building, window&#10;&#10;Description automatically generated">
                <a:extLst>
                  <a:ext uri="{FF2B5EF4-FFF2-40B4-BE49-F238E27FC236}">
                    <a16:creationId xmlns:a16="http://schemas.microsoft.com/office/drawing/2014/main" id="{EA9084E9-ED53-3DA5-81D5-EBDD0B8114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220" b="16346"/>
              <a:stretch/>
            </p:blipFill>
            <p:spPr>
              <a:xfrm>
                <a:off x="7654389" y="238124"/>
                <a:ext cx="4487137" cy="3129566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751D69-B5BE-94A9-204F-45252CA3658C}"/>
                </a:ext>
              </a:extLst>
            </p:cNvPr>
            <p:cNvSpPr txBox="1"/>
            <p:nvPr/>
          </p:nvSpPr>
          <p:spPr>
            <a:xfrm>
              <a:off x="8261738" y="3339391"/>
              <a:ext cx="322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Augmented permeability &amp; saturation data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627AC9-2913-0CE1-CD82-671F9F2B0650}"/>
              </a:ext>
            </a:extLst>
          </p:cNvPr>
          <p:cNvGrpSpPr/>
          <p:nvPr/>
        </p:nvGrpSpPr>
        <p:grpSpPr>
          <a:xfrm>
            <a:off x="7056134" y="3825540"/>
            <a:ext cx="4412889" cy="2277924"/>
            <a:chOff x="7327045" y="4361769"/>
            <a:chExt cx="4412889" cy="2277924"/>
          </a:xfrm>
        </p:grpSpPr>
        <p:pic>
          <p:nvPicPr>
            <p:cNvPr id="24" name="Picture 23" descr="Chart, histogram&#10;&#10;Description automatically generated">
              <a:extLst>
                <a:ext uri="{FF2B5EF4-FFF2-40B4-BE49-F238E27FC236}">
                  <a16:creationId xmlns:a16="http://schemas.microsoft.com/office/drawing/2014/main" id="{CF130665-C461-27F5-60D6-25FC19BB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045" y="4361769"/>
              <a:ext cx="4412889" cy="20687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62E1A4-90C5-AE01-5B2D-4E56B8EF2D2D}"/>
                </a:ext>
              </a:extLst>
            </p:cNvPr>
            <p:cNvSpPr txBox="1"/>
            <p:nvPr/>
          </p:nvSpPr>
          <p:spPr>
            <a:xfrm>
              <a:off x="7836246" y="6362694"/>
              <a:ext cx="3496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Train/Test distribution for mean input &amp; output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993C97-DD31-8B68-54B4-75AF1957285D}"/>
              </a:ext>
            </a:extLst>
          </p:cNvPr>
          <p:cNvSpPr txBox="1"/>
          <p:nvPr/>
        </p:nvSpPr>
        <p:spPr>
          <a:xfrm>
            <a:off x="787400" y="319427"/>
            <a:ext cx="1015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>
                <a:latin typeface="Arial" panose="020B0604020202020204"/>
              </a:rPr>
              <a:t>Data Processing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B3EC7-D1A0-9FC6-6EC3-9B1C896421D9}"/>
              </a:ext>
            </a:extLst>
          </p:cNvPr>
          <p:cNvSpPr/>
          <p:nvPr/>
        </p:nvSpPr>
        <p:spPr>
          <a:xfrm>
            <a:off x="3714750" y="6334125"/>
            <a:ext cx="501015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27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T ENGR">
      <a:dk1>
        <a:srgbClr val="1E262E"/>
      </a:dk1>
      <a:lt1>
        <a:srgbClr val="FFFFFF"/>
      </a:lt1>
      <a:dk2>
        <a:srgbClr val="D16828"/>
      </a:dk2>
      <a:lt2>
        <a:srgbClr val="EAEAEA"/>
      </a:lt2>
      <a:accent1>
        <a:srgbClr val="D16828"/>
      </a:accent1>
      <a:accent2>
        <a:srgbClr val="1E262E"/>
      </a:accent2>
      <a:accent3>
        <a:srgbClr val="9B948B"/>
      </a:accent3>
      <a:accent4>
        <a:srgbClr val="FDD832"/>
      </a:accent4>
      <a:accent5>
        <a:srgbClr val="98A7AB"/>
      </a:accent5>
      <a:accent6>
        <a:srgbClr val="CBDCCD"/>
      </a:accent6>
      <a:hlink>
        <a:srgbClr val="D16828"/>
      </a:hlink>
      <a:folHlink>
        <a:srgbClr val="0062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D1B5342B3F042933FD523EE3629B5" ma:contentTypeVersion="14" ma:contentTypeDescription="Create a new document." ma:contentTypeScope="" ma:versionID="cdd2da66ea3ea29d54254c9b49b020a4">
  <xsd:schema xmlns:xsd="http://www.w3.org/2001/XMLSchema" xmlns:xs="http://www.w3.org/2001/XMLSchema" xmlns:p="http://schemas.microsoft.com/office/2006/metadata/properties" xmlns:ns3="afb4fb6b-f1a5-4d85-ba97-c4471c5b21f7" xmlns:ns4="b945c3e8-53f6-48d2-b77e-68d71228ccad" targetNamespace="http://schemas.microsoft.com/office/2006/metadata/properties" ma:root="true" ma:fieldsID="692fdbbb6fca6d0c7dd1a002a0132a5e" ns3:_="" ns4:_="">
    <xsd:import namespace="afb4fb6b-f1a5-4d85-ba97-c4471c5b21f7"/>
    <xsd:import namespace="b945c3e8-53f6-48d2-b77e-68d71228cc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4fb6b-f1a5-4d85-ba97-c4471c5b2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5c3e8-53f6-48d2-b77e-68d71228cca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0B70A-3F82-4A3C-97BC-7DB3F80AB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b4fb6b-f1a5-4d85-ba97-c4471c5b21f7"/>
    <ds:schemaRef ds:uri="b945c3e8-53f6-48d2-b77e-68d71228cc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E57019-073F-44E9-94C6-527302F044A9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945c3e8-53f6-48d2-b77e-68d71228ccad"/>
    <ds:schemaRef ds:uri="http://schemas.microsoft.com/office/2006/documentManagement/types"/>
    <ds:schemaRef ds:uri="afb4fb6b-f1a5-4d85-ba97-c4471c5b21f7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478EF86-1285-41D1-A770-C7B64BD1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6870</TotalTime>
  <Words>3006</Words>
  <Application>Microsoft Office PowerPoint</Application>
  <PresentationFormat>Widescreen</PresentationFormat>
  <Paragraphs>429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Arial Black</vt:lpstr>
      <vt:lpstr>Calibri</vt:lpstr>
      <vt:lpstr>Cambria Math</vt:lpstr>
      <vt:lpstr>Consolas</vt:lpstr>
      <vt:lpstr>Lucida Sans</vt:lpstr>
      <vt:lpstr>Open Sans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Jannise, Stephen T</dc:creator>
  <cp:lastModifiedBy>Morales, Misael M</cp:lastModifiedBy>
  <cp:revision>165</cp:revision>
  <dcterms:created xsi:type="dcterms:W3CDTF">2019-05-20T19:27:56Z</dcterms:created>
  <dcterms:modified xsi:type="dcterms:W3CDTF">2023-04-27T12:44:54Z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0x010100823D1B5342B3F042933FD523EE3629B5</vt:lpwstr>
  </property>
</Properties>
</file>