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38FEA-6362-4915-B65A-7ED649DF0D05}" v="2" dt="2022-05-04T07:49:28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les, Misael M" userId="1d0ead06-f695-4fa0-9a14-d29dc7a06678" providerId="ADAL" clId="{90638FEA-6362-4915-B65A-7ED649DF0D05}"/>
    <pc:docChg chg="addSld modSld">
      <pc:chgData name="Morales, Misael M" userId="1d0ead06-f695-4fa0-9a14-d29dc7a06678" providerId="ADAL" clId="{90638FEA-6362-4915-B65A-7ED649DF0D05}" dt="2022-05-04T07:49:28.170" v="14" actId="164"/>
      <pc:docMkLst>
        <pc:docMk/>
      </pc:docMkLst>
      <pc:sldChg chg="addSp modSp new mod">
        <pc:chgData name="Morales, Misael M" userId="1d0ead06-f695-4fa0-9a14-d29dc7a06678" providerId="ADAL" clId="{90638FEA-6362-4915-B65A-7ED649DF0D05}" dt="2022-05-04T07:49:28.170" v="14" actId="164"/>
        <pc:sldMkLst>
          <pc:docMk/>
          <pc:sldMk cId="881719175" sldId="257"/>
        </pc:sldMkLst>
        <pc:spChg chg="mod">
          <ac:chgData name="Morales, Misael M" userId="1d0ead06-f695-4fa0-9a14-d29dc7a06678" providerId="ADAL" clId="{90638FEA-6362-4915-B65A-7ED649DF0D05}" dt="2022-05-04T07:47:48.428" v="1"/>
          <ac:spMkLst>
            <pc:docMk/>
            <pc:sldMk cId="881719175" sldId="257"/>
            <ac:spMk id="4" creationId="{B77CB5A9-DC6A-3D1C-2B6F-AB8201F13D80}"/>
          </ac:spMkLst>
        </pc:spChg>
        <pc:spChg chg="mod">
          <ac:chgData name="Morales, Misael M" userId="1d0ead06-f695-4fa0-9a14-d29dc7a06678" providerId="ADAL" clId="{90638FEA-6362-4915-B65A-7ED649DF0D05}" dt="2022-05-04T07:47:48.428" v="1"/>
          <ac:spMkLst>
            <pc:docMk/>
            <pc:sldMk cId="881719175" sldId="257"/>
            <ac:spMk id="5" creationId="{5568BA06-9DF2-4D32-0D27-E9A1656BC930}"/>
          </ac:spMkLst>
        </pc:spChg>
        <pc:spChg chg="mod">
          <ac:chgData name="Morales, Misael M" userId="1d0ead06-f695-4fa0-9a14-d29dc7a06678" providerId="ADAL" clId="{90638FEA-6362-4915-B65A-7ED649DF0D05}" dt="2022-05-04T07:47:48.428" v="1"/>
          <ac:spMkLst>
            <pc:docMk/>
            <pc:sldMk cId="881719175" sldId="257"/>
            <ac:spMk id="6" creationId="{BEC4679E-4620-895C-C9C6-7547AFEFBA4E}"/>
          </ac:spMkLst>
        </pc:spChg>
        <pc:spChg chg="mod">
          <ac:chgData name="Morales, Misael M" userId="1d0ead06-f695-4fa0-9a14-d29dc7a06678" providerId="ADAL" clId="{90638FEA-6362-4915-B65A-7ED649DF0D05}" dt="2022-05-04T07:47:48.428" v="1"/>
          <ac:spMkLst>
            <pc:docMk/>
            <pc:sldMk cId="881719175" sldId="257"/>
            <ac:spMk id="7" creationId="{3FE7AF02-36D4-09EC-A1D3-C8EF79D7B76A}"/>
          </ac:spMkLst>
        </pc:spChg>
        <pc:spChg chg="mod">
          <ac:chgData name="Morales, Misael M" userId="1d0ead06-f695-4fa0-9a14-d29dc7a06678" providerId="ADAL" clId="{90638FEA-6362-4915-B65A-7ED649DF0D05}" dt="2022-05-04T07:47:48.428" v="1"/>
          <ac:spMkLst>
            <pc:docMk/>
            <pc:sldMk cId="881719175" sldId="257"/>
            <ac:spMk id="8" creationId="{387147CD-0A49-CE01-3EBF-334D63B8D538}"/>
          </ac:spMkLst>
        </pc:spChg>
        <pc:spChg chg="mod">
          <ac:chgData name="Morales, Misael M" userId="1d0ead06-f695-4fa0-9a14-d29dc7a06678" providerId="ADAL" clId="{90638FEA-6362-4915-B65A-7ED649DF0D05}" dt="2022-05-04T07:47:48.428" v="1"/>
          <ac:spMkLst>
            <pc:docMk/>
            <pc:sldMk cId="881719175" sldId="257"/>
            <ac:spMk id="9" creationId="{C147DA1D-94B6-2908-C2D8-6A5836A1F38E}"/>
          </ac:spMkLst>
        </pc:spChg>
        <pc:spChg chg="mod">
          <ac:chgData name="Morales, Misael M" userId="1d0ead06-f695-4fa0-9a14-d29dc7a06678" providerId="ADAL" clId="{90638FEA-6362-4915-B65A-7ED649DF0D05}" dt="2022-05-04T07:48:22.854" v="3" actId="14100"/>
          <ac:spMkLst>
            <pc:docMk/>
            <pc:sldMk cId="881719175" sldId="257"/>
            <ac:spMk id="13" creationId="{10A52B8C-84D5-9234-1860-3CFF78F47A24}"/>
          </ac:spMkLst>
        </pc:spChg>
        <pc:spChg chg="mod">
          <ac:chgData name="Morales, Misael M" userId="1d0ead06-f695-4fa0-9a14-d29dc7a06678" providerId="ADAL" clId="{90638FEA-6362-4915-B65A-7ED649DF0D05}" dt="2022-05-04T07:47:48.428" v="1"/>
          <ac:spMkLst>
            <pc:docMk/>
            <pc:sldMk cId="881719175" sldId="257"/>
            <ac:spMk id="14" creationId="{AA8799CF-6CA2-85E9-ACC2-9109DA15D21E}"/>
          </ac:spMkLst>
        </pc:spChg>
        <pc:spChg chg="mod">
          <ac:chgData name="Morales, Misael M" userId="1d0ead06-f695-4fa0-9a14-d29dc7a06678" providerId="ADAL" clId="{90638FEA-6362-4915-B65A-7ED649DF0D05}" dt="2022-05-04T07:47:48.428" v="1"/>
          <ac:spMkLst>
            <pc:docMk/>
            <pc:sldMk cId="881719175" sldId="257"/>
            <ac:spMk id="18" creationId="{51764FFE-03F6-7CB1-3331-913D1D1BFB0B}"/>
          </ac:spMkLst>
        </pc:spChg>
        <pc:spChg chg="mod">
          <ac:chgData name="Morales, Misael M" userId="1d0ead06-f695-4fa0-9a14-d29dc7a06678" providerId="ADAL" clId="{90638FEA-6362-4915-B65A-7ED649DF0D05}" dt="2022-05-04T07:47:48.428" v="1"/>
          <ac:spMkLst>
            <pc:docMk/>
            <pc:sldMk cId="881719175" sldId="257"/>
            <ac:spMk id="19" creationId="{BEA3C224-1AFD-4555-6003-4EAA29C7BFC1}"/>
          </ac:spMkLst>
        </pc:spChg>
        <pc:spChg chg="mod">
          <ac:chgData name="Morales, Misael M" userId="1d0ead06-f695-4fa0-9a14-d29dc7a06678" providerId="ADAL" clId="{90638FEA-6362-4915-B65A-7ED649DF0D05}" dt="2022-05-04T07:47:48.428" v="1"/>
          <ac:spMkLst>
            <pc:docMk/>
            <pc:sldMk cId="881719175" sldId="257"/>
            <ac:spMk id="20" creationId="{F8A19E5B-325A-5AEC-5329-315AF11946F3}"/>
          </ac:spMkLst>
        </pc:spChg>
        <pc:spChg chg="mod">
          <ac:chgData name="Morales, Misael M" userId="1d0ead06-f695-4fa0-9a14-d29dc7a06678" providerId="ADAL" clId="{90638FEA-6362-4915-B65A-7ED649DF0D05}" dt="2022-05-04T07:47:48.428" v="1"/>
          <ac:spMkLst>
            <pc:docMk/>
            <pc:sldMk cId="881719175" sldId="257"/>
            <ac:spMk id="21" creationId="{9BD15B39-047F-AB0A-3B0B-A82F31B0E10E}"/>
          </ac:spMkLst>
        </pc:spChg>
        <pc:spChg chg="mod">
          <ac:chgData name="Morales, Misael M" userId="1d0ead06-f695-4fa0-9a14-d29dc7a06678" providerId="ADAL" clId="{90638FEA-6362-4915-B65A-7ED649DF0D05}" dt="2022-05-04T07:47:48.428" v="1"/>
          <ac:spMkLst>
            <pc:docMk/>
            <pc:sldMk cId="881719175" sldId="257"/>
            <ac:spMk id="22" creationId="{D14D829B-CDD2-81ED-1ECF-D07C4A291777}"/>
          </ac:spMkLst>
        </pc:spChg>
        <pc:spChg chg="mod">
          <ac:chgData name="Morales, Misael M" userId="1d0ead06-f695-4fa0-9a14-d29dc7a06678" providerId="ADAL" clId="{90638FEA-6362-4915-B65A-7ED649DF0D05}" dt="2022-05-04T07:47:48.428" v="1"/>
          <ac:spMkLst>
            <pc:docMk/>
            <pc:sldMk cId="881719175" sldId="257"/>
            <ac:spMk id="23" creationId="{2703B715-3A45-1218-E19C-3BC9624A3623}"/>
          </ac:spMkLst>
        </pc:spChg>
        <pc:spChg chg="mod">
          <ac:chgData name="Morales, Misael M" userId="1d0ead06-f695-4fa0-9a14-d29dc7a06678" providerId="ADAL" clId="{90638FEA-6362-4915-B65A-7ED649DF0D05}" dt="2022-05-04T07:47:48.428" v="1"/>
          <ac:spMkLst>
            <pc:docMk/>
            <pc:sldMk cId="881719175" sldId="257"/>
            <ac:spMk id="24" creationId="{69206904-330A-3CE3-8747-99BC7BD78BD8}"/>
          </ac:spMkLst>
        </pc:spChg>
        <pc:spChg chg="mod">
          <ac:chgData name="Morales, Misael M" userId="1d0ead06-f695-4fa0-9a14-d29dc7a06678" providerId="ADAL" clId="{90638FEA-6362-4915-B65A-7ED649DF0D05}" dt="2022-05-04T07:47:48.428" v="1"/>
          <ac:spMkLst>
            <pc:docMk/>
            <pc:sldMk cId="881719175" sldId="257"/>
            <ac:spMk id="25" creationId="{C8739A31-38EE-ECA6-BBAB-2DE0C80B9FAB}"/>
          </ac:spMkLst>
        </pc:spChg>
        <pc:spChg chg="add mod ord">
          <ac:chgData name="Morales, Misael M" userId="1d0ead06-f695-4fa0-9a14-d29dc7a06678" providerId="ADAL" clId="{90638FEA-6362-4915-B65A-7ED649DF0D05}" dt="2022-05-04T07:49:28.170" v="14" actId="164"/>
          <ac:spMkLst>
            <pc:docMk/>
            <pc:sldMk cId="881719175" sldId="257"/>
            <ac:spMk id="26" creationId="{BCF56709-AF5D-A46E-7319-00917BECDF1E}"/>
          </ac:spMkLst>
        </pc:spChg>
        <pc:grpChg chg="add mod">
          <ac:chgData name="Morales, Misael M" userId="1d0ead06-f695-4fa0-9a14-d29dc7a06678" providerId="ADAL" clId="{90638FEA-6362-4915-B65A-7ED649DF0D05}" dt="2022-05-04T07:49:28.170" v="14" actId="164"/>
          <ac:grpSpMkLst>
            <pc:docMk/>
            <pc:sldMk cId="881719175" sldId="257"/>
            <ac:grpSpMk id="2" creationId="{312E1523-7A1E-2175-CAA7-0B36B7DFB89D}"/>
          </ac:grpSpMkLst>
        </pc:grpChg>
        <pc:grpChg chg="mod">
          <ac:chgData name="Morales, Misael M" userId="1d0ead06-f695-4fa0-9a14-d29dc7a06678" providerId="ADAL" clId="{90638FEA-6362-4915-B65A-7ED649DF0D05}" dt="2022-05-04T07:47:48.428" v="1"/>
          <ac:grpSpMkLst>
            <pc:docMk/>
            <pc:sldMk cId="881719175" sldId="257"/>
            <ac:grpSpMk id="15" creationId="{D86FA127-ED05-79D0-2454-8278B8BE1442}"/>
          </ac:grpSpMkLst>
        </pc:grpChg>
        <pc:grpChg chg="mod">
          <ac:chgData name="Morales, Misael M" userId="1d0ead06-f695-4fa0-9a14-d29dc7a06678" providerId="ADAL" clId="{90638FEA-6362-4915-B65A-7ED649DF0D05}" dt="2022-05-04T07:47:48.428" v="1"/>
          <ac:grpSpMkLst>
            <pc:docMk/>
            <pc:sldMk cId="881719175" sldId="257"/>
            <ac:grpSpMk id="16" creationId="{7FDA3146-5A68-7E49-7EE6-E23D0E7EE166}"/>
          </ac:grpSpMkLst>
        </pc:grpChg>
        <pc:grpChg chg="mod">
          <ac:chgData name="Morales, Misael M" userId="1d0ead06-f695-4fa0-9a14-d29dc7a06678" providerId="ADAL" clId="{90638FEA-6362-4915-B65A-7ED649DF0D05}" dt="2022-05-04T07:47:48.428" v="1"/>
          <ac:grpSpMkLst>
            <pc:docMk/>
            <pc:sldMk cId="881719175" sldId="257"/>
            <ac:grpSpMk id="17" creationId="{A02A294A-3F0D-CF4A-4B4C-00CC8771FEE2}"/>
          </ac:grpSpMkLst>
        </pc:grpChg>
        <pc:grpChg chg="add mod">
          <ac:chgData name="Morales, Misael M" userId="1d0ead06-f695-4fa0-9a14-d29dc7a06678" providerId="ADAL" clId="{90638FEA-6362-4915-B65A-7ED649DF0D05}" dt="2022-05-04T07:49:28.170" v="14" actId="164"/>
          <ac:grpSpMkLst>
            <pc:docMk/>
            <pc:sldMk cId="881719175" sldId="257"/>
            <ac:grpSpMk id="27" creationId="{A21C60F1-BABD-BD02-B9DC-088E2E9E581D}"/>
          </ac:grpSpMkLst>
        </pc:grpChg>
        <pc:picChg chg="mod">
          <ac:chgData name="Morales, Misael M" userId="1d0ead06-f695-4fa0-9a14-d29dc7a06678" providerId="ADAL" clId="{90638FEA-6362-4915-B65A-7ED649DF0D05}" dt="2022-05-04T07:47:48.428" v="1"/>
          <ac:picMkLst>
            <pc:docMk/>
            <pc:sldMk cId="881719175" sldId="257"/>
            <ac:picMk id="3" creationId="{8AFD1B3C-E5BB-7B11-1BC7-E6BA68BBF5A0}"/>
          </ac:picMkLst>
        </pc:picChg>
        <pc:picChg chg="mod">
          <ac:chgData name="Morales, Misael M" userId="1d0ead06-f695-4fa0-9a14-d29dc7a06678" providerId="ADAL" clId="{90638FEA-6362-4915-B65A-7ED649DF0D05}" dt="2022-05-04T07:47:48.428" v="1"/>
          <ac:picMkLst>
            <pc:docMk/>
            <pc:sldMk cId="881719175" sldId="257"/>
            <ac:picMk id="10" creationId="{E636282A-D307-533B-4B4F-513C01317835}"/>
          </ac:picMkLst>
        </pc:picChg>
        <pc:picChg chg="mod">
          <ac:chgData name="Morales, Misael M" userId="1d0ead06-f695-4fa0-9a14-d29dc7a06678" providerId="ADAL" clId="{90638FEA-6362-4915-B65A-7ED649DF0D05}" dt="2022-05-04T07:47:48.428" v="1"/>
          <ac:picMkLst>
            <pc:docMk/>
            <pc:sldMk cId="881719175" sldId="257"/>
            <ac:picMk id="11" creationId="{EE691BE1-05C6-F772-3D05-1CA6ECCC40F4}"/>
          </ac:picMkLst>
        </pc:picChg>
        <pc:picChg chg="mod">
          <ac:chgData name="Morales, Misael M" userId="1d0ead06-f695-4fa0-9a14-d29dc7a06678" providerId="ADAL" clId="{90638FEA-6362-4915-B65A-7ED649DF0D05}" dt="2022-05-04T07:47:48.428" v="1"/>
          <ac:picMkLst>
            <pc:docMk/>
            <pc:sldMk cId="881719175" sldId="257"/>
            <ac:picMk id="12" creationId="{2691B028-1C38-AEB5-9FC3-397DD335B36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C2D5-92D4-BAB3-0121-F6582701A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45F05-A772-E46B-C27B-53CFD4F9C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05E4A-5BB3-18A7-66DD-7DD50CFD1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A3CD-D0EA-4E8E-A0D6-BCD0CF42B94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614E9-31B4-6D04-3B9B-EA5E6357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C1E4-D274-4863-D88E-9B95671F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5CB-1722-493F-BCBA-D134F7AB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5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B0E5-C0F1-7F9E-7BFB-05654575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105D1-F05B-2AD2-6534-287563344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C0D47-9CF1-9B37-61E4-39D69A8D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A3CD-D0EA-4E8E-A0D6-BCD0CF42B94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8B11A-B9A8-A76D-F793-98A9C5D2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24612-12E8-6B0D-AC56-EF5115FB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5CB-1722-493F-BCBA-D134F7AB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4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EEE30A-7FBC-F764-8DF6-7CF42EB19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0EC24-B50F-C530-7BB7-AF3E46F15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E9D9B-4809-ECEF-DECC-7CBB17BD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A3CD-D0EA-4E8E-A0D6-BCD0CF42B94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45B78-3688-AB8A-E663-8E3ED710F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B002-4DBB-2D6D-3546-5B4FA662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5CB-1722-493F-BCBA-D134F7AB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5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892E-1DE2-BE1C-50C4-F07FAEBC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D322-81CF-2DB0-DE74-21491976E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C49DA-17AF-3B06-B512-0E331088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A3CD-D0EA-4E8E-A0D6-BCD0CF42B94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B3F8D-970C-63C6-1F0E-31479CF6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315F8-186C-C198-C8B4-DA27902C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5CB-1722-493F-BCBA-D134F7AB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3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1235-BA4E-1166-DDF8-F5AFFCD6C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64A1-81B1-2F13-4899-0A5D923AA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C0E7A-B089-5B1E-F6A3-89163D07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A3CD-D0EA-4E8E-A0D6-BCD0CF42B94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8B272-D52C-021B-29B1-004F784E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70724-4D58-94C8-01CF-7EE28A1E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5CB-1722-493F-BCBA-D134F7AB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8DA3-3790-9C76-ACAA-C992DD17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FABD1-3ED1-CE76-B4E2-4A9B23ABB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EC4A8-9F3E-B5A3-5143-EAFC2B9B9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97318-C496-0BC5-683E-A33AF5B9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A3CD-D0EA-4E8E-A0D6-BCD0CF42B94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4B22E-4EF5-2581-2A71-8FFF74C4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F47DC-4113-EB5F-B3A6-1496AE1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5CB-1722-493F-BCBA-D134F7AB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55FC-64CA-0FC7-52F8-6EA71EC18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1EF7B-BCDC-4958-2BD1-B5853766A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A0970-FA3C-84B9-D106-A77403D6E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ED740-4900-882C-B7F4-C4DF6288F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6B8D9-CBCA-D646-7A04-0CEE03519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71C1E-AD31-5298-EF8B-2190F1D0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A3CD-D0EA-4E8E-A0D6-BCD0CF42B94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5EF56-02BD-6641-4962-9CA1FA48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601575-14D4-CE0E-3E5D-7D0455FD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5CB-1722-493F-BCBA-D134F7AB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7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00F3-F7DF-3043-701A-400DA800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1EEB2-669F-0C29-3930-C32405A9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A3CD-D0EA-4E8E-A0D6-BCD0CF42B94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A139E-7EA1-0F2E-9D02-5C502920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BC178-51F3-0A7A-9068-06B06DF2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5CB-1722-493F-BCBA-D134F7AB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0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D7E76-521B-7F0E-D87F-8CCC5F7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A3CD-D0EA-4E8E-A0D6-BCD0CF42B94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1958E-0087-2301-D158-ADAF1122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FB18E-33B5-E535-C2B0-78280263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5CB-1722-493F-BCBA-D134F7AB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7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561D-0DE5-A406-B578-E8D8EC03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79866-609E-DDB6-BFAB-53CABAB00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9F705-A769-7448-0C81-849B63A93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990CF-3DC8-AB3F-4BA3-305848B2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A3CD-D0EA-4E8E-A0D6-BCD0CF42B94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91143-1C0B-3330-11B0-30F4E635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7DAFB-664C-FBD1-71D4-6BD9D609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5CB-1722-493F-BCBA-D134F7AB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5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0387-21CE-884E-5B26-3CDD1789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D0995-DEF2-329C-D9AF-D440C0D68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67A71-EAE6-FCB5-7BB0-A78F7E757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D2BFB-9E09-48C7-4A75-452B8C18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A3CD-D0EA-4E8E-A0D6-BCD0CF42B94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5B45A-7C79-8FE4-2EDA-E1F3075A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C6D9F-291F-CFD2-5377-A1E0B288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5CB-1722-493F-BCBA-D134F7AB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2CBB6-0B9F-CA58-8EC2-9F72FC62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01562-9940-28A4-B144-2C42F51E2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38968-57C0-049A-881D-6F9AF32BD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6A3CD-D0EA-4E8E-A0D6-BCD0CF42B94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253B8-F6D6-338F-4E03-F113B5911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2DF5C-D0F7-0D03-99DB-C5C762786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0F5CB-1722-493F-BCBA-D134F7AB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5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hyperlink" Target="https://github.com/rsyamil/timeseries-rnn" TargetMode="External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.png"/><Relationship Id="rId21" Type="http://schemas.openxmlformats.org/officeDocument/2006/relationships/image" Target="../media/image19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9" Type="http://schemas.openxmlformats.org/officeDocument/2006/relationships/image" Target="../media/image17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BD4DCCF-0B2B-ED0A-CE5C-B6E2DE0AF646}"/>
              </a:ext>
            </a:extLst>
          </p:cNvPr>
          <p:cNvGrpSpPr/>
          <p:nvPr/>
        </p:nvGrpSpPr>
        <p:grpSpPr>
          <a:xfrm>
            <a:off x="2697052" y="134224"/>
            <a:ext cx="8631825" cy="6484171"/>
            <a:chOff x="111211" y="345989"/>
            <a:chExt cx="8631825" cy="6484171"/>
          </a:xfrm>
        </p:grpSpPr>
        <p:pic>
          <p:nvPicPr>
            <p:cNvPr id="5" name="Picture 4" descr="Calendar&#10;&#10;Description automatically generated">
              <a:extLst>
                <a:ext uri="{FF2B5EF4-FFF2-40B4-BE49-F238E27FC236}">
                  <a16:creationId xmlns:a16="http://schemas.microsoft.com/office/drawing/2014/main" id="{6E5322EC-BA99-145A-340D-AD1D14FB29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69" t="6904" r="68581" b="70274"/>
            <a:stretch/>
          </p:blipFill>
          <p:spPr>
            <a:xfrm>
              <a:off x="111211" y="345989"/>
              <a:ext cx="1219200" cy="738110"/>
            </a:xfrm>
            <a:prstGeom prst="rect">
              <a:avLst/>
            </a:prstGeom>
          </p:spPr>
        </p:pic>
        <p:pic>
          <p:nvPicPr>
            <p:cNvPr id="12" name="Picture 11" descr="Calendar&#10;&#10;Description automatically generated">
              <a:extLst>
                <a:ext uri="{FF2B5EF4-FFF2-40B4-BE49-F238E27FC236}">
                  <a16:creationId xmlns:a16="http://schemas.microsoft.com/office/drawing/2014/main" id="{C426BCAD-9E75-0D92-EEF9-841F3B144E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43" t="6996" r="40507" b="70182"/>
            <a:stretch/>
          </p:blipFill>
          <p:spPr>
            <a:xfrm>
              <a:off x="275967" y="715044"/>
              <a:ext cx="1219200" cy="738110"/>
            </a:xfrm>
            <a:prstGeom prst="rect">
              <a:avLst/>
            </a:prstGeom>
          </p:spPr>
        </p:pic>
        <p:pic>
          <p:nvPicPr>
            <p:cNvPr id="13" name="Picture 12" descr="Calendar&#10;&#10;Description automatically generated">
              <a:extLst>
                <a:ext uri="{FF2B5EF4-FFF2-40B4-BE49-F238E27FC236}">
                  <a16:creationId xmlns:a16="http://schemas.microsoft.com/office/drawing/2014/main" id="{40A44D19-FDA5-A946-B729-75883CBF53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29" t="36959" r="40321" b="40219"/>
            <a:stretch/>
          </p:blipFill>
          <p:spPr>
            <a:xfrm>
              <a:off x="440723" y="1084099"/>
              <a:ext cx="1219200" cy="738110"/>
            </a:xfrm>
            <a:prstGeom prst="rect">
              <a:avLst/>
            </a:prstGeom>
          </p:spPr>
        </p:pic>
        <p:pic>
          <p:nvPicPr>
            <p:cNvPr id="16" name="Picture 15" descr="Calendar&#10;&#10;Description automatically generated">
              <a:extLst>
                <a:ext uri="{FF2B5EF4-FFF2-40B4-BE49-F238E27FC236}">
                  <a16:creationId xmlns:a16="http://schemas.microsoft.com/office/drawing/2014/main" id="{6B80F2A4-FDB3-D361-A6ED-2B464A3963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71" t="66922" r="68479" b="10256"/>
            <a:stretch/>
          </p:blipFill>
          <p:spPr>
            <a:xfrm>
              <a:off x="720811" y="1453154"/>
              <a:ext cx="1219200" cy="738110"/>
            </a:xfrm>
            <a:prstGeom prst="rect">
              <a:avLst/>
            </a:prstGeom>
          </p:spPr>
        </p:pic>
        <p:pic>
          <p:nvPicPr>
            <p:cNvPr id="17" name="Picture 16" descr="Calendar&#10;&#10;Description automatically generated">
              <a:extLst>
                <a:ext uri="{FF2B5EF4-FFF2-40B4-BE49-F238E27FC236}">
                  <a16:creationId xmlns:a16="http://schemas.microsoft.com/office/drawing/2014/main" id="{34FD5423-00A0-9249-BD2A-40C868EA41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11" t="66912" r="40439" b="10266"/>
            <a:stretch/>
          </p:blipFill>
          <p:spPr>
            <a:xfrm>
              <a:off x="1050323" y="1822209"/>
              <a:ext cx="1219200" cy="73811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8723BB0-1870-08D4-D1F0-7A8CDA965D08}"/>
                    </a:ext>
                  </a:extLst>
                </p:cNvPr>
                <p:cNvSpPr/>
                <p:nvPr/>
              </p:nvSpPr>
              <p:spPr>
                <a:xfrm>
                  <a:off x="4202056" y="1029511"/>
                  <a:ext cx="444844" cy="73811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8723BB0-1870-08D4-D1F0-7A8CDA965D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2056" y="1029511"/>
                  <a:ext cx="444844" cy="73811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C91980E1-8F9E-03DE-22B3-547F7AF581A6}"/>
                    </a:ext>
                  </a:extLst>
                </p:cNvPr>
                <p:cNvSpPr/>
                <p:nvPr/>
              </p:nvSpPr>
              <p:spPr>
                <a:xfrm>
                  <a:off x="5372564" y="1019845"/>
                  <a:ext cx="444844" cy="73811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C91980E1-8F9E-03DE-22B3-547F7AF581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564" y="1019845"/>
                  <a:ext cx="444844" cy="73811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8E2C070-2584-DBD4-D297-16DFD7625834}"/>
                    </a:ext>
                  </a:extLst>
                </p:cNvPr>
                <p:cNvSpPr/>
                <p:nvPr/>
              </p:nvSpPr>
              <p:spPr>
                <a:xfrm>
                  <a:off x="6341576" y="1019845"/>
                  <a:ext cx="444844" cy="73811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8E2C070-2584-DBD4-D297-16DFD76258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576" y="1019845"/>
                  <a:ext cx="444844" cy="73811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F36DDEF-0740-D7AD-0E88-3C55E98A6618}"/>
                    </a:ext>
                  </a:extLst>
                </p:cNvPr>
                <p:cNvSpPr/>
                <p:nvPr/>
              </p:nvSpPr>
              <p:spPr>
                <a:xfrm>
                  <a:off x="7970810" y="1026216"/>
                  <a:ext cx="444844" cy="73811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F36DDEF-0740-D7AD-0E88-3C55E98A66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0810" y="1026216"/>
                  <a:ext cx="444844" cy="73811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0F38E9B-127D-CEC6-7FE1-84E32599E68E}"/>
                </a:ext>
              </a:extLst>
            </p:cNvPr>
            <p:cNvGrpSpPr/>
            <p:nvPr/>
          </p:nvGrpSpPr>
          <p:grpSpPr>
            <a:xfrm>
              <a:off x="2670973" y="657161"/>
              <a:ext cx="1252150" cy="1482810"/>
              <a:chOff x="2599035" y="715044"/>
              <a:chExt cx="1252150" cy="1482810"/>
            </a:xfrm>
          </p:grpSpPr>
          <p:sp>
            <p:nvSpPr>
              <p:cNvPr id="20" name="Trapezoid 19">
                <a:extLst>
                  <a:ext uri="{FF2B5EF4-FFF2-40B4-BE49-F238E27FC236}">
                    <a16:creationId xmlns:a16="http://schemas.microsoft.com/office/drawing/2014/main" id="{81392F3A-7B42-6095-8C55-8F84F56AEB4B}"/>
                  </a:ext>
                </a:extLst>
              </p:cNvPr>
              <p:cNvSpPr/>
              <p:nvPr/>
            </p:nvSpPr>
            <p:spPr>
              <a:xfrm rot="5400000">
                <a:off x="2483705" y="830374"/>
                <a:ext cx="1482810" cy="1252150"/>
              </a:xfrm>
              <a:prstGeom prst="trapezoid">
                <a:avLst>
                  <a:gd name="adj" fmla="val 3289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25A3E32-044B-D79D-AC7D-1ED35D22AFC3}"/>
                      </a:ext>
                    </a:extLst>
                  </p:cNvPr>
                  <p:cNvSpPr txBox="1"/>
                  <p:nvPr/>
                </p:nvSpPr>
                <p:spPr>
                  <a:xfrm>
                    <a:off x="2846170" y="1268488"/>
                    <a:ext cx="7578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𝐸𝑛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25A3E32-044B-D79D-AC7D-1ED35D22AF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6170" y="1268488"/>
                    <a:ext cx="75788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5184023-566E-B292-21BD-A2E95167CD1D}"/>
                </a:ext>
              </a:extLst>
            </p:cNvPr>
            <p:cNvGrpSpPr/>
            <p:nvPr/>
          </p:nvGrpSpPr>
          <p:grpSpPr>
            <a:xfrm>
              <a:off x="5086003" y="2102177"/>
              <a:ext cx="963075" cy="1020360"/>
              <a:chOff x="5113450" y="2031757"/>
              <a:chExt cx="963075" cy="1020360"/>
            </a:xfrm>
          </p:grpSpPr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6CD8C03D-371A-CCE4-6CA0-344E7E9C4670}"/>
                  </a:ext>
                </a:extLst>
              </p:cNvPr>
              <p:cNvSpPr/>
              <p:nvPr/>
            </p:nvSpPr>
            <p:spPr>
              <a:xfrm rot="10800000">
                <a:off x="5113450" y="2031757"/>
                <a:ext cx="963075" cy="1020360"/>
              </a:xfrm>
              <a:prstGeom prst="trapezoid">
                <a:avLst>
                  <a:gd name="adj" fmla="val 3289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6A6276A-E453-A8A7-3D58-B73128C57154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307415" y="2283106"/>
                    <a:ext cx="577456" cy="394082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6A6276A-E453-A8A7-3D58-B73128C571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5307415" y="2283106"/>
                    <a:ext cx="577456" cy="39408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231" b="-178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0C914D3-3BE6-76EE-19F1-A3875D3A3B7D}"/>
                    </a:ext>
                  </a:extLst>
                </p:cNvPr>
                <p:cNvSpPr txBox="1"/>
                <p:nvPr/>
              </p:nvSpPr>
              <p:spPr>
                <a:xfrm>
                  <a:off x="6816904" y="1039013"/>
                  <a:ext cx="125215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0C914D3-3BE6-76EE-19F1-A3875D3A3B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04" y="1039013"/>
                  <a:ext cx="1252150" cy="6463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Frame 40">
              <a:extLst>
                <a:ext uri="{FF2B5EF4-FFF2-40B4-BE49-F238E27FC236}">
                  <a16:creationId xmlns:a16="http://schemas.microsoft.com/office/drawing/2014/main" id="{90806965-9204-4ECA-F339-D233BC26222A}"/>
                </a:ext>
              </a:extLst>
            </p:cNvPr>
            <p:cNvSpPr/>
            <p:nvPr/>
          </p:nvSpPr>
          <p:spPr>
            <a:xfrm>
              <a:off x="5107513" y="854283"/>
              <a:ext cx="3531751" cy="1020361"/>
            </a:xfrm>
            <a:prstGeom prst="frame">
              <a:avLst>
                <a:gd name="adj1" fmla="val 498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45958B1-5D95-F4FD-BFE1-4383CCE1529D}"/>
                </a:ext>
              </a:extLst>
            </p:cNvPr>
            <p:cNvGrpSpPr/>
            <p:nvPr/>
          </p:nvGrpSpPr>
          <p:grpSpPr>
            <a:xfrm>
              <a:off x="6199283" y="2102177"/>
              <a:ext cx="963075" cy="1020360"/>
              <a:chOff x="5113450" y="2031757"/>
              <a:chExt cx="963075" cy="1020360"/>
            </a:xfrm>
          </p:grpSpPr>
          <p:sp>
            <p:nvSpPr>
              <p:cNvPr id="45" name="Trapezoid 44">
                <a:extLst>
                  <a:ext uri="{FF2B5EF4-FFF2-40B4-BE49-F238E27FC236}">
                    <a16:creationId xmlns:a16="http://schemas.microsoft.com/office/drawing/2014/main" id="{31FD6B08-AE91-9463-3FD7-2D91C12715CF}"/>
                  </a:ext>
                </a:extLst>
              </p:cNvPr>
              <p:cNvSpPr/>
              <p:nvPr/>
            </p:nvSpPr>
            <p:spPr>
              <a:xfrm rot="10800000">
                <a:off x="5113450" y="2031757"/>
                <a:ext cx="963075" cy="1020360"/>
              </a:xfrm>
              <a:prstGeom prst="trapezoid">
                <a:avLst>
                  <a:gd name="adj" fmla="val 3289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922A956A-8828-33F9-DD47-2B1DC0C581CE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307415" y="2283106"/>
                    <a:ext cx="577456" cy="394082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922A956A-8828-33F9-DD47-2B1DC0C581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5307415" y="2283106"/>
                    <a:ext cx="577456" cy="39408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9231" b="-178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5B3DF87-C233-9F5D-C128-6344CB8FB8E2}"/>
                </a:ext>
              </a:extLst>
            </p:cNvPr>
            <p:cNvGrpSpPr/>
            <p:nvPr/>
          </p:nvGrpSpPr>
          <p:grpSpPr>
            <a:xfrm>
              <a:off x="7779959" y="2102177"/>
              <a:ext cx="963075" cy="1020360"/>
              <a:chOff x="5113450" y="2031757"/>
              <a:chExt cx="963075" cy="1020360"/>
            </a:xfrm>
          </p:grpSpPr>
          <p:sp>
            <p:nvSpPr>
              <p:cNvPr id="51" name="Trapezoid 50">
                <a:extLst>
                  <a:ext uri="{FF2B5EF4-FFF2-40B4-BE49-F238E27FC236}">
                    <a16:creationId xmlns:a16="http://schemas.microsoft.com/office/drawing/2014/main" id="{8560D278-A018-6B55-06C9-F61B0BE18F2C}"/>
                  </a:ext>
                </a:extLst>
              </p:cNvPr>
              <p:cNvSpPr/>
              <p:nvPr/>
            </p:nvSpPr>
            <p:spPr>
              <a:xfrm rot="10800000">
                <a:off x="5113450" y="2031757"/>
                <a:ext cx="963075" cy="1020360"/>
              </a:xfrm>
              <a:prstGeom prst="trapezoid">
                <a:avLst>
                  <a:gd name="adj" fmla="val 3289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94D5D906-BAD9-5A8D-542B-7F97BAA09990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307415" y="2283106"/>
                    <a:ext cx="577456" cy="394082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94D5D906-BAD9-5A8D-542B-7F97BAA099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5307415" y="2283106"/>
                    <a:ext cx="577456" cy="39408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9231" b="-178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228944F-4E3F-F107-51D0-6C92E42026CC}"/>
                </a:ext>
              </a:extLst>
            </p:cNvPr>
            <p:cNvSpPr txBox="1"/>
            <p:nvPr/>
          </p:nvSpPr>
          <p:spPr>
            <a:xfrm>
              <a:off x="5094781" y="512504"/>
              <a:ext cx="1396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RNN block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9028EFF-2FDB-1152-CDDA-0DAAC71B6F54}"/>
                    </a:ext>
                  </a:extLst>
                </p:cNvPr>
                <p:cNvSpPr txBox="1"/>
                <p:nvPr/>
              </p:nvSpPr>
              <p:spPr>
                <a:xfrm>
                  <a:off x="6816904" y="2141175"/>
                  <a:ext cx="125215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9028EFF-2FDB-1152-CDDA-0DAAC71B6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04" y="2141175"/>
                  <a:ext cx="1252150" cy="6463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2E2522B-AF67-A746-E4B2-0FD04BE0BB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64" r="8840" b="37959"/>
            <a:stretch/>
          </p:blipFill>
          <p:spPr>
            <a:xfrm rot="16200000">
              <a:off x="4468934" y="3825802"/>
              <a:ext cx="3294359" cy="2191139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ED1C5480-8C16-F8D4-B48C-702D649EEC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64" t="64546" r="8840" b="8185"/>
            <a:stretch/>
          </p:blipFill>
          <p:spPr>
            <a:xfrm rot="16200000">
              <a:off x="6614318" y="4439832"/>
              <a:ext cx="3294359" cy="963077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19F10B7-2A64-6F5B-3DC9-480A9CE6D786}"/>
                </a:ext>
              </a:extLst>
            </p:cNvPr>
            <p:cNvSpPr txBox="1"/>
            <p:nvPr/>
          </p:nvSpPr>
          <p:spPr>
            <a:xfrm>
              <a:off x="4250950" y="3609223"/>
              <a:ext cx="9709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Realization 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74AF3E0-981C-8FF7-D481-097E7B9B509A}"/>
                </a:ext>
              </a:extLst>
            </p:cNvPr>
            <p:cNvSpPr txBox="1"/>
            <p:nvPr/>
          </p:nvSpPr>
          <p:spPr>
            <a:xfrm>
              <a:off x="4250950" y="4790565"/>
              <a:ext cx="9709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Realization 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3C2D75D-EE3C-AA1B-D32E-744D5B2FA541}"/>
                </a:ext>
              </a:extLst>
            </p:cNvPr>
            <p:cNvSpPr txBox="1"/>
            <p:nvPr/>
          </p:nvSpPr>
          <p:spPr>
            <a:xfrm>
              <a:off x="4250950" y="5971907"/>
              <a:ext cx="9709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Realization 3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96E42F-411E-E624-1A22-544FAFC85DAB}"/>
                </a:ext>
              </a:extLst>
            </p:cNvPr>
            <p:cNvSpPr txBox="1"/>
            <p:nvPr/>
          </p:nvSpPr>
          <p:spPr>
            <a:xfrm>
              <a:off x="5284718" y="6568550"/>
              <a:ext cx="6205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State 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829EBB6-00C6-9C73-5B1E-F0E2943EF951}"/>
                </a:ext>
              </a:extLst>
            </p:cNvPr>
            <p:cNvSpPr txBox="1"/>
            <p:nvPr/>
          </p:nvSpPr>
          <p:spPr>
            <a:xfrm>
              <a:off x="6370552" y="6568550"/>
              <a:ext cx="6205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State 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BCE206D-B77F-039E-9DC7-F7D56A7BBD4D}"/>
                </a:ext>
              </a:extLst>
            </p:cNvPr>
            <p:cNvSpPr txBox="1"/>
            <p:nvPr/>
          </p:nvSpPr>
          <p:spPr>
            <a:xfrm>
              <a:off x="7951228" y="6568550"/>
              <a:ext cx="6205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State 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9BA4882-38EC-D5B4-B499-7F928348493F}"/>
                    </a:ext>
                  </a:extLst>
                </p:cNvPr>
                <p:cNvSpPr txBox="1"/>
                <p:nvPr/>
              </p:nvSpPr>
              <p:spPr>
                <a:xfrm>
                  <a:off x="6813461" y="4522673"/>
                  <a:ext cx="125215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9BA4882-38EC-D5B4-B499-7F92834849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461" y="4522673"/>
                  <a:ext cx="1252150" cy="6463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65A18EF-7DF2-4071-182E-D1FEF99B8BB0}"/>
              </a:ext>
            </a:extLst>
          </p:cNvPr>
          <p:cNvGrpSpPr/>
          <p:nvPr/>
        </p:nvGrpSpPr>
        <p:grpSpPr>
          <a:xfrm>
            <a:off x="385233" y="3637920"/>
            <a:ext cx="5171187" cy="2337614"/>
            <a:chOff x="954746" y="2230855"/>
            <a:chExt cx="5171187" cy="2337614"/>
          </a:xfrm>
        </p:grpSpPr>
        <p:pic>
          <p:nvPicPr>
            <p:cNvPr id="76" name="Picture 75" descr="Calendar&#10;&#10;Description automatically generated">
              <a:extLst>
                <a:ext uri="{FF2B5EF4-FFF2-40B4-BE49-F238E27FC236}">
                  <a16:creationId xmlns:a16="http://schemas.microsoft.com/office/drawing/2014/main" id="{39436684-A19A-5470-88A3-F5EAF2357E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11" t="66912" r="40439" b="10266"/>
            <a:stretch/>
          </p:blipFill>
          <p:spPr>
            <a:xfrm>
              <a:off x="954746" y="2507854"/>
              <a:ext cx="1219200" cy="738110"/>
            </a:xfrm>
            <a:prstGeom prst="rect">
              <a:avLst/>
            </a:prstGeom>
          </p:spPr>
        </p:pic>
        <p:sp>
          <p:nvSpPr>
            <p:cNvPr id="77" name="Trapezoid 76">
              <a:extLst>
                <a:ext uri="{FF2B5EF4-FFF2-40B4-BE49-F238E27FC236}">
                  <a16:creationId xmlns:a16="http://schemas.microsoft.com/office/drawing/2014/main" id="{556DEB2E-7F4A-9023-EDDE-3AE6438C3CCE}"/>
                </a:ext>
              </a:extLst>
            </p:cNvPr>
            <p:cNvSpPr/>
            <p:nvPr/>
          </p:nvSpPr>
          <p:spPr>
            <a:xfrm rot="5400000">
              <a:off x="2210979" y="2487199"/>
              <a:ext cx="738110" cy="779421"/>
            </a:xfrm>
            <a:prstGeom prst="trapezoid">
              <a:avLst>
                <a:gd name="adj" fmla="val 3289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08FA7824-6114-6B68-0800-2DA380715331}"/>
                    </a:ext>
                  </a:extLst>
                </p:cNvPr>
                <p:cNvSpPr/>
                <p:nvPr/>
              </p:nvSpPr>
              <p:spPr>
                <a:xfrm>
                  <a:off x="3053597" y="2626979"/>
                  <a:ext cx="212968" cy="4998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08FA7824-6114-6B68-0800-2DA3807153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597" y="2626979"/>
                  <a:ext cx="212968" cy="49986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Frame 78">
              <a:extLst>
                <a:ext uri="{FF2B5EF4-FFF2-40B4-BE49-F238E27FC236}">
                  <a16:creationId xmlns:a16="http://schemas.microsoft.com/office/drawing/2014/main" id="{0619D7C1-610C-2EC6-74F2-E8260C0A073C}"/>
                </a:ext>
              </a:extLst>
            </p:cNvPr>
            <p:cNvSpPr/>
            <p:nvPr/>
          </p:nvSpPr>
          <p:spPr>
            <a:xfrm>
              <a:off x="3350417" y="2507854"/>
              <a:ext cx="2775516" cy="738110"/>
            </a:xfrm>
            <a:prstGeom prst="frame">
              <a:avLst>
                <a:gd name="adj1" fmla="val 498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C044518D-3D79-5093-EF20-E591CE48FDB0}"/>
                    </a:ext>
                  </a:extLst>
                </p:cNvPr>
                <p:cNvSpPr/>
                <p:nvPr/>
              </p:nvSpPr>
              <p:spPr>
                <a:xfrm>
                  <a:off x="3570685" y="2626979"/>
                  <a:ext cx="212968" cy="4998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C044518D-3D79-5093-EF20-E591CE48FD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0685" y="2626979"/>
                  <a:ext cx="212968" cy="499860"/>
                </a:xfrm>
                <a:prstGeom prst="ellipse">
                  <a:avLst/>
                </a:prstGeom>
                <a:blipFill>
                  <a:blip r:embed="rId15"/>
                  <a:stretch>
                    <a:fillRect l="-13514"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031E829D-ABA5-0F8E-22D8-88000DB2D4CF}"/>
                    </a:ext>
                  </a:extLst>
                </p:cNvPr>
                <p:cNvSpPr/>
                <p:nvPr/>
              </p:nvSpPr>
              <p:spPr>
                <a:xfrm>
                  <a:off x="4239205" y="2626979"/>
                  <a:ext cx="212968" cy="4998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031E829D-ABA5-0F8E-22D8-88000DB2D4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9205" y="2626979"/>
                  <a:ext cx="212968" cy="499860"/>
                </a:xfrm>
                <a:prstGeom prst="ellipse">
                  <a:avLst/>
                </a:prstGeom>
                <a:blipFill>
                  <a:blip r:embed="rId16"/>
                  <a:stretch>
                    <a:fillRect l="-16216"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6DBB38B9-DB93-286B-66CD-D787D3DDBBAA}"/>
                    </a:ext>
                  </a:extLst>
                </p:cNvPr>
                <p:cNvSpPr/>
                <p:nvPr/>
              </p:nvSpPr>
              <p:spPr>
                <a:xfrm>
                  <a:off x="5634708" y="2626979"/>
                  <a:ext cx="212968" cy="4998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6DBB38B9-DB93-286B-66CD-D787D3DDBB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4708" y="2626979"/>
                  <a:ext cx="212968" cy="499860"/>
                </a:xfrm>
                <a:prstGeom prst="ellipse">
                  <a:avLst/>
                </a:prstGeom>
                <a:blipFill>
                  <a:blip r:embed="rId17"/>
                  <a:stretch>
                    <a:fillRect l="-21622"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44B459C2-E3D8-D964-979D-E28068AC9F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61" t="6744" r="73798" b="70230"/>
            <a:stretch/>
          </p:blipFill>
          <p:spPr>
            <a:xfrm>
              <a:off x="3350417" y="4019774"/>
              <a:ext cx="653502" cy="548695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B4C67D9-5D95-9629-D040-038A8D7257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4" t="36562" r="73805" b="40412"/>
            <a:stretch/>
          </p:blipFill>
          <p:spPr>
            <a:xfrm>
              <a:off x="4018939" y="4019774"/>
              <a:ext cx="653502" cy="548695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4E46514E-178D-C845-68B5-BAB36308BE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0" t="66634" r="73909" b="10340"/>
            <a:stretch/>
          </p:blipFill>
          <p:spPr>
            <a:xfrm>
              <a:off x="5414441" y="4017940"/>
              <a:ext cx="653502" cy="548695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EA6C5D5-A56B-CCC7-353B-594C1F384DD1}"/>
                </a:ext>
              </a:extLst>
            </p:cNvPr>
            <p:cNvSpPr txBox="1"/>
            <p:nvPr/>
          </p:nvSpPr>
          <p:spPr>
            <a:xfrm>
              <a:off x="3350417" y="2230855"/>
              <a:ext cx="854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RNN block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B7084A5-0366-DD5B-6DED-E7B7F340E218}"/>
                    </a:ext>
                  </a:extLst>
                </p:cNvPr>
                <p:cNvSpPr txBox="1"/>
                <p:nvPr/>
              </p:nvSpPr>
              <p:spPr>
                <a:xfrm>
                  <a:off x="2315424" y="2723020"/>
                  <a:ext cx="51848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𝐸𝑛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B7084A5-0366-DD5B-6DED-E7B7F340E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424" y="2723020"/>
                  <a:ext cx="518485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AAA5DEC-D819-43FA-4320-7CBA9ABA7DAC}"/>
                </a:ext>
              </a:extLst>
            </p:cNvPr>
            <p:cNvGrpSpPr/>
            <p:nvPr/>
          </p:nvGrpSpPr>
          <p:grpSpPr>
            <a:xfrm>
              <a:off x="3529966" y="3337690"/>
              <a:ext cx="306093" cy="562958"/>
              <a:chOff x="3529966" y="3337690"/>
              <a:chExt cx="306093" cy="562958"/>
            </a:xfrm>
          </p:grpSpPr>
          <p:sp>
            <p:nvSpPr>
              <p:cNvPr id="97" name="Trapezoid 96">
                <a:extLst>
                  <a:ext uri="{FF2B5EF4-FFF2-40B4-BE49-F238E27FC236}">
                    <a16:creationId xmlns:a16="http://schemas.microsoft.com/office/drawing/2014/main" id="{52B9C832-AEA0-4B86-87F0-50D7D659F09E}"/>
                  </a:ext>
                </a:extLst>
              </p:cNvPr>
              <p:cNvSpPr/>
              <p:nvPr/>
            </p:nvSpPr>
            <p:spPr>
              <a:xfrm>
                <a:off x="3529966" y="3337690"/>
                <a:ext cx="306093" cy="548694"/>
              </a:xfrm>
              <a:prstGeom prst="trapezoid">
                <a:avLst>
                  <a:gd name="adj" fmla="val 3289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6888487D-6A2F-1455-A5C6-D319142875DD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428159" y="3503066"/>
                    <a:ext cx="518485" cy="2766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𝐷𝑒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</m:sSub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6888487D-6A2F-1455-A5C6-D319142875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428159" y="3503066"/>
                    <a:ext cx="518485" cy="27667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2C57CF8-D350-6575-2DC7-79F3D113E9E2}"/>
                </a:ext>
              </a:extLst>
            </p:cNvPr>
            <p:cNvGrpSpPr/>
            <p:nvPr/>
          </p:nvGrpSpPr>
          <p:grpSpPr>
            <a:xfrm>
              <a:off x="4188253" y="3335170"/>
              <a:ext cx="306093" cy="562958"/>
              <a:chOff x="3529966" y="3337690"/>
              <a:chExt cx="306093" cy="562958"/>
            </a:xfrm>
          </p:grpSpPr>
          <p:sp>
            <p:nvSpPr>
              <p:cNvPr id="95" name="Trapezoid 94">
                <a:extLst>
                  <a:ext uri="{FF2B5EF4-FFF2-40B4-BE49-F238E27FC236}">
                    <a16:creationId xmlns:a16="http://schemas.microsoft.com/office/drawing/2014/main" id="{C4FFD35A-FF68-FBE8-766D-FDB76DAA80F6}"/>
                  </a:ext>
                </a:extLst>
              </p:cNvPr>
              <p:cNvSpPr/>
              <p:nvPr/>
            </p:nvSpPr>
            <p:spPr>
              <a:xfrm>
                <a:off x="3529966" y="3337690"/>
                <a:ext cx="306093" cy="548694"/>
              </a:xfrm>
              <a:prstGeom prst="trapezoid">
                <a:avLst>
                  <a:gd name="adj" fmla="val 3289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F3048FCD-8C55-0E24-CAFE-2337924608F5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428159" y="3503066"/>
                    <a:ext cx="518485" cy="2766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𝐷𝑒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</m:sSub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F3048FCD-8C55-0E24-CAFE-2337924608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428159" y="3503066"/>
                    <a:ext cx="518485" cy="27667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7115EF8-5BB0-C62A-D64E-2CF2D9755951}"/>
                </a:ext>
              </a:extLst>
            </p:cNvPr>
            <p:cNvGrpSpPr/>
            <p:nvPr/>
          </p:nvGrpSpPr>
          <p:grpSpPr>
            <a:xfrm>
              <a:off x="5583756" y="3335170"/>
              <a:ext cx="306093" cy="562958"/>
              <a:chOff x="3529966" y="3337690"/>
              <a:chExt cx="306093" cy="562958"/>
            </a:xfrm>
          </p:grpSpPr>
          <p:sp>
            <p:nvSpPr>
              <p:cNvPr id="93" name="Trapezoid 92">
                <a:extLst>
                  <a:ext uri="{FF2B5EF4-FFF2-40B4-BE49-F238E27FC236}">
                    <a16:creationId xmlns:a16="http://schemas.microsoft.com/office/drawing/2014/main" id="{70FF11EC-945C-B541-83ED-C94D352138EC}"/>
                  </a:ext>
                </a:extLst>
              </p:cNvPr>
              <p:cNvSpPr/>
              <p:nvPr/>
            </p:nvSpPr>
            <p:spPr>
              <a:xfrm>
                <a:off x="3529966" y="3337690"/>
                <a:ext cx="306093" cy="548694"/>
              </a:xfrm>
              <a:prstGeom prst="trapezoid">
                <a:avLst>
                  <a:gd name="adj" fmla="val 3289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8B7E2B65-FC79-FF59-201A-9E81000F48AD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428159" y="3507234"/>
                    <a:ext cx="518485" cy="2683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𝐷𝑒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</m:sSub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8B7E2B65-FC79-FF59-201A-9E81000F48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428159" y="3507234"/>
                    <a:ext cx="518485" cy="268343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B1D9E37-1028-4D25-E9C9-98F363FB7A49}"/>
                    </a:ext>
                  </a:extLst>
                </p:cNvPr>
                <p:cNvSpPr txBox="1"/>
                <p:nvPr/>
              </p:nvSpPr>
              <p:spPr>
                <a:xfrm>
                  <a:off x="4907725" y="2661465"/>
                  <a:ext cx="352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B1D9E37-1028-4D25-E9C9-98F363FB7A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7725" y="2661465"/>
                  <a:ext cx="352650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AED7F97-E6AA-0EFD-A0F4-32DCC66AFDB9}"/>
                    </a:ext>
                  </a:extLst>
                </p:cNvPr>
                <p:cNvSpPr txBox="1"/>
                <p:nvPr/>
              </p:nvSpPr>
              <p:spPr>
                <a:xfrm>
                  <a:off x="4907725" y="4107621"/>
                  <a:ext cx="352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AED7F97-E6AA-0EFD-A0F4-32DCC66AFD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7725" y="4107621"/>
                  <a:ext cx="352650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9" name="Frame 98">
            <a:extLst>
              <a:ext uri="{FF2B5EF4-FFF2-40B4-BE49-F238E27FC236}">
                <a16:creationId xmlns:a16="http://schemas.microsoft.com/office/drawing/2014/main" id="{898BA42E-B0AB-729D-F86E-B6396E7FCE62}"/>
              </a:ext>
            </a:extLst>
          </p:cNvPr>
          <p:cNvSpPr/>
          <p:nvPr/>
        </p:nvSpPr>
        <p:spPr>
          <a:xfrm>
            <a:off x="284671" y="3545457"/>
            <a:ext cx="5434641" cy="2613803"/>
          </a:xfrm>
          <a:prstGeom prst="frame">
            <a:avLst>
              <a:gd name="adj1" fmla="val 1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D54BA4-944C-7A0A-8F08-8303E936F918}"/>
              </a:ext>
            </a:extLst>
          </p:cNvPr>
          <p:cNvSpPr txBox="1"/>
          <p:nvPr/>
        </p:nvSpPr>
        <p:spPr>
          <a:xfrm>
            <a:off x="284671" y="3191644"/>
            <a:ext cx="24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single realization: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D5F5AFD-8E0F-7EEE-CA7D-704999AF68E1}"/>
              </a:ext>
            </a:extLst>
          </p:cNvPr>
          <p:cNvSpPr txBox="1"/>
          <p:nvPr/>
        </p:nvSpPr>
        <p:spPr>
          <a:xfrm>
            <a:off x="1756" y="0"/>
            <a:ext cx="16695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 that the single LSTM cell stride the input </a:t>
            </a:r>
            <a:r>
              <a:rPr lang="en-US" sz="1000" b="1" dirty="0" err="1"/>
              <a:t>y_w</a:t>
            </a:r>
            <a:r>
              <a:rPr lang="en-US" sz="1000" dirty="0"/>
              <a:t> of length </a:t>
            </a:r>
            <a:r>
              <a:rPr lang="en-US" sz="1000" dirty="0" err="1"/>
              <a:t>n_lag</a:t>
            </a:r>
            <a:r>
              <a:rPr lang="en-US" sz="1000" dirty="0"/>
              <a:t> one point at a time to produce an output of length 10 (in this example).</a:t>
            </a:r>
          </a:p>
          <a:p>
            <a:r>
              <a:rPr lang="en-US" sz="1000" dirty="0"/>
              <a:t>If </a:t>
            </a:r>
            <a:r>
              <a:rPr lang="en-US" sz="1000" dirty="0" err="1"/>
              <a:t>return_sequence</a:t>
            </a:r>
            <a:r>
              <a:rPr lang="en-US" sz="1000" dirty="0"/>
              <a:t>=True then the output of each stride will be returned, i.e. instead of output of length 10, the output will take a shape of (6,10) – one output of length 10 for 6 strides across the entire length of </a:t>
            </a:r>
            <a:r>
              <a:rPr lang="en-US" sz="1000" dirty="0" err="1"/>
              <a:t>n_lag</a:t>
            </a:r>
            <a:r>
              <a:rPr lang="en-US" sz="1000" dirty="0"/>
              <a:t>. This will be important later for other applications.</a:t>
            </a:r>
          </a:p>
          <a:p>
            <a:r>
              <a:rPr lang="en-US" sz="1000" dirty="0">
                <a:hlinkClick r:id="rId23"/>
              </a:rPr>
              <a:t>https://github.com/rsyamil/timeseries-rnn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1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21C60F1-BABD-BD02-B9DC-088E2E9E581D}"/>
              </a:ext>
            </a:extLst>
          </p:cNvPr>
          <p:cNvGrpSpPr/>
          <p:nvPr/>
        </p:nvGrpSpPr>
        <p:grpSpPr>
          <a:xfrm>
            <a:off x="2569850" y="1715704"/>
            <a:ext cx="5434643" cy="2518914"/>
            <a:chOff x="2569850" y="1715704"/>
            <a:chExt cx="5434643" cy="251891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CF56709-AF5D-A46E-7319-00917BECDF1E}"/>
                </a:ext>
              </a:extLst>
            </p:cNvPr>
            <p:cNvSpPr/>
            <p:nvPr/>
          </p:nvSpPr>
          <p:spPr>
            <a:xfrm>
              <a:off x="2569850" y="1715704"/>
              <a:ext cx="5434643" cy="2518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12E1523-7A1E-2175-CAA7-0B36B7DFB89D}"/>
                </a:ext>
              </a:extLst>
            </p:cNvPr>
            <p:cNvGrpSpPr/>
            <p:nvPr/>
          </p:nvGrpSpPr>
          <p:grpSpPr>
            <a:xfrm>
              <a:off x="2671233" y="1826373"/>
              <a:ext cx="5171187" cy="2337614"/>
              <a:chOff x="954746" y="2230855"/>
              <a:chExt cx="5171187" cy="2337614"/>
            </a:xfrm>
          </p:grpSpPr>
          <p:pic>
            <p:nvPicPr>
              <p:cNvPr id="3" name="Picture 2" descr="Calendar&#10;&#10;Description automatically generated">
                <a:extLst>
                  <a:ext uri="{FF2B5EF4-FFF2-40B4-BE49-F238E27FC236}">
                    <a16:creationId xmlns:a16="http://schemas.microsoft.com/office/drawing/2014/main" id="{8AFD1B3C-E5BB-7B11-1BC7-E6BA68BBF5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811" t="66912" r="40439" b="10266"/>
              <a:stretch/>
            </p:blipFill>
            <p:spPr>
              <a:xfrm>
                <a:off x="954746" y="2507854"/>
                <a:ext cx="1219200" cy="738110"/>
              </a:xfrm>
              <a:prstGeom prst="rect">
                <a:avLst/>
              </a:prstGeom>
            </p:spPr>
          </p:pic>
          <p:sp>
            <p:nvSpPr>
              <p:cNvPr id="4" name="Trapezoid 3">
                <a:extLst>
                  <a:ext uri="{FF2B5EF4-FFF2-40B4-BE49-F238E27FC236}">
                    <a16:creationId xmlns:a16="http://schemas.microsoft.com/office/drawing/2014/main" id="{B77CB5A9-DC6A-3D1C-2B6F-AB8201F13D80}"/>
                  </a:ext>
                </a:extLst>
              </p:cNvPr>
              <p:cNvSpPr/>
              <p:nvPr/>
            </p:nvSpPr>
            <p:spPr>
              <a:xfrm rot="5400000">
                <a:off x="2210979" y="2487199"/>
                <a:ext cx="738110" cy="779421"/>
              </a:xfrm>
              <a:prstGeom prst="trapezoid">
                <a:avLst>
                  <a:gd name="adj" fmla="val 3289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5568BA06-9DF2-4D32-0D27-E9A1656BC930}"/>
                      </a:ext>
                    </a:extLst>
                  </p:cNvPr>
                  <p:cNvSpPr/>
                  <p:nvPr/>
                </p:nvSpPr>
                <p:spPr>
                  <a:xfrm>
                    <a:off x="3053597" y="2626979"/>
                    <a:ext cx="212968" cy="4998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08FA7824-6114-6B68-0800-2DA38071533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3597" y="2626979"/>
                    <a:ext cx="212968" cy="49986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accent4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Frame 5">
                <a:extLst>
                  <a:ext uri="{FF2B5EF4-FFF2-40B4-BE49-F238E27FC236}">
                    <a16:creationId xmlns:a16="http://schemas.microsoft.com/office/drawing/2014/main" id="{BEC4679E-4620-895C-C9C6-7547AFEFBA4E}"/>
                  </a:ext>
                </a:extLst>
              </p:cNvPr>
              <p:cNvSpPr/>
              <p:nvPr/>
            </p:nvSpPr>
            <p:spPr>
              <a:xfrm>
                <a:off x="3350417" y="2507854"/>
                <a:ext cx="2775516" cy="738110"/>
              </a:xfrm>
              <a:prstGeom prst="frame">
                <a:avLst>
                  <a:gd name="adj1" fmla="val 498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FE7AF02-36D4-09EC-A1D3-C8EF79D7B76A}"/>
                      </a:ext>
                    </a:extLst>
                  </p:cNvPr>
                  <p:cNvSpPr/>
                  <p:nvPr/>
                </p:nvSpPr>
                <p:spPr>
                  <a:xfrm>
                    <a:off x="3570685" y="2626979"/>
                    <a:ext cx="212968" cy="4998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C044518D-3D79-5093-EF20-E591CE48FD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0685" y="2626979"/>
                    <a:ext cx="212968" cy="499860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 l="-13514"/>
                    </a:stretch>
                  </a:blipFill>
                  <a:ln>
                    <a:solidFill>
                      <a:schemeClr val="accent4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387147CD-0A49-CE01-3EBF-334D63B8D538}"/>
                      </a:ext>
                    </a:extLst>
                  </p:cNvPr>
                  <p:cNvSpPr/>
                  <p:nvPr/>
                </p:nvSpPr>
                <p:spPr>
                  <a:xfrm>
                    <a:off x="4239205" y="2626979"/>
                    <a:ext cx="212968" cy="4998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031E829D-ABA5-0F8E-22D8-88000DB2D4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9205" y="2626979"/>
                    <a:ext cx="212968" cy="499860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 l="-16216"/>
                    </a:stretch>
                  </a:blipFill>
                  <a:ln>
                    <a:solidFill>
                      <a:schemeClr val="accent4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C147DA1D-94B6-2908-C2D8-6A5836A1F38E}"/>
                      </a:ext>
                    </a:extLst>
                  </p:cNvPr>
                  <p:cNvSpPr/>
                  <p:nvPr/>
                </p:nvSpPr>
                <p:spPr>
                  <a:xfrm>
                    <a:off x="5634708" y="2626979"/>
                    <a:ext cx="212968" cy="4998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6DBB38B9-DB93-286B-66CD-D787D3DDBB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4708" y="2626979"/>
                    <a:ext cx="212968" cy="499860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 l="-21622"/>
                    </a:stretch>
                  </a:blipFill>
                  <a:ln>
                    <a:solidFill>
                      <a:schemeClr val="accent4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636282A-D307-533B-4B4F-513C013178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61" t="6744" r="73798" b="70230"/>
              <a:stretch/>
            </p:blipFill>
            <p:spPr>
              <a:xfrm>
                <a:off x="3350417" y="4019774"/>
                <a:ext cx="653502" cy="54869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E691BE1-05C6-F772-3D05-1CA6ECCC40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54" t="36562" r="73805" b="40412"/>
              <a:stretch/>
            </p:blipFill>
            <p:spPr>
              <a:xfrm>
                <a:off x="4018939" y="4019774"/>
                <a:ext cx="653502" cy="54869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691B028-1C38-AEB5-9FC3-397DD335B3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50" t="66634" r="73909" b="10340"/>
              <a:stretch/>
            </p:blipFill>
            <p:spPr>
              <a:xfrm>
                <a:off x="5414441" y="4017940"/>
                <a:ext cx="653502" cy="548695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A52B8C-84D5-9234-1860-3CFF78F47A24}"/>
                  </a:ext>
                </a:extLst>
              </p:cNvPr>
              <p:cNvSpPr txBox="1"/>
              <p:nvPr/>
            </p:nvSpPr>
            <p:spPr>
              <a:xfrm>
                <a:off x="3350417" y="2230855"/>
                <a:ext cx="10233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RNN block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A8799CF-6CA2-85E9-ACC2-9109DA15D21E}"/>
                      </a:ext>
                    </a:extLst>
                  </p:cNvPr>
                  <p:cNvSpPr txBox="1"/>
                  <p:nvPr/>
                </p:nvSpPr>
                <p:spPr>
                  <a:xfrm>
                    <a:off x="2315424" y="2723020"/>
                    <a:ext cx="51848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𝐸𝑛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7B7084A5-0366-DD5B-6DED-E7B7F340E2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5424" y="2723020"/>
                    <a:ext cx="518485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86FA127-ED05-79D0-2454-8278B8BE1442}"/>
                  </a:ext>
                </a:extLst>
              </p:cNvPr>
              <p:cNvGrpSpPr/>
              <p:nvPr/>
            </p:nvGrpSpPr>
            <p:grpSpPr>
              <a:xfrm>
                <a:off x="3529966" y="3337690"/>
                <a:ext cx="306093" cy="562958"/>
                <a:chOff x="3529966" y="3337690"/>
                <a:chExt cx="306093" cy="562958"/>
              </a:xfrm>
            </p:grpSpPr>
            <p:sp>
              <p:nvSpPr>
                <p:cNvPr id="24" name="Trapezoid 23">
                  <a:extLst>
                    <a:ext uri="{FF2B5EF4-FFF2-40B4-BE49-F238E27FC236}">
                      <a16:creationId xmlns:a16="http://schemas.microsoft.com/office/drawing/2014/main" id="{69206904-330A-3CE3-8747-99BC7BD78BD8}"/>
                    </a:ext>
                  </a:extLst>
                </p:cNvPr>
                <p:cNvSpPr/>
                <p:nvPr/>
              </p:nvSpPr>
              <p:spPr>
                <a:xfrm>
                  <a:off x="3529966" y="3337690"/>
                  <a:ext cx="306093" cy="548694"/>
                </a:xfrm>
                <a:prstGeom prst="trapezoid">
                  <a:avLst>
                    <a:gd name="adj" fmla="val 3289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C8739A31-38EE-ECA6-BBAB-2DE0C80B9FAB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3428159" y="3503066"/>
                      <a:ext cx="518485" cy="276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𝐷𝑒</m:t>
                            </m:r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50" dirty="0"/>
                    </a:p>
                  </p:txBody>
                </p:sp>
              </mc:Choice>
              <mc:Fallback xmlns=""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6888487D-6A2F-1455-A5C6-D319142875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3428159" y="3503066"/>
                      <a:ext cx="518485" cy="27667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FDA3146-5A68-7E49-7EE6-E23D0E7EE166}"/>
                  </a:ext>
                </a:extLst>
              </p:cNvPr>
              <p:cNvGrpSpPr/>
              <p:nvPr/>
            </p:nvGrpSpPr>
            <p:grpSpPr>
              <a:xfrm>
                <a:off x="4188253" y="3335170"/>
                <a:ext cx="306093" cy="562958"/>
                <a:chOff x="3529966" y="3337690"/>
                <a:chExt cx="306093" cy="562958"/>
              </a:xfrm>
            </p:grpSpPr>
            <p:sp>
              <p:nvSpPr>
                <p:cNvPr id="22" name="Trapezoid 21">
                  <a:extLst>
                    <a:ext uri="{FF2B5EF4-FFF2-40B4-BE49-F238E27FC236}">
                      <a16:creationId xmlns:a16="http://schemas.microsoft.com/office/drawing/2014/main" id="{D14D829B-CDD2-81ED-1ECF-D07C4A291777}"/>
                    </a:ext>
                  </a:extLst>
                </p:cNvPr>
                <p:cNvSpPr/>
                <p:nvPr/>
              </p:nvSpPr>
              <p:spPr>
                <a:xfrm>
                  <a:off x="3529966" y="3337690"/>
                  <a:ext cx="306093" cy="548694"/>
                </a:xfrm>
                <a:prstGeom prst="trapezoid">
                  <a:avLst>
                    <a:gd name="adj" fmla="val 3289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2703B715-3A45-1218-E19C-3BC9624A3623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3428159" y="3503066"/>
                      <a:ext cx="518485" cy="276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𝐷𝑒</m:t>
                            </m:r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50" dirty="0"/>
                    </a:p>
                  </p:txBody>
                </p:sp>
              </mc:Choice>
              <mc:Fallback xmlns="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F3048FCD-8C55-0E24-CAFE-2337924608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3428159" y="3503066"/>
                      <a:ext cx="518485" cy="27667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02A294A-3F0D-CF4A-4B4C-00CC8771FEE2}"/>
                  </a:ext>
                </a:extLst>
              </p:cNvPr>
              <p:cNvGrpSpPr/>
              <p:nvPr/>
            </p:nvGrpSpPr>
            <p:grpSpPr>
              <a:xfrm>
                <a:off x="5583756" y="3335170"/>
                <a:ext cx="306093" cy="562958"/>
                <a:chOff x="3529966" y="3337690"/>
                <a:chExt cx="306093" cy="562958"/>
              </a:xfrm>
            </p:grpSpPr>
            <p:sp>
              <p:nvSpPr>
                <p:cNvPr id="20" name="Trapezoid 19">
                  <a:extLst>
                    <a:ext uri="{FF2B5EF4-FFF2-40B4-BE49-F238E27FC236}">
                      <a16:creationId xmlns:a16="http://schemas.microsoft.com/office/drawing/2014/main" id="{F8A19E5B-325A-5AEC-5329-315AF11946F3}"/>
                    </a:ext>
                  </a:extLst>
                </p:cNvPr>
                <p:cNvSpPr/>
                <p:nvPr/>
              </p:nvSpPr>
              <p:spPr>
                <a:xfrm>
                  <a:off x="3529966" y="3337690"/>
                  <a:ext cx="306093" cy="548694"/>
                </a:xfrm>
                <a:prstGeom prst="trapezoid">
                  <a:avLst>
                    <a:gd name="adj" fmla="val 3289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9BD15B39-047F-AB0A-3B0B-A82F31B0E10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3428159" y="3507234"/>
                      <a:ext cx="518485" cy="2683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𝐷𝑒</m:t>
                            </m:r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50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8B7E2B65-FC79-FF59-201A-9E81000F48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3428159" y="3507234"/>
                      <a:ext cx="518485" cy="268343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1764FFE-03F6-7CB1-3331-913D1D1BFB0B}"/>
                      </a:ext>
                    </a:extLst>
                  </p:cNvPr>
                  <p:cNvSpPr txBox="1"/>
                  <p:nvPr/>
                </p:nvSpPr>
                <p:spPr>
                  <a:xfrm>
                    <a:off x="4907725" y="2661465"/>
                    <a:ext cx="3526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6B1D9E37-1028-4D25-E9C9-98F363FB7A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7725" y="2661465"/>
                    <a:ext cx="352650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EA3C224-1AFD-4555-6003-4EAA29C7BFC1}"/>
                      </a:ext>
                    </a:extLst>
                  </p:cNvPr>
                  <p:cNvSpPr txBox="1"/>
                  <p:nvPr/>
                </p:nvSpPr>
                <p:spPr>
                  <a:xfrm>
                    <a:off x="4907725" y="4107621"/>
                    <a:ext cx="3526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1AED7F97-E6AA-0EFD-A0F4-32DCC66AFD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7725" y="4107621"/>
                    <a:ext cx="352650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8171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173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Misael Morales</dc:creator>
  <cp:lastModifiedBy>Misael Morales</cp:lastModifiedBy>
  <cp:revision>1</cp:revision>
  <dcterms:created xsi:type="dcterms:W3CDTF">2022-05-04T06:50:51Z</dcterms:created>
  <dcterms:modified xsi:type="dcterms:W3CDTF">2022-05-04T07:49:36Z</dcterms:modified>
</cp:coreProperties>
</file>