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2201" autoAdjust="0"/>
  </p:normalViewPr>
  <p:slideViewPr>
    <p:cSldViewPr snapToGrid="0">
      <p:cViewPr>
        <p:scale>
          <a:sx n="80" d="100"/>
          <a:sy n="80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9B3FE1B-01D1-459D-875F-8154E6AE5851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656299-95F5-4672-9317-3DE3BC982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15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08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4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27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36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02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81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27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1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695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125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9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090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4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4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everybodywiki.com/IMD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nchange.org/lean-change-managemen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F64E25-976A-4811-9F36-E211B43D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IMDb Reviews Analysis</a:t>
            </a:r>
            <a:endParaRPr lang="he-IL" sz="66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373AD9-B798-4CC2-B71E-7AE81ABE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12805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Make the most from user reviews</a:t>
            </a:r>
            <a:endParaRPr lang="he-IL" sz="3600" dirty="0">
              <a:solidFill>
                <a:schemeClr val="tx2"/>
              </a:solidFill>
            </a:endParaRPr>
          </a:p>
        </p:txBody>
      </p:sp>
      <p:pic>
        <p:nvPicPr>
          <p:cNvPr id="15" name="תמונה 14" descr="תמונה שמכילה ציור, לוח&#10;&#10;התיאור נוצר באופן אוטומטי">
            <a:extLst>
              <a:ext uri="{FF2B5EF4-FFF2-40B4-BE49-F238E27FC236}">
                <a16:creationId xmlns:a16="http://schemas.microsoft.com/office/drawing/2014/main" id="{BCC3835A-E84C-454E-AD4F-6EFDB36F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253" y="561182"/>
            <a:ext cx="2381250" cy="116205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B7F749A-1C4C-4B80-9BC7-D6EF6489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8511" y="600454"/>
            <a:ext cx="3236236" cy="1085091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5A20CC3-7ED6-400A-A01A-937668348FB0}"/>
              </a:ext>
            </a:extLst>
          </p:cNvPr>
          <p:cNvSpPr txBox="1"/>
          <p:nvPr/>
        </p:nvSpPr>
        <p:spPr>
          <a:xfrm>
            <a:off x="321013" y="6118698"/>
            <a:ext cx="3161489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Nir Shelly &amp; Shani Noy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FE99CF3-E676-41FF-9ED7-8469ADD3CEF6}"/>
              </a:ext>
            </a:extLst>
          </p:cNvPr>
          <p:cNvSpPr txBox="1"/>
          <p:nvPr/>
        </p:nvSpPr>
        <p:spPr>
          <a:xfrm>
            <a:off x="10035228" y="6118698"/>
            <a:ext cx="1832583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October 2020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Test if there are NA</a:t>
            </a:r>
          </a:p>
          <a:p>
            <a:pPr lvl="1" algn="l" rtl="0"/>
            <a:r>
              <a:rPr lang="en-US" dirty="0"/>
              <a:t>Test if data is balanced</a:t>
            </a:r>
          </a:p>
          <a:p>
            <a:pPr lvl="1" algn="l" rtl="0"/>
            <a:r>
              <a:rPr lang="en-US" dirty="0"/>
              <a:t>Explore our text: are there special characters (as &lt;</a:t>
            </a:r>
            <a:r>
              <a:rPr lang="en-US" dirty="0" err="1"/>
              <a:t>br</a:t>
            </a:r>
            <a:r>
              <a:rPr lang="en-US" dirty="0"/>
              <a:t> \&gt;), length of text</a:t>
            </a:r>
          </a:p>
          <a:p>
            <a:pPr lvl="1" algn="l" rtl="0"/>
            <a:r>
              <a:rPr lang="en-US" dirty="0"/>
              <a:t>Which tokenizer to use (</a:t>
            </a:r>
            <a:r>
              <a:rPr lang="en-US" dirty="0" err="1"/>
              <a:t>word_tokenize</a:t>
            </a:r>
            <a:r>
              <a:rPr lang="en-US" dirty="0"/>
              <a:t> / </a:t>
            </a:r>
            <a:r>
              <a:rPr lang="en-US" dirty="0" err="1"/>
              <a:t>RegexpTokenizer</a:t>
            </a:r>
            <a:r>
              <a:rPr lang="en-US" dirty="0"/>
              <a:t> from </a:t>
            </a:r>
            <a:r>
              <a:rPr lang="en-US" dirty="0" err="1"/>
              <a:t>nltk</a:t>
            </a:r>
            <a:r>
              <a:rPr lang="en-US" dirty="0"/>
              <a:t>)</a:t>
            </a:r>
          </a:p>
          <a:p>
            <a:pPr marL="457200" lvl="1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16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Which words are most used (after we </a:t>
            </a:r>
            <a:r>
              <a:rPr lang="en-US" dirty="0" err="1"/>
              <a:t>preprcossed</a:t>
            </a:r>
            <a:r>
              <a:rPr lang="en-US" dirty="0"/>
              <a:t> the text)</a:t>
            </a:r>
            <a:br>
              <a:rPr lang="en-US" dirty="0"/>
            </a:br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B5526F-AF0A-49E8-A1E1-F250A3F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7" y="3338777"/>
            <a:ext cx="495748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Preprocessing the text</a:t>
            </a:r>
          </a:p>
          <a:p>
            <a:pPr lvl="1" algn="l" rtl="0"/>
            <a:r>
              <a:rPr lang="en-US" dirty="0"/>
              <a:t>Creating a function to preprocess (see </a:t>
            </a:r>
            <a:r>
              <a:rPr lang="en-US" dirty="0" err="1"/>
              <a:t>clean_reviews</a:t>
            </a:r>
            <a:r>
              <a:rPr lang="en-US" dirty="0"/>
              <a:t> function)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Doc2Vec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3C67EA5-35A9-42B1-BFFF-A8E9CE16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21" y="4658309"/>
            <a:ext cx="5242280" cy="1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Word2Vec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D2625A4-C2F3-49D0-9B04-886DAD45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82" y="4007645"/>
            <a:ext cx="580153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0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139</Words>
  <Application>Microsoft Office PowerPoint</Application>
  <PresentationFormat>מסך רחב</PresentationFormat>
  <Paragraphs>22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יונים - חדר ישיבות</vt:lpstr>
      <vt:lpstr>IMDb Reviews Analysis</vt:lpstr>
      <vt:lpstr>Main things we did and challenges</vt:lpstr>
      <vt:lpstr>Main things we did and challenges</vt:lpstr>
      <vt:lpstr>Main things we did and challenges</vt:lpstr>
      <vt:lpstr>Main things we did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Reviews Analysis</dc:title>
  <dc:creator>תמר נוי</dc:creator>
  <cp:lastModifiedBy>תמר נוי</cp:lastModifiedBy>
  <cp:revision>96</cp:revision>
  <dcterms:created xsi:type="dcterms:W3CDTF">2020-10-20T10:22:08Z</dcterms:created>
  <dcterms:modified xsi:type="dcterms:W3CDTF">2020-11-10T06:31:18Z</dcterms:modified>
</cp:coreProperties>
</file>