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201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9B3FE1B-01D1-459D-875F-8154E6AE5851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656299-95F5-4672-9317-3DE3BC982A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15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08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9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4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27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36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02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81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27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4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1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4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695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125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4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9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090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4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36B938-022E-4225-A7C0-0A189B935F48}" type="datetimeFigureOut">
              <a:rPr lang="he-IL" smtClean="0"/>
              <a:t>כ"ג/חשון/תשפ"א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DB4024-E9DB-443A-A93A-A93606FCF0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4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everybodywiki.com/IMD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nchange.org/lean-change-management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F64E25-976A-4811-9F36-E211B43D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IMDb Reviews Analysis</a:t>
            </a:r>
            <a:endParaRPr lang="he-IL" sz="66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373AD9-B798-4CC2-B71E-7AE81ABEE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912805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Make the most from user reviews</a:t>
            </a:r>
            <a:endParaRPr lang="he-IL" sz="3600" dirty="0">
              <a:solidFill>
                <a:schemeClr val="tx2"/>
              </a:solidFill>
            </a:endParaRPr>
          </a:p>
        </p:txBody>
      </p:sp>
      <p:pic>
        <p:nvPicPr>
          <p:cNvPr id="15" name="תמונה 14" descr="תמונה שמכילה ציור, לוח&#10;&#10;התיאור נוצר באופן אוטומטי">
            <a:extLst>
              <a:ext uri="{FF2B5EF4-FFF2-40B4-BE49-F238E27FC236}">
                <a16:creationId xmlns:a16="http://schemas.microsoft.com/office/drawing/2014/main" id="{BCC3835A-E84C-454E-AD4F-6EFDB36F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253" y="561182"/>
            <a:ext cx="2381250" cy="116205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B7F749A-1C4C-4B80-9BC7-D6EF64894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68511" y="600454"/>
            <a:ext cx="3236236" cy="1085091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5A20CC3-7ED6-400A-A01A-937668348FB0}"/>
              </a:ext>
            </a:extLst>
          </p:cNvPr>
          <p:cNvSpPr txBox="1"/>
          <p:nvPr/>
        </p:nvSpPr>
        <p:spPr>
          <a:xfrm>
            <a:off x="321013" y="6118698"/>
            <a:ext cx="3161489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Nir Shelly &amp; Shani Noy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FE99CF3-E676-41FF-9ED7-8469ADD3CEF6}"/>
              </a:ext>
            </a:extLst>
          </p:cNvPr>
          <p:cNvSpPr txBox="1"/>
          <p:nvPr/>
        </p:nvSpPr>
        <p:spPr>
          <a:xfrm>
            <a:off x="10035228" y="6118698"/>
            <a:ext cx="1832583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October 2020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1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..continue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1280808" y="5835134"/>
            <a:ext cx="15242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7668EC8-73FF-4C26-88E2-D40D99D1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14021"/>
            <a:ext cx="1524213" cy="809738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D1E9806-7DBD-4ED1-92D8-CD7C96DDFEAD}"/>
              </a:ext>
            </a:extLst>
          </p:cNvPr>
          <p:cNvSpPr txBox="1"/>
          <p:nvPr/>
        </p:nvSpPr>
        <p:spPr>
          <a:xfrm>
            <a:off x="7335560" y="5916917"/>
            <a:ext cx="36983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 and learning rate=0.05, epochs=30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40D5ADA-1733-49DA-8B71-046B3ED16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58" y="4727559"/>
            <a:ext cx="1629002" cy="77163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71B6D2D-36EA-4C29-A6F9-1DEEAF054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982" y="4727559"/>
            <a:ext cx="1943371" cy="94310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30248E4-FC93-420E-B000-C5460B31A626}"/>
              </a:ext>
            </a:extLst>
          </p:cNvPr>
          <p:cNvSpPr txBox="1"/>
          <p:nvPr/>
        </p:nvSpPr>
        <p:spPr>
          <a:xfrm>
            <a:off x="3542311" y="5937274"/>
            <a:ext cx="3698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with cleaned 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70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Analyzing the text:</a:t>
            </a:r>
          </a:p>
          <a:p>
            <a:pPr lvl="1" algn="l" rtl="0"/>
            <a:r>
              <a:rPr lang="en-US" dirty="0"/>
              <a:t>Test if there are NA</a:t>
            </a:r>
          </a:p>
          <a:p>
            <a:pPr lvl="1" algn="l" rtl="0"/>
            <a:r>
              <a:rPr lang="en-US" dirty="0"/>
              <a:t>Test if data is balanced</a:t>
            </a:r>
          </a:p>
          <a:p>
            <a:pPr lvl="1" algn="l" rtl="0"/>
            <a:r>
              <a:rPr lang="en-US" dirty="0"/>
              <a:t>Explore our text: are there special characters (as &lt;</a:t>
            </a:r>
            <a:r>
              <a:rPr lang="en-US" dirty="0" err="1"/>
              <a:t>br</a:t>
            </a:r>
            <a:r>
              <a:rPr lang="en-US" dirty="0"/>
              <a:t> \&gt;), length of text</a:t>
            </a:r>
          </a:p>
          <a:p>
            <a:pPr lvl="1" algn="l" rtl="0"/>
            <a:r>
              <a:rPr lang="en-US" dirty="0"/>
              <a:t>Which tokenizer to use (</a:t>
            </a:r>
            <a:r>
              <a:rPr lang="en-US" dirty="0" err="1"/>
              <a:t>word_tokenize</a:t>
            </a:r>
            <a:r>
              <a:rPr lang="en-US" dirty="0"/>
              <a:t> / </a:t>
            </a:r>
            <a:r>
              <a:rPr lang="en-US" dirty="0" err="1"/>
              <a:t>RegexpTokenizer</a:t>
            </a:r>
            <a:r>
              <a:rPr lang="en-US" dirty="0"/>
              <a:t> from </a:t>
            </a:r>
            <a:r>
              <a:rPr lang="en-US" dirty="0" err="1"/>
              <a:t>nltk</a:t>
            </a:r>
            <a:r>
              <a:rPr lang="en-US" dirty="0"/>
              <a:t>)</a:t>
            </a:r>
          </a:p>
          <a:p>
            <a:pPr marL="457200" lvl="1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16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Analyzing the text:</a:t>
            </a:r>
          </a:p>
          <a:p>
            <a:pPr lvl="1" algn="l" rtl="0"/>
            <a:r>
              <a:rPr lang="en-US" dirty="0"/>
              <a:t>Which words are most used (after we </a:t>
            </a:r>
            <a:r>
              <a:rPr lang="en-US" dirty="0" err="1"/>
              <a:t>preprcossed</a:t>
            </a:r>
            <a:r>
              <a:rPr lang="en-US" dirty="0"/>
              <a:t> the text)</a:t>
            </a:r>
            <a:br>
              <a:rPr lang="en-US" dirty="0"/>
            </a:br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B5526F-AF0A-49E8-A1E1-F250A3FB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7" y="3338777"/>
            <a:ext cx="495748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Preprocessing the text</a:t>
            </a:r>
          </a:p>
          <a:p>
            <a:pPr lvl="1" algn="l" rtl="0"/>
            <a:r>
              <a:rPr lang="en-US" dirty="0"/>
              <a:t>Creating a function to preprocess (see </a:t>
            </a:r>
            <a:r>
              <a:rPr lang="en-US" dirty="0" err="1"/>
              <a:t>clean_reviews</a:t>
            </a:r>
            <a:r>
              <a:rPr lang="en-US" dirty="0"/>
              <a:t> function)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Doc2Vec and using </a:t>
            </a:r>
            <a:r>
              <a:rPr lang="en-US" dirty="0" err="1"/>
              <a:t>DecisionTreeClassifier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3C67EA5-35A9-42B1-BFFF-A8E9CE16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21" y="4658309"/>
            <a:ext cx="5242280" cy="1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1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Word2Vec and using </a:t>
            </a:r>
            <a:r>
              <a:rPr lang="en-US" dirty="0" err="1"/>
              <a:t>DecisionTreeClassifier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D2625A4-C2F3-49D0-9B04-886DAD45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82" y="4007645"/>
            <a:ext cx="580153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Running Dord2Vec and using </a:t>
            </a:r>
            <a:r>
              <a:rPr lang="en-US" dirty="0" err="1"/>
              <a:t>DecisionTreeClassifier</a:t>
            </a:r>
            <a:r>
              <a:rPr lang="en-US" dirty="0"/>
              <a:t> , and building model from training dataset only (</a:t>
            </a:r>
            <a:r>
              <a:rPr lang="en-US" i="1" dirty="0" err="1"/>
              <a:t>model.build_vocab</a:t>
            </a:r>
            <a:r>
              <a:rPr lang="en-US" i="1" dirty="0"/>
              <a:t>(</a:t>
            </a:r>
            <a:r>
              <a:rPr lang="en-US" i="1" dirty="0" err="1"/>
              <a:t>train_corpus</a:t>
            </a:r>
            <a:r>
              <a:rPr lang="en-US" i="1" dirty="0"/>
              <a:t>)</a:t>
            </a:r>
            <a:r>
              <a:rPr lang="en-US" dirty="0"/>
              <a:t>)</a:t>
            </a:r>
          </a:p>
          <a:p>
            <a:pPr lvl="1" algn="l" rtl="0"/>
            <a:r>
              <a:rPr lang="en-US" dirty="0"/>
              <a:t>Vector size = 50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FA49558-BC76-45EA-9F7B-CA6EFF18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71" y="4105008"/>
            <a:ext cx="5658640" cy="191479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3E0E4A0-3E4A-442A-8D9C-E2446D6CA570}"/>
              </a:ext>
            </a:extLst>
          </p:cNvPr>
          <p:cNvSpPr txBox="1"/>
          <p:nvPr/>
        </p:nvSpPr>
        <p:spPr>
          <a:xfrm>
            <a:off x="4922196" y="6138153"/>
            <a:ext cx="2733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DecisionTree</a:t>
            </a:r>
            <a:r>
              <a:rPr lang="en-US" dirty="0"/>
              <a:t>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737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..continue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57F1462-DC54-4F8B-829E-9840A5F9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" y="4047850"/>
            <a:ext cx="5591955" cy="197195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2276273" y="6215975"/>
            <a:ext cx="16245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SVM Model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E24C469-6BE0-4530-A453-0C069605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56" y="4047850"/>
            <a:ext cx="5649113" cy="197195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C713C63-930E-4995-AE6D-47382FB40DAF}"/>
              </a:ext>
            </a:extLst>
          </p:cNvPr>
          <p:cNvSpPr txBox="1"/>
          <p:nvPr/>
        </p:nvSpPr>
        <p:spPr>
          <a:xfrm>
            <a:off x="8291210" y="6215975"/>
            <a:ext cx="29166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RandomForest</a:t>
            </a:r>
            <a:r>
              <a:rPr lang="en-US" dirty="0"/>
              <a:t>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9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..continue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1952016" y="6215975"/>
            <a:ext cx="307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Logistic Regression Model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C713C63-930E-4995-AE6D-47382FB40DAF}"/>
              </a:ext>
            </a:extLst>
          </p:cNvPr>
          <p:cNvSpPr txBox="1"/>
          <p:nvPr/>
        </p:nvSpPr>
        <p:spPr>
          <a:xfrm>
            <a:off x="8291210" y="6215975"/>
            <a:ext cx="29166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Naive Base Model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37AE59-70DB-45A0-9458-87603924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1" y="3786046"/>
            <a:ext cx="5915851" cy="202910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8FB95B7-D7F6-4C22-8E4E-614F546E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12" y="3871783"/>
            <a:ext cx="56300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63109-57FF-4909-8FC9-A7AD1F49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we did and challenges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12E5A-B809-4F4B-A4ED-D899E7C8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pPr algn="l" rtl="0"/>
            <a:r>
              <a:rPr lang="en-US" dirty="0"/>
              <a:t>Classification of reviews (supervised model)</a:t>
            </a:r>
          </a:p>
          <a:p>
            <a:pPr lvl="1" algn="l" rtl="0"/>
            <a:r>
              <a:rPr lang="en-US" dirty="0"/>
              <a:t>..continue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DD3447-9580-41B5-B558-7F65504323AE}"/>
              </a:ext>
            </a:extLst>
          </p:cNvPr>
          <p:cNvSpPr txBox="1"/>
          <p:nvPr/>
        </p:nvSpPr>
        <p:spPr>
          <a:xfrm>
            <a:off x="1952016" y="6215975"/>
            <a:ext cx="307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LinearSVC</a:t>
            </a:r>
            <a:r>
              <a:rPr lang="en-US" dirty="0"/>
              <a:t> Model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B4E1F83-7DE7-4966-866C-673866BB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1" y="3863062"/>
            <a:ext cx="5630061" cy="195289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33EEE49-06ED-4996-A0EB-CE0225E9877D}"/>
              </a:ext>
            </a:extLst>
          </p:cNvPr>
          <p:cNvSpPr txBox="1"/>
          <p:nvPr/>
        </p:nvSpPr>
        <p:spPr>
          <a:xfrm>
            <a:off x="8213387" y="6215975"/>
            <a:ext cx="307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KNN Model (k=7)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6455232-D515-401C-9D5C-DF308A8C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01" y="3920220"/>
            <a:ext cx="559195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3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279</Words>
  <Application>Microsoft Office PowerPoint</Application>
  <PresentationFormat>מסך רחב</PresentationFormat>
  <Paragraphs>48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יונים - חדר ישיבות</vt:lpstr>
      <vt:lpstr>IMDb Reviews Analysis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  <vt:lpstr>Main things we did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Reviews Analysis</dc:title>
  <dc:creator>תמר נוי</dc:creator>
  <cp:lastModifiedBy>תמר נוי</cp:lastModifiedBy>
  <cp:revision>114</cp:revision>
  <dcterms:created xsi:type="dcterms:W3CDTF">2020-10-20T10:22:08Z</dcterms:created>
  <dcterms:modified xsi:type="dcterms:W3CDTF">2020-11-10T11:36:58Z</dcterms:modified>
</cp:coreProperties>
</file>