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3" r:id="rId10"/>
    <p:sldId id="266" r:id="rId11"/>
    <p:sldId id="274" r:id="rId12"/>
    <p:sldId id="267" r:id="rId13"/>
    <p:sldId id="275" r:id="rId14"/>
    <p:sldId id="268" r:id="rId15"/>
    <p:sldId id="276" r:id="rId16"/>
    <p:sldId id="281" r:id="rId17"/>
    <p:sldId id="269" r:id="rId18"/>
    <p:sldId id="277" r:id="rId19"/>
    <p:sldId id="270" r:id="rId20"/>
    <p:sldId id="272" r:id="rId21"/>
    <p:sldId id="28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00A0A8"/>
    <a:srgbClr val="BF9000"/>
    <a:srgbClr val="C55A11"/>
    <a:srgbClr val="029FA7"/>
    <a:srgbClr val="91CF50"/>
    <a:srgbClr val="5D7272"/>
    <a:srgbClr val="FAC331"/>
    <a:srgbClr val="52CABD"/>
    <a:srgbClr val="FF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0CD95-B3D2-492F-B289-79DC98FD3D05}" v="57" dt="2022-05-04T01:02:1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276" autoAdjust="0"/>
  </p:normalViewPr>
  <p:slideViewPr>
    <p:cSldViewPr snapToGrid="0">
      <p:cViewPr varScale="1">
        <p:scale>
          <a:sx n="104" d="100"/>
          <a:sy n="104" d="100"/>
        </p:scale>
        <p:origin x="177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MEDEIROS" userId="add8e5ab-402e-482d-bc2b-1c32ecd87996" providerId="ADAL" clId="{8E57E4B4-0EA1-4563-9428-3C3BBDC16E52}"/>
    <pc:docChg chg="undo redo custSel delSld modSld modMainMaster">
      <pc:chgData name="JOÃO HENRIQUE MEDEIROS" userId="add8e5ab-402e-482d-bc2b-1c32ecd87996" providerId="ADAL" clId="{8E57E4B4-0EA1-4563-9428-3C3BBDC16E52}" dt="2022-04-06T02:35:13.277" v="2314" actId="170"/>
      <pc:docMkLst>
        <pc:docMk/>
      </pc:docMkLst>
      <pc:sldChg chg="modSp mod">
        <pc:chgData name="JOÃO HENRIQUE MEDEIROS" userId="add8e5ab-402e-482d-bc2b-1c32ecd87996" providerId="ADAL" clId="{8E57E4B4-0EA1-4563-9428-3C3BBDC16E52}" dt="2022-04-06T01:46:35.316" v="2140" actId="20577"/>
        <pc:sldMkLst>
          <pc:docMk/>
          <pc:sldMk cId="4191789598" sldId="256"/>
        </pc:sldMkLst>
        <pc:spChg chg="mod">
          <ac:chgData name="JOÃO HENRIQUE MEDEIROS" userId="add8e5ab-402e-482d-bc2b-1c32ecd87996" providerId="ADAL" clId="{8E57E4B4-0EA1-4563-9428-3C3BBDC16E52}" dt="2022-04-06T01:46:35.316" v="2140" actId="20577"/>
          <ac:spMkLst>
            <pc:docMk/>
            <pc:sldMk cId="4191789598" sldId="256"/>
            <ac:spMk id="3" creationId="{C1B15ED9-08A7-4CF5-B9D9-660ADECF9756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6:32.444" v="2138" actId="20577"/>
        <pc:sldMkLst>
          <pc:docMk/>
          <pc:sldMk cId="3978170624" sldId="257"/>
        </pc:sldMkLst>
        <pc:spChg chg="mod">
          <ac:chgData name="JOÃO HENRIQUE MEDEIROS" userId="add8e5ab-402e-482d-bc2b-1c32ecd87996" providerId="ADAL" clId="{8E57E4B4-0EA1-4563-9428-3C3BBDC16E52}" dt="2022-04-06T01:46:32.444" v="2138" actId="20577"/>
          <ac:spMkLst>
            <pc:docMk/>
            <pc:sldMk cId="3978170624" sldId="257"/>
            <ac:spMk id="3" creationId="{9B362655-F6BC-4103-8A0A-B1031757D991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7:12.703" v="2142" actId="20577"/>
        <pc:sldMkLst>
          <pc:docMk/>
          <pc:sldMk cId="2410026436" sldId="258"/>
        </pc:sldMkLst>
        <pc:spChg chg="mod">
          <ac:chgData name="JOÃO HENRIQUE MEDEIROS" userId="add8e5ab-402e-482d-bc2b-1c32ecd87996" providerId="ADAL" clId="{8E57E4B4-0EA1-4563-9428-3C3BBDC16E52}" dt="2022-04-06T01:47:12.703" v="2142" actId="20577"/>
          <ac:spMkLst>
            <pc:docMk/>
            <pc:sldMk cId="2410026436" sldId="258"/>
            <ac:spMk id="3" creationId="{2ACCAC2A-A73B-4D8F-8C8F-F4BD0B79E669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6:30.029" v="2136" actId="20577"/>
        <pc:sldMkLst>
          <pc:docMk/>
          <pc:sldMk cId="898181767" sldId="259"/>
        </pc:sldMkLst>
        <pc:spChg chg="mod">
          <ac:chgData name="JOÃO HENRIQUE MEDEIROS" userId="add8e5ab-402e-482d-bc2b-1c32ecd87996" providerId="ADAL" clId="{8E57E4B4-0EA1-4563-9428-3C3BBDC16E52}" dt="2022-04-06T01:46:30.029" v="2136" actId="20577"/>
          <ac:spMkLst>
            <pc:docMk/>
            <pc:sldMk cId="898181767" sldId="259"/>
            <ac:spMk id="3" creationId="{0585FC0F-12ED-4F44-BDA7-BE10E5D9260A}"/>
          </ac:spMkLst>
        </pc:spChg>
        <pc:picChg chg="ord">
          <ac:chgData name="JOÃO HENRIQUE MEDEIROS" userId="add8e5ab-402e-482d-bc2b-1c32ecd87996" providerId="ADAL" clId="{8E57E4B4-0EA1-4563-9428-3C3BBDC16E52}" dt="2022-04-05T00:33:40.447" v="4" actId="13244"/>
          <ac:picMkLst>
            <pc:docMk/>
            <pc:sldMk cId="898181767" sldId="259"/>
            <ac:picMk id="54" creationId="{0A3C2881-50ED-4AAD-B6D5-33D8A9BE0FC0}"/>
          </ac:picMkLst>
        </pc:picChg>
      </pc:sldChg>
      <pc:sldChg chg="modSp mod">
        <pc:chgData name="JOÃO HENRIQUE MEDEIROS" userId="add8e5ab-402e-482d-bc2b-1c32ecd87996" providerId="ADAL" clId="{8E57E4B4-0EA1-4563-9428-3C3BBDC16E52}" dt="2022-04-06T01:46:26.228" v="2134" actId="20577"/>
        <pc:sldMkLst>
          <pc:docMk/>
          <pc:sldMk cId="192887194" sldId="260"/>
        </pc:sldMkLst>
        <pc:spChg chg="mod">
          <ac:chgData name="JOÃO HENRIQUE MEDEIROS" userId="add8e5ab-402e-482d-bc2b-1c32ecd87996" providerId="ADAL" clId="{8E57E4B4-0EA1-4563-9428-3C3BBDC16E52}" dt="2022-04-06T01:46:26.228" v="2134" actId="20577"/>
          <ac:spMkLst>
            <pc:docMk/>
            <pc:sldMk cId="192887194" sldId="260"/>
            <ac:spMk id="3" creationId="{1E421B2E-B813-48E5-82C1-BB9B9085CD44}"/>
          </ac:spMkLst>
        </pc:spChg>
        <pc:picChg chg="ord">
          <ac:chgData name="JOÃO HENRIQUE MEDEIROS" userId="add8e5ab-402e-482d-bc2b-1c32ecd87996" providerId="ADAL" clId="{8E57E4B4-0EA1-4563-9428-3C3BBDC16E52}" dt="2022-04-05T00:33:29.511" v="3" actId="13244"/>
          <ac:picMkLst>
            <pc:docMk/>
            <pc:sldMk cId="192887194" sldId="260"/>
            <ac:picMk id="27" creationId="{8FD11D14-DCBB-4EE8-9950-CCC4B4E71EF8}"/>
          </ac:picMkLst>
        </pc:picChg>
      </pc:sldChg>
      <pc:sldChg chg="modSp mod">
        <pc:chgData name="JOÃO HENRIQUE MEDEIROS" userId="add8e5ab-402e-482d-bc2b-1c32ecd87996" providerId="ADAL" clId="{8E57E4B4-0EA1-4563-9428-3C3BBDC16E52}" dt="2022-04-06T01:46:23.280" v="2132" actId="20577"/>
        <pc:sldMkLst>
          <pc:docMk/>
          <pc:sldMk cId="3225740089" sldId="261"/>
        </pc:sldMkLst>
        <pc:spChg chg="mod">
          <ac:chgData name="JOÃO HENRIQUE MEDEIROS" userId="add8e5ab-402e-482d-bc2b-1c32ecd87996" providerId="ADAL" clId="{8E57E4B4-0EA1-4563-9428-3C3BBDC16E52}" dt="2022-04-06T01:46:23.280" v="2132" actId="20577"/>
          <ac:spMkLst>
            <pc:docMk/>
            <pc:sldMk cId="3225740089" sldId="261"/>
            <ac:spMk id="3" creationId="{7319E497-0208-43C6-9EDD-1BBD19D1077A}"/>
          </ac:spMkLst>
        </pc:spChg>
        <pc:picChg chg="ord">
          <ac:chgData name="JOÃO HENRIQUE MEDEIROS" userId="add8e5ab-402e-482d-bc2b-1c32ecd87996" providerId="ADAL" clId="{8E57E4B4-0EA1-4563-9428-3C3BBDC16E52}" dt="2022-04-05T00:33:18.918" v="2" actId="13244"/>
          <ac:picMkLst>
            <pc:docMk/>
            <pc:sldMk cId="3225740089" sldId="261"/>
            <ac:picMk id="25" creationId="{C7256595-343D-45F6-8A0D-638811743F9B}"/>
          </ac:picMkLst>
        </pc:picChg>
        <pc:picChg chg="ord">
          <ac:chgData name="JOÃO HENRIQUE MEDEIROS" userId="add8e5ab-402e-482d-bc2b-1c32ecd87996" providerId="ADAL" clId="{8E57E4B4-0EA1-4563-9428-3C3BBDC16E52}" dt="2022-04-05T00:33:16.262" v="1" actId="13244"/>
          <ac:picMkLst>
            <pc:docMk/>
            <pc:sldMk cId="3225740089" sldId="261"/>
            <ac:picMk id="27" creationId="{A1D27777-74CA-4277-8314-5D20B5CB626D}"/>
          </ac:picMkLst>
        </pc:picChg>
      </pc:sldChg>
      <pc:sldChg chg="modSp mod">
        <pc:chgData name="JOÃO HENRIQUE MEDEIROS" userId="add8e5ab-402e-482d-bc2b-1c32ecd87996" providerId="ADAL" clId="{8E57E4B4-0EA1-4563-9428-3C3BBDC16E52}" dt="2022-04-06T01:46:20.552" v="2130" actId="20577"/>
        <pc:sldMkLst>
          <pc:docMk/>
          <pc:sldMk cId="3813615850" sldId="264"/>
        </pc:sldMkLst>
        <pc:spChg chg="mod">
          <ac:chgData name="JOÃO HENRIQUE MEDEIROS" userId="add8e5ab-402e-482d-bc2b-1c32ecd87996" providerId="ADAL" clId="{8E57E4B4-0EA1-4563-9428-3C3BBDC16E52}" dt="2022-04-06T01:46:20.552" v="2130" actId="20577"/>
          <ac:spMkLst>
            <pc:docMk/>
            <pc:sldMk cId="3813615850" sldId="264"/>
            <ac:spMk id="3" creationId="{F3EAA716-CBD3-489F-AF2A-42263A570762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6:15.730" v="2128" actId="20577"/>
        <pc:sldMkLst>
          <pc:docMk/>
          <pc:sldMk cId="1761777849" sldId="265"/>
        </pc:sldMkLst>
        <pc:spChg chg="mod">
          <ac:chgData name="JOÃO HENRIQUE MEDEIROS" userId="add8e5ab-402e-482d-bc2b-1c32ecd87996" providerId="ADAL" clId="{8E57E4B4-0EA1-4563-9428-3C3BBDC16E52}" dt="2022-04-06T01:46:15.730" v="2128" actId="20577"/>
          <ac:spMkLst>
            <pc:docMk/>
            <pc:sldMk cId="1761777849" sldId="265"/>
            <ac:spMk id="3" creationId="{F3EAA716-CBD3-489F-AF2A-42263A570762}"/>
          </ac:spMkLst>
        </pc:spChg>
      </pc:sldChg>
      <pc:sldChg chg="modSp mod modNotesTx">
        <pc:chgData name="JOÃO HENRIQUE MEDEIROS" userId="add8e5ab-402e-482d-bc2b-1c32ecd87996" providerId="ADAL" clId="{8E57E4B4-0EA1-4563-9428-3C3BBDC16E52}" dt="2022-04-06T01:46:10.992" v="2124" actId="20577"/>
        <pc:sldMkLst>
          <pc:docMk/>
          <pc:sldMk cId="2404143723" sldId="266"/>
        </pc:sldMkLst>
        <pc:spChg chg="mod">
          <ac:chgData name="JOÃO HENRIQUE MEDEIROS" userId="add8e5ab-402e-482d-bc2b-1c32ecd87996" providerId="ADAL" clId="{8E57E4B4-0EA1-4563-9428-3C3BBDC16E52}" dt="2022-04-06T01:46:10.992" v="2124" actId="20577"/>
          <ac:spMkLst>
            <pc:docMk/>
            <pc:sldMk cId="2404143723" sldId="266"/>
            <ac:spMk id="3" creationId="{F3EAA716-CBD3-489F-AF2A-42263A570762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5:59.438" v="2120" actId="20577"/>
        <pc:sldMkLst>
          <pc:docMk/>
          <pc:sldMk cId="949255398" sldId="267"/>
        </pc:sldMkLst>
        <pc:spChg chg="mod">
          <ac:chgData name="JOÃO HENRIQUE MEDEIROS" userId="add8e5ab-402e-482d-bc2b-1c32ecd87996" providerId="ADAL" clId="{8E57E4B4-0EA1-4563-9428-3C3BBDC16E52}" dt="2022-04-06T01:45:59.438" v="2120" actId="20577"/>
          <ac:spMkLst>
            <pc:docMk/>
            <pc:sldMk cId="949255398" sldId="267"/>
            <ac:spMk id="3" creationId="{F3EAA716-CBD3-489F-AF2A-42263A570762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5:53.425" v="2116" actId="20577"/>
        <pc:sldMkLst>
          <pc:docMk/>
          <pc:sldMk cId="3116557313" sldId="268"/>
        </pc:sldMkLst>
        <pc:spChg chg="mod">
          <ac:chgData name="JOÃO HENRIQUE MEDEIROS" userId="add8e5ab-402e-482d-bc2b-1c32ecd87996" providerId="ADAL" clId="{8E57E4B4-0EA1-4563-9428-3C3BBDC16E52}" dt="2022-04-06T01:45:53.425" v="2116" actId="20577"/>
          <ac:spMkLst>
            <pc:docMk/>
            <pc:sldMk cId="3116557313" sldId="268"/>
            <ac:spMk id="3" creationId="{F3EAA716-CBD3-489F-AF2A-42263A570762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5:43.263" v="2110" actId="20577"/>
        <pc:sldMkLst>
          <pc:docMk/>
          <pc:sldMk cId="1948006568" sldId="269"/>
        </pc:sldMkLst>
        <pc:spChg chg="mod">
          <ac:chgData name="JOÃO HENRIQUE MEDEIROS" userId="add8e5ab-402e-482d-bc2b-1c32ecd87996" providerId="ADAL" clId="{8E57E4B4-0EA1-4563-9428-3C3BBDC16E52}" dt="2022-04-06T01:45:43.263" v="2110" actId="20577"/>
          <ac:spMkLst>
            <pc:docMk/>
            <pc:sldMk cId="1948006568" sldId="269"/>
            <ac:spMk id="3" creationId="{F3EAA716-CBD3-489F-AF2A-42263A570762}"/>
          </ac:spMkLst>
        </pc:spChg>
      </pc:sldChg>
      <pc:sldChg chg="addSp delSp modSp mod modAnim">
        <pc:chgData name="JOÃO HENRIQUE MEDEIROS" userId="add8e5ab-402e-482d-bc2b-1c32ecd87996" providerId="ADAL" clId="{8E57E4B4-0EA1-4563-9428-3C3BBDC16E52}" dt="2022-04-06T02:16:43.745" v="2170" actId="20577"/>
        <pc:sldMkLst>
          <pc:docMk/>
          <pc:sldMk cId="2919606710" sldId="270"/>
        </pc:sldMkLst>
        <pc:spChg chg="mod">
          <ac:chgData name="JOÃO HENRIQUE MEDEIROS" userId="add8e5ab-402e-482d-bc2b-1c32ecd87996" providerId="ADAL" clId="{8E57E4B4-0EA1-4563-9428-3C3BBDC16E52}" dt="2022-04-06T01:45:36.401" v="2106" actId="20577"/>
          <ac:spMkLst>
            <pc:docMk/>
            <pc:sldMk cId="2919606710" sldId="270"/>
            <ac:spMk id="3" creationId="{F3EAA716-CBD3-489F-AF2A-42263A570762}"/>
          </ac:spMkLst>
        </pc:spChg>
        <pc:spChg chg="add mod ord">
          <ac:chgData name="JOÃO HENRIQUE MEDEIROS" userId="add8e5ab-402e-482d-bc2b-1c32ecd87996" providerId="ADAL" clId="{8E57E4B4-0EA1-4563-9428-3C3BBDC16E52}" dt="2022-04-05T08:59:10.148" v="1605" actId="13244"/>
          <ac:spMkLst>
            <pc:docMk/>
            <pc:sldMk cId="2919606710" sldId="270"/>
            <ac:spMk id="7" creationId="{E3FE9585-C54A-43CC-948C-848EF2976976}"/>
          </ac:spMkLst>
        </pc:spChg>
        <pc:spChg chg="add mod ord">
          <ac:chgData name="JOÃO HENRIQUE MEDEIROS" userId="add8e5ab-402e-482d-bc2b-1c32ecd87996" providerId="ADAL" clId="{8E57E4B4-0EA1-4563-9428-3C3BBDC16E52}" dt="2022-04-05T08:37:51.156" v="1437" actId="207"/>
          <ac:spMkLst>
            <pc:docMk/>
            <pc:sldMk cId="2919606710" sldId="270"/>
            <ac:spMk id="38" creationId="{DB0DE0DB-C667-4E39-8FE8-7342B0072B51}"/>
          </ac:spMkLst>
        </pc:spChg>
        <pc:spChg chg="mod">
          <ac:chgData name="JOÃO HENRIQUE MEDEIROS" userId="add8e5ab-402e-482d-bc2b-1c32ecd87996" providerId="ADAL" clId="{8E57E4B4-0EA1-4563-9428-3C3BBDC16E52}" dt="2022-04-05T08:53:10.079" v="1579" actId="1038"/>
          <ac:spMkLst>
            <pc:docMk/>
            <pc:sldMk cId="2919606710" sldId="270"/>
            <ac:spMk id="40" creationId="{26EFA40C-36A1-4C1F-9D56-8AAFA56AC242}"/>
          </ac:spMkLst>
        </pc:spChg>
        <pc:spChg chg="mod">
          <ac:chgData name="JOÃO HENRIQUE MEDEIROS" userId="add8e5ab-402e-482d-bc2b-1c32ecd87996" providerId="ADAL" clId="{8E57E4B4-0EA1-4563-9428-3C3BBDC16E52}" dt="2022-04-05T08:33:57.945" v="1373" actId="1038"/>
          <ac:spMkLst>
            <pc:docMk/>
            <pc:sldMk cId="2919606710" sldId="270"/>
            <ac:spMk id="42" creationId="{B8319B75-EAE4-4F59-9C27-A70BBC810CC9}"/>
          </ac:spMkLst>
        </pc:spChg>
        <pc:spChg chg="mod">
          <ac:chgData name="JOÃO HENRIQUE MEDEIROS" userId="add8e5ab-402e-482d-bc2b-1c32ecd87996" providerId="ADAL" clId="{8E57E4B4-0EA1-4563-9428-3C3BBDC16E52}" dt="2022-04-05T08:33:57.945" v="1373" actId="1038"/>
          <ac:spMkLst>
            <pc:docMk/>
            <pc:sldMk cId="2919606710" sldId="270"/>
            <ac:spMk id="43" creationId="{E877DB44-2E03-4DF2-AE11-DDE5F77BE80F}"/>
          </ac:spMkLst>
        </pc:spChg>
        <pc:spChg chg="add mod ord">
          <ac:chgData name="JOÃO HENRIQUE MEDEIROS" userId="add8e5ab-402e-482d-bc2b-1c32ecd87996" providerId="ADAL" clId="{8E57E4B4-0EA1-4563-9428-3C3BBDC16E52}" dt="2022-04-05T08:34:28.851" v="1430" actId="1036"/>
          <ac:spMkLst>
            <pc:docMk/>
            <pc:sldMk cId="2919606710" sldId="270"/>
            <ac:spMk id="44" creationId="{210DC617-5AA5-4241-BFF3-5E1C6701FE8D}"/>
          </ac:spMkLst>
        </pc:spChg>
        <pc:spChg chg="add mod">
          <ac:chgData name="JOÃO HENRIQUE MEDEIROS" userId="add8e5ab-402e-482d-bc2b-1c32ecd87996" providerId="ADAL" clId="{8E57E4B4-0EA1-4563-9428-3C3BBDC16E52}" dt="2022-04-05T08:43:47.811" v="1534" actId="164"/>
          <ac:spMkLst>
            <pc:docMk/>
            <pc:sldMk cId="2919606710" sldId="270"/>
            <ac:spMk id="72" creationId="{DEE1306F-3159-4B36-8F7B-6F6C688043EF}"/>
          </ac:spMkLst>
        </pc:spChg>
        <pc:spChg chg="add mod">
          <ac:chgData name="JOÃO HENRIQUE MEDEIROS" userId="add8e5ab-402e-482d-bc2b-1c32ecd87996" providerId="ADAL" clId="{8E57E4B4-0EA1-4563-9428-3C3BBDC16E52}" dt="2022-04-05T08:43:47.811" v="1534" actId="164"/>
          <ac:spMkLst>
            <pc:docMk/>
            <pc:sldMk cId="2919606710" sldId="270"/>
            <ac:spMk id="73" creationId="{45C14FE6-CF52-4F29-9B79-BE123E4CFF10}"/>
          </ac:spMkLst>
        </pc:spChg>
        <pc:spChg chg="add mod ord">
          <ac:chgData name="JOÃO HENRIQUE MEDEIROS" userId="add8e5ab-402e-482d-bc2b-1c32ecd87996" providerId="ADAL" clId="{8E57E4B4-0EA1-4563-9428-3C3BBDC16E52}" dt="2022-04-05T08:54:38.941" v="1581" actId="13244"/>
          <ac:spMkLst>
            <pc:docMk/>
            <pc:sldMk cId="2919606710" sldId="270"/>
            <ac:spMk id="74" creationId="{0002D9A6-3A42-4193-AB16-942A930ED84E}"/>
          </ac:spMkLst>
        </pc:spChg>
        <pc:spChg chg="add mod">
          <ac:chgData name="JOÃO HENRIQUE MEDEIROS" userId="add8e5ab-402e-482d-bc2b-1c32ecd87996" providerId="ADAL" clId="{8E57E4B4-0EA1-4563-9428-3C3BBDC16E52}" dt="2022-04-05T08:58:00.285" v="1600" actId="164"/>
          <ac:spMkLst>
            <pc:docMk/>
            <pc:sldMk cId="2919606710" sldId="270"/>
            <ac:spMk id="75" creationId="{0EBB90DE-1762-457D-928D-4300F1497910}"/>
          </ac:spMkLst>
        </pc:spChg>
        <pc:spChg chg="add mod">
          <ac:chgData name="JOÃO HENRIQUE MEDEIROS" userId="add8e5ab-402e-482d-bc2b-1c32ecd87996" providerId="ADAL" clId="{8E57E4B4-0EA1-4563-9428-3C3BBDC16E52}" dt="2022-04-06T02:16:43.745" v="2170" actId="20577"/>
          <ac:spMkLst>
            <pc:docMk/>
            <pc:sldMk cId="2919606710" sldId="270"/>
            <ac:spMk id="76" creationId="{EBBCCA03-08DE-4528-985D-790C00293CFB}"/>
          </ac:spMkLst>
        </pc:spChg>
        <pc:spChg chg="add mod">
          <ac:chgData name="JOÃO HENRIQUE MEDEIROS" userId="add8e5ab-402e-482d-bc2b-1c32ecd87996" providerId="ADAL" clId="{8E57E4B4-0EA1-4563-9428-3C3BBDC16E52}" dt="2022-04-05T09:12:46.160" v="1959" actId="1076"/>
          <ac:spMkLst>
            <pc:docMk/>
            <pc:sldMk cId="2919606710" sldId="270"/>
            <ac:spMk id="78" creationId="{49880D3D-4547-43F7-ACA4-E57F183DCA80}"/>
          </ac:spMkLst>
        </pc:spChg>
        <pc:grpChg chg="add mod">
          <ac:chgData name="JOÃO HENRIQUE MEDEIROS" userId="add8e5ab-402e-482d-bc2b-1c32ecd87996" providerId="ADAL" clId="{8E57E4B4-0EA1-4563-9428-3C3BBDC16E52}" dt="2022-04-05T08:43:47.811" v="1534" actId="164"/>
          <ac:grpSpMkLst>
            <pc:docMk/>
            <pc:sldMk cId="2919606710" sldId="270"/>
            <ac:grpSpMk id="6" creationId="{7DC5925A-DD17-4609-B629-9CFC5DE326D6}"/>
          </ac:grpSpMkLst>
        </pc:grpChg>
        <pc:grpChg chg="add mod">
          <ac:chgData name="JOÃO HENRIQUE MEDEIROS" userId="add8e5ab-402e-482d-bc2b-1c32ecd87996" providerId="ADAL" clId="{8E57E4B4-0EA1-4563-9428-3C3BBDC16E52}" dt="2022-04-05T08:58:00.285" v="1600" actId="164"/>
          <ac:grpSpMkLst>
            <pc:docMk/>
            <pc:sldMk cId="2919606710" sldId="270"/>
            <ac:grpSpMk id="16" creationId="{BBE9A30C-29A2-4918-9D91-5D171C50978E}"/>
          </ac:grpSpMkLst>
        </pc:grpChg>
        <pc:grpChg chg="add mod ord">
          <ac:chgData name="JOÃO HENRIQUE MEDEIROS" userId="add8e5ab-402e-482d-bc2b-1c32ecd87996" providerId="ADAL" clId="{8E57E4B4-0EA1-4563-9428-3C3BBDC16E52}" dt="2022-04-05T08:54:38.941" v="1581" actId="13244"/>
          <ac:grpSpMkLst>
            <pc:docMk/>
            <pc:sldMk cId="2919606710" sldId="270"/>
            <ac:grpSpMk id="39" creationId="{3ABB8225-9771-4503-80F9-3A0468588ED7}"/>
          </ac:grpSpMkLst>
        </pc:grpChg>
        <pc:grpChg chg="mod">
          <ac:chgData name="JOÃO HENRIQUE MEDEIROS" userId="add8e5ab-402e-482d-bc2b-1c32ecd87996" providerId="ADAL" clId="{8E57E4B4-0EA1-4563-9428-3C3BBDC16E52}" dt="2022-04-05T08:30:34.530" v="1081"/>
          <ac:grpSpMkLst>
            <pc:docMk/>
            <pc:sldMk cId="2919606710" sldId="270"/>
            <ac:grpSpMk id="41" creationId="{612FAB42-EFE8-4A25-9429-4859326E5B72}"/>
          </ac:grpSpMkLst>
        </pc:grpChg>
        <pc:grpChg chg="mod">
          <ac:chgData name="JOÃO HENRIQUE MEDEIROS" userId="add8e5ab-402e-482d-bc2b-1c32ecd87996" providerId="ADAL" clId="{8E57E4B4-0EA1-4563-9428-3C3BBDC16E52}" dt="2022-04-05T09:08:37.215" v="1872" actId="1036"/>
          <ac:grpSpMkLst>
            <pc:docMk/>
            <pc:sldMk cId="2919606710" sldId="270"/>
            <ac:grpSpMk id="60" creationId="{CC4ED5CD-99E6-45C5-B1F1-C35B7155B99C}"/>
          </ac:grpSpMkLst>
        </pc:grpChg>
        <pc:cxnChg chg="add del mod">
          <ac:chgData name="JOÃO HENRIQUE MEDEIROS" userId="add8e5ab-402e-482d-bc2b-1c32ecd87996" providerId="ADAL" clId="{8E57E4B4-0EA1-4563-9428-3C3BBDC16E52}" dt="2022-04-05T08:39:39.737" v="1449" actId="478"/>
          <ac:cxnSpMkLst>
            <pc:docMk/>
            <pc:sldMk cId="2919606710" sldId="270"/>
            <ac:cxnSpMk id="5" creationId="{A30B9807-F355-4520-A691-C013BB6521EB}"/>
          </ac:cxnSpMkLst>
        </pc:cxnChg>
        <pc:cxnChg chg="add mod">
          <ac:chgData name="JOÃO HENRIQUE MEDEIROS" userId="add8e5ab-402e-482d-bc2b-1c32ecd87996" providerId="ADAL" clId="{8E57E4B4-0EA1-4563-9428-3C3BBDC16E52}" dt="2022-04-05T08:58:00.285" v="1600" actId="164"/>
          <ac:cxnSpMkLst>
            <pc:docMk/>
            <pc:sldMk cId="2919606710" sldId="270"/>
            <ac:cxnSpMk id="9" creationId="{47CB1CEF-3170-400F-9C39-F0AD4202AA6A}"/>
          </ac:cxnSpMkLst>
        </pc:cxnChg>
        <pc:cxnChg chg="add mod">
          <ac:chgData name="JOÃO HENRIQUE MEDEIROS" userId="add8e5ab-402e-482d-bc2b-1c32ecd87996" providerId="ADAL" clId="{8E57E4B4-0EA1-4563-9428-3C3BBDC16E52}" dt="2022-04-05T08:58:00.285" v="1600" actId="164"/>
          <ac:cxnSpMkLst>
            <pc:docMk/>
            <pc:sldMk cId="2919606710" sldId="270"/>
            <ac:cxnSpMk id="11" creationId="{FCAAA8E7-3986-4FA6-88FC-49D01022BEA2}"/>
          </ac:cxnSpMkLst>
        </pc:cxnChg>
      </pc:sldChg>
      <pc:sldChg chg="modSp mod">
        <pc:chgData name="JOÃO HENRIQUE MEDEIROS" userId="add8e5ab-402e-482d-bc2b-1c32ecd87996" providerId="ADAL" clId="{8E57E4B4-0EA1-4563-9428-3C3BBDC16E52}" dt="2022-04-06T01:45:32.767" v="2104" actId="20577"/>
        <pc:sldMkLst>
          <pc:docMk/>
          <pc:sldMk cId="2147734370" sldId="271"/>
        </pc:sldMkLst>
        <pc:spChg chg="mod">
          <ac:chgData name="JOÃO HENRIQUE MEDEIROS" userId="add8e5ab-402e-482d-bc2b-1c32ecd87996" providerId="ADAL" clId="{8E57E4B4-0EA1-4563-9428-3C3BBDC16E52}" dt="2022-04-06T01:45:32.767" v="2104" actId="20577"/>
          <ac:spMkLst>
            <pc:docMk/>
            <pc:sldMk cId="2147734370" sldId="271"/>
            <ac:spMk id="3" creationId="{F3EAA716-CBD3-489F-AF2A-42263A570762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5:29.489" v="2103" actId="20577"/>
        <pc:sldMkLst>
          <pc:docMk/>
          <pc:sldMk cId="4216008221" sldId="272"/>
        </pc:sldMkLst>
        <pc:spChg chg="mod">
          <ac:chgData name="JOÃO HENRIQUE MEDEIROS" userId="add8e5ab-402e-482d-bc2b-1c32ecd87996" providerId="ADAL" clId="{8E57E4B4-0EA1-4563-9428-3C3BBDC16E52}" dt="2022-04-06T01:45:29.489" v="2103" actId="20577"/>
          <ac:spMkLst>
            <pc:docMk/>
            <pc:sldMk cId="4216008221" sldId="272"/>
            <ac:spMk id="3" creationId="{F3EAA716-CBD3-489F-AF2A-42263A570762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6:13.403" v="2126" actId="20577"/>
        <pc:sldMkLst>
          <pc:docMk/>
          <pc:sldMk cId="2413822451" sldId="273"/>
        </pc:sldMkLst>
        <pc:spChg chg="mod">
          <ac:chgData name="JOÃO HENRIQUE MEDEIROS" userId="add8e5ab-402e-482d-bc2b-1c32ecd87996" providerId="ADAL" clId="{8E57E4B4-0EA1-4563-9428-3C3BBDC16E52}" dt="2022-04-06T01:46:13.403" v="2126" actId="20577"/>
          <ac:spMkLst>
            <pc:docMk/>
            <pc:sldMk cId="2413822451" sldId="273"/>
            <ac:spMk id="3" creationId="{F3EAA716-CBD3-489F-AF2A-42263A570762}"/>
          </ac:spMkLst>
        </pc:spChg>
      </pc:sldChg>
      <pc:sldChg chg="modSp mod modAnim">
        <pc:chgData name="JOÃO HENRIQUE MEDEIROS" userId="add8e5ab-402e-482d-bc2b-1c32ecd87996" providerId="ADAL" clId="{8E57E4B4-0EA1-4563-9428-3C3BBDC16E52}" dt="2022-04-06T01:46:02.355" v="2122" actId="20577"/>
        <pc:sldMkLst>
          <pc:docMk/>
          <pc:sldMk cId="3185335533" sldId="274"/>
        </pc:sldMkLst>
        <pc:spChg chg="mod">
          <ac:chgData name="JOÃO HENRIQUE MEDEIROS" userId="add8e5ab-402e-482d-bc2b-1c32ecd87996" providerId="ADAL" clId="{8E57E4B4-0EA1-4563-9428-3C3BBDC16E52}" dt="2022-04-06T01:46:02.355" v="2122" actId="20577"/>
          <ac:spMkLst>
            <pc:docMk/>
            <pc:sldMk cId="3185335533" sldId="274"/>
            <ac:spMk id="3" creationId="{F3EAA716-CBD3-489F-AF2A-42263A570762}"/>
          </ac:spMkLst>
        </pc:spChg>
      </pc:sldChg>
      <pc:sldChg chg="modSp mod modAnim">
        <pc:chgData name="JOÃO HENRIQUE MEDEIROS" userId="add8e5ab-402e-482d-bc2b-1c32ecd87996" providerId="ADAL" clId="{8E57E4B4-0EA1-4563-9428-3C3BBDC16E52}" dt="2022-04-06T01:45:56.317" v="2118" actId="20577"/>
        <pc:sldMkLst>
          <pc:docMk/>
          <pc:sldMk cId="1802128478" sldId="275"/>
        </pc:sldMkLst>
        <pc:spChg chg="mod">
          <ac:chgData name="JOÃO HENRIQUE MEDEIROS" userId="add8e5ab-402e-482d-bc2b-1c32ecd87996" providerId="ADAL" clId="{8E57E4B4-0EA1-4563-9428-3C3BBDC16E52}" dt="2022-04-06T01:45:56.317" v="2118" actId="20577"/>
          <ac:spMkLst>
            <pc:docMk/>
            <pc:sldMk cId="1802128478" sldId="275"/>
            <ac:spMk id="3" creationId="{F3EAA716-CBD3-489F-AF2A-42263A570762}"/>
          </ac:spMkLst>
        </pc:spChg>
        <pc:spChg chg="mod">
          <ac:chgData name="JOÃO HENRIQUE MEDEIROS" userId="add8e5ab-402e-482d-bc2b-1c32ecd87996" providerId="ADAL" clId="{8E57E4B4-0EA1-4563-9428-3C3BBDC16E52}" dt="2022-04-05T00:52:44.492" v="27" actId="207"/>
          <ac:spMkLst>
            <pc:docMk/>
            <pc:sldMk cId="1802128478" sldId="275"/>
            <ac:spMk id="39" creationId="{18DF2E4F-E4A4-4CD5-A00A-CB17CE80C971}"/>
          </ac:spMkLst>
        </pc:spChg>
      </pc:sldChg>
      <pc:sldChg chg="modSp mod">
        <pc:chgData name="JOÃO HENRIQUE MEDEIROS" userId="add8e5ab-402e-482d-bc2b-1c32ecd87996" providerId="ADAL" clId="{8E57E4B4-0EA1-4563-9428-3C3BBDC16E52}" dt="2022-04-06T01:45:50.607" v="2114" actId="20577"/>
        <pc:sldMkLst>
          <pc:docMk/>
          <pc:sldMk cId="1562070345" sldId="276"/>
        </pc:sldMkLst>
        <pc:spChg chg="mod">
          <ac:chgData name="JOÃO HENRIQUE MEDEIROS" userId="add8e5ab-402e-482d-bc2b-1c32ecd87996" providerId="ADAL" clId="{8E57E4B4-0EA1-4563-9428-3C3BBDC16E52}" dt="2022-04-06T01:45:50.607" v="2114" actId="20577"/>
          <ac:spMkLst>
            <pc:docMk/>
            <pc:sldMk cId="1562070345" sldId="276"/>
            <ac:spMk id="3" creationId="{F3EAA716-CBD3-489F-AF2A-42263A570762}"/>
          </ac:spMkLst>
        </pc:spChg>
        <pc:cxnChg chg="mod">
          <ac:chgData name="JOÃO HENRIQUE MEDEIROS" userId="add8e5ab-402e-482d-bc2b-1c32ecd87996" providerId="ADAL" clId="{8E57E4B4-0EA1-4563-9428-3C3BBDC16E52}" dt="2022-04-05T00:47:51.314" v="9" actId="14100"/>
          <ac:cxnSpMkLst>
            <pc:docMk/>
            <pc:sldMk cId="1562070345" sldId="276"/>
            <ac:cxnSpMk id="84" creationId="{1FB1D66C-A675-4E89-AF22-1BE0E407A08D}"/>
          </ac:cxnSpMkLst>
        </pc:cxnChg>
      </pc:sldChg>
      <pc:sldChg chg="addSp delSp modSp mod delAnim modAnim">
        <pc:chgData name="JOÃO HENRIQUE MEDEIROS" userId="add8e5ab-402e-482d-bc2b-1c32ecd87996" providerId="ADAL" clId="{8E57E4B4-0EA1-4563-9428-3C3BBDC16E52}" dt="2022-04-06T01:45:39.034" v="2108" actId="20577"/>
        <pc:sldMkLst>
          <pc:docMk/>
          <pc:sldMk cId="1783643432" sldId="277"/>
        </pc:sldMkLst>
        <pc:spChg chg="ord">
          <ac:chgData name="JOÃO HENRIQUE MEDEIROS" userId="add8e5ab-402e-482d-bc2b-1c32ecd87996" providerId="ADAL" clId="{8E57E4B4-0EA1-4563-9428-3C3BBDC16E52}" dt="2022-04-05T11:11:13.692" v="1981"/>
          <ac:spMkLst>
            <pc:docMk/>
            <pc:sldMk cId="1783643432" sldId="277"/>
            <ac:spMk id="2" creationId="{10B4221A-CD0F-4297-83F5-F16E373E7345}"/>
          </ac:spMkLst>
        </pc:spChg>
        <pc:spChg chg="mod ord">
          <ac:chgData name="JOÃO HENRIQUE MEDEIROS" userId="add8e5ab-402e-482d-bc2b-1c32ecd87996" providerId="ADAL" clId="{8E57E4B4-0EA1-4563-9428-3C3BBDC16E52}" dt="2022-04-06T01:45:39.034" v="2108" actId="20577"/>
          <ac:spMkLst>
            <pc:docMk/>
            <pc:sldMk cId="1783643432" sldId="277"/>
            <ac:spMk id="3" creationId="{F3EAA716-CBD3-489F-AF2A-42263A570762}"/>
          </ac:spMkLst>
        </pc:spChg>
        <pc:spChg chg="mod topLvl">
          <ac:chgData name="JOÃO HENRIQUE MEDEIROS" userId="add8e5ab-402e-482d-bc2b-1c32ecd87996" providerId="ADAL" clId="{8E57E4B4-0EA1-4563-9428-3C3BBDC16E52}" dt="2022-04-05T01:00:47.265" v="79" actId="164"/>
          <ac:spMkLst>
            <pc:docMk/>
            <pc:sldMk cId="1783643432" sldId="277"/>
            <ac:spMk id="34" creationId="{9553A593-1C44-4011-87A7-7F49A5A86373}"/>
          </ac:spMkLst>
        </pc:spChg>
        <pc:spChg chg="mod topLvl">
          <ac:chgData name="JOÃO HENRIQUE MEDEIROS" userId="add8e5ab-402e-482d-bc2b-1c32ecd87996" providerId="ADAL" clId="{8E57E4B4-0EA1-4563-9428-3C3BBDC16E52}" dt="2022-04-05T01:00:47.265" v="79" actId="164"/>
          <ac:spMkLst>
            <pc:docMk/>
            <pc:sldMk cId="1783643432" sldId="277"/>
            <ac:spMk id="36" creationId="{09B014AE-83F4-4E77-B759-40D1D637E320}"/>
          </ac:spMkLst>
        </pc:spChg>
        <pc:spChg chg="mod topLvl">
          <ac:chgData name="JOÃO HENRIQUE MEDEIROS" userId="add8e5ab-402e-482d-bc2b-1c32ecd87996" providerId="ADAL" clId="{8E57E4B4-0EA1-4563-9428-3C3BBDC16E52}" dt="2022-04-05T01:17:54.916" v="773" actId="1037"/>
          <ac:spMkLst>
            <pc:docMk/>
            <pc:sldMk cId="1783643432" sldId="277"/>
            <ac:spMk id="37" creationId="{990462CF-6B85-46A3-A38A-0C785B76CD3D}"/>
          </ac:spMkLst>
        </pc:spChg>
        <pc:spChg chg="mod topLvl">
          <ac:chgData name="JOÃO HENRIQUE MEDEIROS" userId="add8e5ab-402e-482d-bc2b-1c32ecd87996" providerId="ADAL" clId="{8E57E4B4-0EA1-4563-9428-3C3BBDC16E52}" dt="2022-04-05T01:20:11.201" v="937" actId="208"/>
          <ac:spMkLst>
            <pc:docMk/>
            <pc:sldMk cId="1783643432" sldId="277"/>
            <ac:spMk id="38" creationId="{21D5B0DB-AD84-4029-9FE6-DBE3BC4230A9}"/>
          </ac:spMkLst>
        </pc:spChg>
        <pc:spChg chg="mod topLvl">
          <ac:chgData name="JOÃO HENRIQUE MEDEIROS" userId="add8e5ab-402e-482d-bc2b-1c32ecd87996" providerId="ADAL" clId="{8E57E4B4-0EA1-4563-9428-3C3BBDC16E52}" dt="2022-04-05T01:17:54.916" v="773" actId="1037"/>
          <ac:spMkLst>
            <pc:docMk/>
            <pc:sldMk cId="1783643432" sldId="277"/>
            <ac:spMk id="39" creationId="{312EF9F7-6892-4242-9B45-CC20B5D21E51}"/>
          </ac:spMkLst>
        </pc:spChg>
        <pc:spChg chg="mod topLvl">
          <ac:chgData name="JOÃO HENRIQUE MEDEIROS" userId="add8e5ab-402e-482d-bc2b-1c32ecd87996" providerId="ADAL" clId="{8E57E4B4-0EA1-4563-9428-3C3BBDC16E52}" dt="2022-04-05T01:20:14.185" v="938" actId="208"/>
          <ac:spMkLst>
            <pc:docMk/>
            <pc:sldMk cId="1783643432" sldId="277"/>
            <ac:spMk id="40" creationId="{486E2AE2-9A17-4F91-9626-F9CBD00B2B5E}"/>
          </ac:spMkLst>
        </pc:spChg>
        <pc:spChg chg="mod">
          <ac:chgData name="JOÃO HENRIQUE MEDEIROS" userId="add8e5ab-402e-482d-bc2b-1c32ecd87996" providerId="ADAL" clId="{8E57E4B4-0EA1-4563-9428-3C3BBDC16E52}" dt="2022-04-05T01:31:38.863" v="1054" actId="108"/>
          <ac:spMkLst>
            <pc:docMk/>
            <pc:sldMk cId="1783643432" sldId="277"/>
            <ac:spMk id="42" creationId="{A1ED14A4-47D2-46AC-BAA9-76B392D0A801}"/>
          </ac:spMkLst>
        </pc:spChg>
        <pc:spChg chg="mod">
          <ac:chgData name="JOÃO HENRIQUE MEDEIROS" userId="add8e5ab-402e-482d-bc2b-1c32ecd87996" providerId="ADAL" clId="{8E57E4B4-0EA1-4563-9428-3C3BBDC16E52}" dt="2022-04-05T01:08:31.259" v="208" actId="20577"/>
          <ac:spMkLst>
            <pc:docMk/>
            <pc:sldMk cId="1783643432" sldId="277"/>
            <ac:spMk id="43" creationId="{3F745B3C-F024-48D1-9060-4EAE9ED28936}"/>
          </ac:spMkLst>
        </pc:spChg>
        <pc:spChg chg="mod">
          <ac:chgData name="JOÃO HENRIQUE MEDEIROS" userId="add8e5ab-402e-482d-bc2b-1c32ecd87996" providerId="ADAL" clId="{8E57E4B4-0EA1-4563-9428-3C3BBDC16E52}" dt="2022-04-05T01:00:39.766" v="78" actId="164"/>
          <ac:spMkLst>
            <pc:docMk/>
            <pc:sldMk cId="1783643432" sldId="277"/>
            <ac:spMk id="57" creationId="{C54EACFE-B2C9-4169-86F3-EE2EFB90E54B}"/>
          </ac:spMkLst>
        </pc:spChg>
        <pc:spChg chg="mod">
          <ac:chgData name="JOÃO HENRIQUE MEDEIROS" userId="add8e5ab-402e-482d-bc2b-1c32ecd87996" providerId="ADAL" clId="{8E57E4B4-0EA1-4563-9428-3C3BBDC16E52}" dt="2022-04-05T01:00:39.766" v="78" actId="164"/>
          <ac:spMkLst>
            <pc:docMk/>
            <pc:sldMk cId="1783643432" sldId="277"/>
            <ac:spMk id="58" creationId="{F1707D46-C1C4-430C-BA95-A7D04ACDE363}"/>
          </ac:spMkLst>
        </pc:spChg>
        <pc:spChg chg="mod">
          <ac:chgData name="JOÃO HENRIQUE MEDEIROS" userId="add8e5ab-402e-482d-bc2b-1c32ecd87996" providerId="ADAL" clId="{8E57E4B4-0EA1-4563-9428-3C3BBDC16E52}" dt="2022-04-05T01:00:39.766" v="78" actId="164"/>
          <ac:spMkLst>
            <pc:docMk/>
            <pc:sldMk cId="1783643432" sldId="277"/>
            <ac:spMk id="59" creationId="{CBEC765F-B347-43E9-A0DA-49AA3A7D4D53}"/>
          </ac:spMkLst>
        </pc:spChg>
        <pc:spChg chg="del mod topLvl">
          <ac:chgData name="JOÃO HENRIQUE MEDEIROS" userId="add8e5ab-402e-482d-bc2b-1c32ecd87996" providerId="ADAL" clId="{8E57E4B4-0EA1-4563-9428-3C3BBDC16E52}" dt="2022-04-05T01:17:01.186" v="613" actId="478"/>
          <ac:spMkLst>
            <pc:docMk/>
            <pc:sldMk cId="1783643432" sldId="277"/>
            <ac:spMk id="72" creationId="{D3026F44-5430-4578-B439-B9905382A0FA}"/>
          </ac:spMkLst>
        </pc:spChg>
        <pc:spChg chg="mod topLvl">
          <ac:chgData name="JOÃO HENRIQUE MEDEIROS" userId="add8e5ab-402e-482d-bc2b-1c32ecd87996" providerId="ADAL" clId="{8E57E4B4-0EA1-4563-9428-3C3BBDC16E52}" dt="2022-04-05T01:18:20.164" v="933" actId="1038"/>
          <ac:spMkLst>
            <pc:docMk/>
            <pc:sldMk cId="1783643432" sldId="277"/>
            <ac:spMk id="73" creationId="{E62E7572-F90E-4B76-BBAB-132EA6BF2C7B}"/>
          </ac:spMkLst>
        </pc:spChg>
        <pc:spChg chg="mod">
          <ac:chgData name="JOÃO HENRIQUE MEDEIROS" userId="add8e5ab-402e-482d-bc2b-1c32ecd87996" providerId="ADAL" clId="{8E57E4B4-0EA1-4563-9428-3C3BBDC16E52}" dt="2022-04-05T11:16:32.549" v="2022" actId="20577"/>
          <ac:spMkLst>
            <pc:docMk/>
            <pc:sldMk cId="1783643432" sldId="277"/>
            <ac:spMk id="75" creationId="{B650FE75-52A2-494A-8754-C60D7C212D1F}"/>
          </ac:spMkLst>
        </pc:spChg>
        <pc:spChg chg="mod">
          <ac:chgData name="JOÃO HENRIQUE MEDEIROS" userId="add8e5ab-402e-482d-bc2b-1c32ecd87996" providerId="ADAL" clId="{8E57E4B4-0EA1-4563-9428-3C3BBDC16E52}" dt="2022-04-05T01:25:18.910" v="1038" actId="400"/>
          <ac:spMkLst>
            <pc:docMk/>
            <pc:sldMk cId="1783643432" sldId="277"/>
            <ac:spMk id="76" creationId="{427536EE-8309-46FD-A805-51B788686A2E}"/>
          </ac:spMkLst>
        </pc:spChg>
        <pc:spChg chg="ord">
          <ac:chgData name="JOÃO HENRIQUE MEDEIROS" userId="add8e5ab-402e-482d-bc2b-1c32ecd87996" providerId="ADAL" clId="{8E57E4B4-0EA1-4563-9428-3C3BBDC16E52}" dt="2022-04-05T11:11:06.582" v="1970"/>
          <ac:spMkLst>
            <pc:docMk/>
            <pc:sldMk cId="1783643432" sldId="277"/>
            <ac:spMk id="77" creationId="{778B5CB5-DB8F-4E2F-B303-6735A1EB84FA}"/>
          </ac:spMkLst>
        </pc:spChg>
        <pc:spChg chg="mod">
          <ac:chgData name="JOÃO HENRIQUE MEDEIROS" userId="add8e5ab-402e-482d-bc2b-1c32ecd87996" providerId="ADAL" clId="{8E57E4B4-0EA1-4563-9428-3C3BBDC16E52}" dt="2022-04-06T01:27:10.191" v="2094" actId="20577"/>
          <ac:spMkLst>
            <pc:docMk/>
            <pc:sldMk cId="1783643432" sldId="277"/>
            <ac:spMk id="79" creationId="{94FEB85E-7FB5-423D-AA49-59DC2F0A356E}"/>
          </ac:spMkLst>
        </pc:spChg>
        <pc:spChg chg="mod">
          <ac:chgData name="JOÃO HENRIQUE MEDEIROS" userId="add8e5ab-402e-482d-bc2b-1c32ecd87996" providerId="ADAL" clId="{8E57E4B4-0EA1-4563-9428-3C3BBDC16E52}" dt="2022-04-05T01:05:28.242" v="173" actId="20577"/>
          <ac:spMkLst>
            <pc:docMk/>
            <pc:sldMk cId="1783643432" sldId="277"/>
            <ac:spMk id="80" creationId="{D2ED6A25-1D45-476B-A58B-7A1435D18B91}"/>
          </ac:spMkLst>
        </pc:spChg>
        <pc:grpChg chg="add mod">
          <ac:chgData name="JOÃO HENRIQUE MEDEIROS" userId="add8e5ab-402e-482d-bc2b-1c32ecd87996" providerId="ADAL" clId="{8E57E4B4-0EA1-4563-9428-3C3BBDC16E52}" dt="2022-04-05T01:00:39.766" v="78" actId="164"/>
          <ac:grpSpMkLst>
            <pc:docMk/>
            <pc:sldMk cId="1783643432" sldId="277"/>
            <ac:grpSpMk id="4" creationId="{8C49B4D8-AC35-4221-8322-105C7E97C2DC}"/>
          </ac:grpSpMkLst>
        </pc:grpChg>
        <pc:grpChg chg="add mod ord">
          <ac:chgData name="JOÃO HENRIQUE MEDEIROS" userId="add8e5ab-402e-482d-bc2b-1c32ecd87996" providerId="ADAL" clId="{8E57E4B4-0EA1-4563-9428-3C3BBDC16E52}" dt="2022-04-05T01:17:54.916" v="773" actId="1037"/>
          <ac:grpSpMkLst>
            <pc:docMk/>
            <pc:sldMk cId="1783643432" sldId="277"/>
            <ac:grpSpMk id="5" creationId="{B5292239-C7C0-43A2-B019-082F58E5A4E4}"/>
          </ac:grpSpMkLst>
        </pc:grpChg>
        <pc:grpChg chg="add mod">
          <ac:chgData name="JOÃO HENRIQUE MEDEIROS" userId="add8e5ab-402e-482d-bc2b-1c32ecd87996" providerId="ADAL" clId="{8E57E4B4-0EA1-4563-9428-3C3BBDC16E52}" dt="2022-04-05T01:27:41.226" v="1048" actId="164"/>
          <ac:grpSpMkLst>
            <pc:docMk/>
            <pc:sldMk cId="1783643432" sldId="277"/>
            <ac:grpSpMk id="11" creationId="{5B22E073-C08C-447B-8F5F-1F18681E3C2A}"/>
          </ac:grpSpMkLst>
        </pc:grpChg>
        <pc:grpChg chg="add del mod">
          <ac:chgData name="JOÃO HENRIQUE MEDEIROS" userId="add8e5ab-402e-482d-bc2b-1c32ecd87996" providerId="ADAL" clId="{8E57E4B4-0EA1-4563-9428-3C3BBDC16E52}" dt="2022-04-05T01:00:24.236" v="76" actId="165"/>
          <ac:grpSpMkLst>
            <pc:docMk/>
            <pc:sldMk cId="1783643432" sldId="277"/>
            <ac:grpSpMk id="33" creationId="{C668D41A-2861-4C83-80F3-5B63CCD0BD72}"/>
          </ac:grpSpMkLst>
        </pc:grpChg>
        <pc:grpChg chg="add mod">
          <ac:chgData name="JOÃO HENRIQUE MEDEIROS" userId="add8e5ab-402e-482d-bc2b-1c32ecd87996" providerId="ADAL" clId="{8E57E4B4-0EA1-4563-9428-3C3BBDC16E52}" dt="2022-04-05T01:21:27.757" v="963" actId="1036"/>
          <ac:grpSpMkLst>
            <pc:docMk/>
            <pc:sldMk cId="1783643432" sldId="277"/>
            <ac:grpSpMk id="41" creationId="{902D8426-4261-4FA9-B41E-D98D97CDB0D9}"/>
          </ac:grpSpMkLst>
        </pc:grpChg>
        <pc:grpChg chg="add del mod">
          <ac:chgData name="JOÃO HENRIQUE MEDEIROS" userId="add8e5ab-402e-482d-bc2b-1c32ecd87996" providerId="ADAL" clId="{8E57E4B4-0EA1-4563-9428-3C3BBDC16E52}" dt="2022-04-05T01:17:01.186" v="613" actId="478"/>
          <ac:grpSpMkLst>
            <pc:docMk/>
            <pc:sldMk cId="1783643432" sldId="277"/>
            <ac:grpSpMk id="44" creationId="{AF4F132E-7044-4836-AC20-7D1810D34434}"/>
          </ac:grpSpMkLst>
        </pc:grpChg>
        <pc:grpChg chg="mod">
          <ac:chgData name="JOÃO HENRIQUE MEDEIROS" userId="add8e5ab-402e-482d-bc2b-1c32ecd87996" providerId="ADAL" clId="{8E57E4B4-0EA1-4563-9428-3C3BBDC16E52}" dt="2022-04-05T01:18:15.289" v="892" actId="1037"/>
          <ac:grpSpMkLst>
            <pc:docMk/>
            <pc:sldMk cId="1783643432" sldId="277"/>
            <ac:grpSpMk id="56" creationId="{672B89C3-9EB6-46C0-AE96-75D9A488B1B7}"/>
          </ac:grpSpMkLst>
        </pc:grpChg>
        <pc:grpChg chg="add mod">
          <ac:chgData name="JOÃO HENRIQUE MEDEIROS" userId="add8e5ab-402e-482d-bc2b-1c32ecd87996" providerId="ADAL" clId="{8E57E4B4-0EA1-4563-9428-3C3BBDC16E52}" dt="2022-04-05T01:23:45.293" v="1037" actId="1035"/>
          <ac:grpSpMkLst>
            <pc:docMk/>
            <pc:sldMk cId="1783643432" sldId="277"/>
            <ac:grpSpMk id="74" creationId="{2F939EE1-ACF9-412D-B9A3-EE6D8B65AED1}"/>
          </ac:grpSpMkLst>
        </pc:grpChg>
        <pc:grpChg chg="add mod">
          <ac:chgData name="JOÃO HENRIQUE MEDEIROS" userId="add8e5ab-402e-482d-bc2b-1c32ecd87996" providerId="ADAL" clId="{8E57E4B4-0EA1-4563-9428-3C3BBDC16E52}" dt="2022-04-05T01:18:28.225" v="935" actId="14100"/>
          <ac:grpSpMkLst>
            <pc:docMk/>
            <pc:sldMk cId="1783643432" sldId="277"/>
            <ac:grpSpMk id="78" creationId="{3964868A-7383-496C-8CD6-08160FEFB072}"/>
          </ac:grpSpMkLst>
        </pc:grpChg>
        <pc:picChg chg="add mod ord modCrop">
          <ac:chgData name="JOÃO HENRIQUE MEDEIROS" userId="add8e5ab-402e-482d-bc2b-1c32ecd87996" providerId="ADAL" clId="{8E57E4B4-0EA1-4563-9428-3C3BBDC16E52}" dt="2022-04-05T11:22:59.765" v="2069" actId="732"/>
          <ac:picMkLst>
            <pc:docMk/>
            <pc:sldMk cId="1783643432" sldId="277"/>
            <ac:picMk id="6" creationId="{F7496E18-2125-4A0A-87BD-22371D64C3B0}"/>
          </ac:picMkLst>
        </pc:picChg>
        <pc:picChg chg="add mod ord modCrop">
          <ac:chgData name="JOÃO HENRIQUE MEDEIROS" userId="add8e5ab-402e-482d-bc2b-1c32ecd87996" providerId="ADAL" clId="{8E57E4B4-0EA1-4563-9428-3C3BBDC16E52}" dt="2022-04-05T11:23:10.171" v="2070" actId="732"/>
          <ac:picMkLst>
            <pc:docMk/>
            <pc:sldMk cId="1783643432" sldId="277"/>
            <ac:picMk id="9" creationId="{2DA3E729-F9EB-43A6-B0F8-9BB93434D1BA}"/>
          </ac:picMkLst>
        </pc:picChg>
        <pc:cxnChg chg="add mod">
          <ac:chgData name="JOÃO HENRIQUE MEDEIROS" userId="add8e5ab-402e-482d-bc2b-1c32ecd87996" providerId="ADAL" clId="{8E57E4B4-0EA1-4563-9428-3C3BBDC16E52}" dt="2022-04-05T11:25:52.780" v="2090" actId="692"/>
          <ac:cxnSpMkLst>
            <pc:docMk/>
            <pc:sldMk cId="1783643432" sldId="277"/>
            <ac:cxnSpMk id="7" creationId="{6E905774-F1E3-4F73-817F-62BEC68DF215}"/>
          </ac:cxnSpMkLst>
        </pc:cxnChg>
        <pc:cxnChg chg="add mod">
          <ac:chgData name="JOÃO HENRIQUE MEDEIROS" userId="add8e5ab-402e-482d-bc2b-1c32ecd87996" providerId="ADAL" clId="{8E57E4B4-0EA1-4563-9428-3C3BBDC16E52}" dt="2022-04-05T11:25:52.780" v="2090" actId="692"/>
          <ac:cxnSpMkLst>
            <pc:docMk/>
            <pc:sldMk cId="1783643432" sldId="277"/>
            <ac:cxnSpMk id="81" creationId="{B6A13514-9227-4909-A3DD-3366D2C76ACE}"/>
          </ac:cxnSpMkLst>
        </pc:cxnChg>
      </pc:sldChg>
      <pc:sldChg chg="del">
        <pc:chgData name="JOÃO HENRIQUE MEDEIROS" userId="add8e5ab-402e-482d-bc2b-1c32ecd87996" providerId="ADAL" clId="{8E57E4B4-0EA1-4563-9428-3C3BBDC16E52}" dt="2022-04-05T09:13:27.673" v="1961" actId="2696"/>
        <pc:sldMkLst>
          <pc:docMk/>
          <pc:sldMk cId="3152944506" sldId="278"/>
        </pc:sldMkLst>
      </pc:sldChg>
      <pc:sldChg chg="modSp mod">
        <pc:chgData name="JOÃO HENRIQUE MEDEIROS" userId="add8e5ab-402e-482d-bc2b-1c32ecd87996" providerId="ADAL" clId="{8E57E4B4-0EA1-4563-9428-3C3BBDC16E52}" dt="2022-04-06T01:45:47.539" v="2112" actId="20577"/>
        <pc:sldMkLst>
          <pc:docMk/>
          <pc:sldMk cId="1270202481" sldId="281"/>
        </pc:sldMkLst>
        <pc:spChg chg="mod">
          <ac:chgData name="JOÃO HENRIQUE MEDEIROS" userId="add8e5ab-402e-482d-bc2b-1c32ecd87996" providerId="ADAL" clId="{8E57E4B4-0EA1-4563-9428-3C3BBDC16E52}" dt="2022-04-06T01:45:47.539" v="2112" actId="20577"/>
          <ac:spMkLst>
            <pc:docMk/>
            <pc:sldMk cId="1270202481" sldId="281"/>
            <ac:spMk id="3" creationId="{F3EAA716-CBD3-489F-AF2A-42263A570762}"/>
          </ac:spMkLst>
        </pc:spChg>
        <pc:cxnChg chg="mod">
          <ac:chgData name="JOÃO HENRIQUE MEDEIROS" userId="add8e5ab-402e-482d-bc2b-1c32ecd87996" providerId="ADAL" clId="{8E57E4B4-0EA1-4563-9428-3C3BBDC16E52}" dt="2022-04-05T00:47:55.516" v="10" actId="14100"/>
          <ac:cxnSpMkLst>
            <pc:docMk/>
            <pc:sldMk cId="1270202481" sldId="281"/>
            <ac:cxnSpMk id="84" creationId="{1FB1D66C-A675-4E89-AF22-1BE0E407A08D}"/>
          </ac:cxnSpMkLst>
        </pc:cxnChg>
      </pc:sldChg>
      <pc:sldChg chg="addSp delSp modSp mod">
        <pc:chgData name="JOÃO HENRIQUE MEDEIROS" userId="add8e5ab-402e-482d-bc2b-1c32ecd87996" providerId="ADAL" clId="{8E57E4B4-0EA1-4563-9428-3C3BBDC16E52}" dt="2022-04-06T02:35:13.277" v="2314" actId="170"/>
        <pc:sldMkLst>
          <pc:docMk/>
          <pc:sldMk cId="3494189499" sldId="282"/>
        </pc:sldMkLst>
        <pc:spChg chg="mod ord">
          <ac:chgData name="JOÃO HENRIQUE MEDEIROS" userId="add8e5ab-402e-482d-bc2b-1c32ecd87996" providerId="ADAL" clId="{8E57E4B4-0EA1-4563-9428-3C3BBDC16E52}" dt="2022-04-06T02:35:13.277" v="2314" actId="170"/>
          <ac:spMkLst>
            <pc:docMk/>
            <pc:sldMk cId="3494189499" sldId="282"/>
            <ac:spMk id="2" creationId="{10B4221A-CD0F-4297-83F5-F16E373E7345}"/>
          </ac:spMkLst>
        </pc:spChg>
        <pc:spChg chg="mod ord">
          <ac:chgData name="JOÃO HENRIQUE MEDEIROS" userId="add8e5ab-402e-482d-bc2b-1c32ecd87996" providerId="ADAL" clId="{8E57E4B4-0EA1-4563-9428-3C3BBDC16E52}" dt="2022-04-06T02:35:09.942" v="2311" actId="170"/>
          <ac:spMkLst>
            <pc:docMk/>
            <pc:sldMk cId="3494189499" sldId="282"/>
            <ac:spMk id="3" creationId="{F3EAA716-CBD3-489F-AF2A-42263A570762}"/>
          </ac:spMkLst>
        </pc:spChg>
        <pc:spChg chg="add mod">
          <ac:chgData name="JOÃO HENRIQUE MEDEIROS" userId="add8e5ab-402e-482d-bc2b-1c32ecd87996" providerId="ADAL" clId="{8E57E4B4-0EA1-4563-9428-3C3BBDC16E52}" dt="2022-04-06T02:29:23.034" v="2301" actId="1076"/>
          <ac:spMkLst>
            <pc:docMk/>
            <pc:sldMk cId="3494189499" sldId="282"/>
            <ac:spMk id="37" creationId="{64A1EBD1-0F80-4558-999F-27664B34186D}"/>
          </ac:spMkLst>
        </pc:spChg>
        <pc:spChg chg="add mod">
          <ac:chgData name="JOÃO HENRIQUE MEDEIROS" userId="add8e5ab-402e-482d-bc2b-1c32ecd87996" providerId="ADAL" clId="{8E57E4B4-0EA1-4563-9428-3C3BBDC16E52}" dt="2022-04-06T02:30:09.149" v="2308" actId="1076"/>
          <ac:spMkLst>
            <pc:docMk/>
            <pc:sldMk cId="3494189499" sldId="282"/>
            <ac:spMk id="39" creationId="{636AE4AE-C122-4272-91CD-52AEAC4CA622}"/>
          </ac:spMkLst>
        </pc:spChg>
        <pc:picChg chg="add del mod">
          <ac:chgData name="JOÃO HENRIQUE MEDEIROS" userId="add8e5ab-402e-482d-bc2b-1c32ecd87996" providerId="ADAL" clId="{8E57E4B4-0EA1-4563-9428-3C3BBDC16E52}" dt="2022-04-06T02:27:05.401" v="2177" actId="478"/>
          <ac:picMkLst>
            <pc:docMk/>
            <pc:sldMk cId="3494189499" sldId="282"/>
            <ac:picMk id="5" creationId="{382543EF-C508-4BED-80EE-FA325091532B}"/>
          </ac:picMkLst>
        </pc:picChg>
        <pc:picChg chg="add mod">
          <ac:chgData name="JOÃO HENRIQUE MEDEIROS" userId="add8e5ab-402e-482d-bc2b-1c32ecd87996" providerId="ADAL" clId="{8E57E4B4-0EA1-4563-9428-3C3BBDC16E52}" dt="2022-04-06T02:29:17.568" v="2300" actId="14100"/>
          <ac:picMkLst>
            <pc:docMk/>
            <pc:sldMk cId="3494189499" sldId="282"/>
            <ac:picMk id="7" creationId="{E1A4DBAC-3ABC-4EE5-AE1F-30ACB3CD64A1}"/>
          </ac:picMkLst>
        </pc:picChg>
      </pc:sldChg>
      <pc:sldMasterChg chg="modSldLayout">
        <pc:chgData name="JOÃO HENRIQUE MEDEIROS" userId="add8e5ab-402e-482d-bc2b-1c32ecd87996" providerId="ADAL" clId="{8E57E4B4-0EA1-4563-9428-3C3BBDC16E52}" dt="2022-04-06T01:45:19.707" v="2100" actId="20577"/>
        <pc:sldMasterMkLst>
          <pc:docMk/>
          <pc:sldMasterMk cId="3336099779" sldId="2147483648"/>
        </pc:sldMasterMkLst>
        <pc:sldLayoutChg chg="modSp mod">
          <pc:chgData name="JOÃO HENRIQUE MEDEIROS" userId="add8e5ab-402e-482d-bc2b-1c32ecd87996" providerId="ADAL" clId="{8E57E4B4-0EA1-4563-9428-3C3BBDC16E52}" dt="2022-04-06T01:45:19.707" v="2100" actId="20577"/>
          <pc:sldLayoutMkLst>
            <pc:docMk/>
            <pc:sldMasterMk cId="3336099779" sldId="2147483648"/>
            <pc:sldLayoutMk cId="101438490" sldId="2147483654"/>
          </pc:sldLayoutMkLst>
          <pc:spChg chg="mod">
            <ac:chgData name="JOÃO HENRIQUE MEDEIROS" userId="add8e5ab-402e-482d-bc2b-1c32ecd87996" providerId="ADAL" clId="{8E57E4B4-0EA1-4563-9428-3C3BBDC16E52}" dt="2022-04-06T01:45:19.707" v="2100" actId="20577"/>
            <ac:spMkLst>
              <pc:docMk/>
              <pc:sldMasterMk cId="3336099779" sldId="2147483648"/>
              <pc:sldLayoutMk cId="101438490" sldId="2147483654"/>
              <ac:spMk id="5" creationId="{81E28069-59FC-4AE1-B436-79FFDD010576}"/>
            </ac:spMkLst>
          </pc:spChg>
        </pc:sldLayoutChg>
      </pc:sldMasterChg>
    </pc:docChg>
  </pc:docChgLst>
  <pc:docChgLst>
    <pc:chgData name="JOÃO HENRIQUE MEDEIROS" userId="add8e5ab-402e-482d-bc2b-1c32ecd87996" providerId="ADAL" clId="{E4D0CD95-B3D2-492F-B289-79DC98FD3D05}"/>
    <pc:docChg chg="undo custSel modSld">
      <pc:chgData name="JOÃO HENRIQUE MEDEIROS" userId="add8e5ab-402e-482d-bc2b-1c32ecd87996" providerId="ADAL" clId="{E4D0CD95-B3D2-492F-B289-79DC98FD3D05}" dt="2022-05-04T01:02:18.235" v="511" actId="14100"/>
      <pc:docMkLst>
        <pc:docMk/>
      </pc:docMkLst>
      <pc:sldChg chg="delSp modSp mod delAnim">
        <pc:chgData name="JOÃO HENRIQUE MEDEIROS" userId="add8e5ab-402e-482d-bc2b-1c32ecd87996" providerId="ADAL" clId="{E4D0CD95-B3D2-492F-B289-79DC98FD3D05}" dt="2022-05-04T00:45:49.347" v="93" actId="1037"/>
        <pc:sldMkLst>
          <pc:docMk/>
          <pc:sldMk cId="3813615850" sldId="264"/>
        </pc:sldMkLst>
        <pc:spChg chg="mod">
          <ac:chgData name="JOÃO HENRIQUE MEDEIROS" userId="add8e5ab-402e-482d-bc2b-1c32ecd87996" providerId="ADAL" clId="{E4D0CD95-B3D2-492F-B289-79DC98FD3D05}" dt="2022-05-04T00:44:02.548" v="50" actId="207"/>
          <ac:spMkLst>
            <pc:docMk/>
            <pc:sldMk cId="3813615850" sldId="264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3:05.705" v="49" actId="207"/>
          <ac:spMkLst>
            <pc:docMk/>
            <pc:sldMk cId="3813615850" sldId="264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5:49.347" v="93" actId="1037"/>
          <ac:grpSpMkLst>
            <pc:docMk/>
            <pc:sldMk cId="3813615850" sldId="264"/>
            <ac:grpSpMk id="35" creationId="{9FE1BB95-DA3A-4DFF-89CA-E91ACC29FB0C}"/>
          </ac:grpSpMkLst>
        </pc:grpChg>
        <pc:grpChg chg="mod">
          <ac:chgData name="JOÃO HENRIQUE MEDEIROS" userId="add8e5ab-402e-482d-bc2b-1c32ecd87996" providerId="ADAL" clId="{E4D0CD95-B3D2-492F-B289-79DC98FD3D05}" dt="2022-05-04T00:45:49.347" v="93" actId="1037"/>
          <ac:grpSpMkLst>
            <pc:docMk/>
            <pc:sldMk cId="3813615850" sldId="264"/>
            <ac:grpSpMk id="48" creationId="{9548E5CF-964C-445C-A19F-371F7A51E58C}"/>
          </ac:grpSpMkLst>
        </pc:grpChg>
        <pc:grpChg chg="mod">
          <ac:chgData name="JOÃO HENRIQUE MEDEIROS" userId="add8e5ab-402e-482d-bc2b-1c32ecd87996" providerId="ADAL" clId="{E4D0CD95-B3D2-492F-B289-79DC98FD3D05}" dt="2022-05-04T00:45:49.347" v="93" actId="1037"/>
          <ac:grpSpMkLst>
            <pc:docMk/>
            <pc:sldMk cId="3813615850" sldId="264"/>
            <ac:grpSpMk id="52" creationId="{F03D70B6-E38D-45C3-84B6-D9DD729FA421}"/>
          </ac:grpSpMkLst>
        </pc:grpChg>
        <pc:grpChg chg="mod">
          <ac:chgData name="JOÃO HENRIQUE MEDEIROS" userId="add8e5ab-402e-482d-bc2b-1c32ecd87996" providerId="ADAL" clId="{E4D0CD95-B3D2-492F-B289-79DC98FD3D05}" dt="2022-05-04T00:45:49.347" v="93" actId="1037"/>
          <ac:grpSpMkLst>
            <pc:docMk/>
            <pc:sldMk cId="3813615850" sldId="264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5:49.347" v="93" actId="1037"/>
          <ac:grpSpMkLst>
            <pc:docMk/>
            <pc:sldMk cId="3813615850" sldId="264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5:49.347" v="93" actId="1037"/>
          <ac:grpSpMkLst>
            <pc:docMk/>
            <pc:sldMk cId="3813615850" sldId="264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39:49.921" v="7" actId="478"/>
          <ac:grpSpMkLst>
            <pc:docMk/>
            <pc:sldMk cId="3813615850" sldId="264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6:06.513" v="125" actId="1038"/>
        <pc:sldMkLst>
          <pc:docMk/>
          <pc:sldMk cId="1761777849" sldId="265"/>
        </pc:sldMkLst>
        <pc:spChg chg="mod">
          <ac:chgData name="JOÃO HENRIQUE MEDEIROS" userId="add8e5ab-402e-482d-bc2b-1c32ecd87996" providerId="ADAL" clId="{E4D0CD95-B3D2-492F-B289-79DC98FD3D05}" dt="2022-05-04T00:44:14.930" v="51" actId="207"/>
          <ac:spMkLst>
            <pc:docMk/>
            <pc:sldMk cId="1761777849" sldId="265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2:14.568" v="45" actId="207"/>
          <ac:spMkLst>
            <pc:docMk/>
            <pc:sldMk cId="1761777849" sldId="265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6:06.513" v="125" actId="1038"/>
          <ac:grpSpMkLst>
            <pc:docMk/>
            <pc:sldMk cId="1761777849" sldId="265"/>
            <ac:grpSpMk id="48" creationId="{9548E5CF-964C-445C-A19F-371F7A51E58C}"/>
          </ac:grpSpMkLst>
        </pc:grpChg>
        <pc:grpChg chg="mod">
          <ac:chgData name="JOÃO HENRIQUE MEDEIROS" userId="add8e5ab-402e-482d-bc2b-1c32ecd87996" providerId="ADAL" clId="{E4D0CD95-B3D2-492F-B289-79DC98FD3D05}" dt="2022-05-04T00:46:06.513" v="125" actId="1038"/>
          <ac:grpSpMkLst>
            <pc:docMk/>
            <pc:sldMk cId="1761777849" sldId="265"/>
            <ac:grpSpMk id="52" creationId="{F03D70B6-E38D-45C3-84B6-D9DD729FA421}"/>
          </ac:grpSpMkLst>
        </pc:grpChg>
        <pc:grpChg chg="mod">
          <ac:chgData name="JOÃO HENRIQUE MEDEIROS" userId="add8e5ab-402e-482d-bc2b-1c32ecd87996" providerId="ADAL" clId="{E4D0CD95-B3D2-492F-B289-79DC98FD3D05}" dt="2022-05-04T00:46:06.513" v="125" actId="1038"/>
          <ac:grpSpMkLst>
            <pc:docMk/>
            <pc:sldMk cId="1761777849" sldId="265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6:06.513" v="125" actId="1038"/>
          <ac:grpSpMkLst>
            <pc:docMk/>
            <pc:sldMk cId="1761777849" sldId="265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6:06.513" v="125" actId="1038"/>
          <ac:grpSpMkLst>
            <pc:docMk/>
            <pc:sldMk cId="1761777849" sldId="265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39:58.740" v="8" actId="478"/>
          <ac:grpSpMkLst>
            <pc:docMk/>
            <pc:sldMk cId="1761777849" sldId="265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6:37.804" v="177" actId="1037"/>
        <pc:sldMkLst>
          <pc:docMk/>
          <pc:sldMk cId="2404143723" sldId="266"/>
        </pc:sldMkLst>
        <pc:spChg chg="mod">
          <ac:chgData name="JOÃO HENRIQUE MEDEIROS" userId="add8e5ab-402e-482d-bc2b-1c32ecd87996" providerId="ADAL" clId="{E4D0CD95-B3D2-492F-B289-79DC98FD3D05}" dt="2022-05-04T00:44:26.129" v="53" actId="207"/>
          <ac:spMkLst>
            <pc:docMk/>
            <pc:sldMk cId="2404143723" sldId="266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2:08.876" v="43" actId="207"/>
          <ac:spMkLst>
            <pc:docMk/>
            <pc:sldMk cId="2404143723" sldId="266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6:37.804" v="177" actId="1037"/>
          <ac:grpSpMkLst>
            <pc:docMk/>
            <pc:sldMk cId="2404143723" sldId="266"/>
            <ac:grpSpMk id="52" creationId="{F03D70B6-E38D-45C3-84B6-D9DD729FA421}"/>
          </ac:grpSpMkLst>
        </pc:grpChg>
        <pc:grpChg chg="mod">
          <ac:chgData name="JOÃO HENRIQUE MEDEIROS" userId="add8e5ab-402e-482d-bc2b-1c32ecd87996" providerId="ADAL" clId="{E4D0CD95-B3D2-492F-B289-79DC98FD3D05}" dt="2022-05-04T00:46:37.804" v="177" actId="1037"/>
          <ac:grpSpMkLst>
            <pc:docMk/>
            <pc:sldMk cId="2404143723" sldId="266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6:37.804" v="177" actId="1037"/>
          <ac:grpSpMkLst>
            <pc:docMk/>
            <pc:sldMk cId="2404143723" sldId="266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6:37.804" v="177" actId="1037"/>
          <ac:grpSpMkLst>
            <pc:docMk/>
            <pc:sldMk cId="2404143723" sldId="266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04.987" v="10" actId="478"/>
          <ac:grpSpMkLst>
            <pc:docMk/>
            <pc:sldMk cId="2404143723" sldId="266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7:06.574" v="234" actId="1037"/>
        <pc:sldMkLst>
          <pc:docMk/>
          <pc:sldMk cId="949255398" sldId="267"/>
        </pc:sldMkLst>
        <pc:spChg chg="mod">
          <ac:chgData name="JOÃO HENRIQUE MEDEIROS" userId="add8e5ab-402e-482d-bc2b-1c32ecd87996" providerId="ADAL" clId="{E4D0CD95-B3D2-492F-B289-79DC98FD3D05}" dt="2022-05-04T00:44:41.418" v="55" actId="207"/>
          <ac:spMkLst>
            <pc:docMk/>
            <pc:sldMk cId="949255398" sldId="267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2:03.005" v="41" actId="207"/>
          <ac:spMkLst>
            <pc:docMk/>
            <pc:sldMk cId="949255398" sldId="267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7:06.574" v="234" actId="1037"/>
          <ac:grpSpMkLst>
            <pc:docMk/>
            <pc:sldMk cId="949255398" sldId="267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7:06.574" v="234" actId="1037"/>
          <ac:grpSpMkLst>
            <pc:docMk/>
            <pc:sldMk cId="949255398" sldId="267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7:06.574" v="234" actId="1037"/>
          <ac:grpSpMkLst>
            <pc:docMk/>
            <pc:sldMk cId="949255398" sldId="267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06.891" v="11" actId="478"/>
          <ac:grpSpMkLst>
            <pc:docMk/>
            <pc:sldMk cId="949255398" sldId="267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7:33.593" v="281" actId="1037"/>
        <pc:sldMkLst>
          <pc:docMk/>
          <pc:sldMk cId="3116557313" sldId="268"/>
        </pc:sldMkLst>
        <pc:spChg chg="mod">
          <ac:chgData name="JOÃO HENRIQUE MEDEIROS" userId="add8e5ab-402e-482d-bc2b-1c32ecd87996" providerId="ADAL" clId="{E4D0CD95-B3D2-492F-B289-79DC98FD3D05}" dt="2022-05-04T00:44:51.046" v="57" actId="207"/>
          <ac:spMkLst>
            <pc:docMk/>
            <pc:sldMk cId="3116557313" sldId="268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1:59.614" v="40" actId="207"/>
          <ac:spMkLst>
            <pc:docMk/>
            <pc:sldMk cId="3116557313" sldId="268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7:33.593" v="281" actId="1037"/>
          <ac:grpSpMkLst>
            <pc:docMk/>
            <pc:sldMk cId="3116557313" sldId="268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7:33.593" v="281" actId="1037"/>
          <ac:grpSpMkLst>
            <pc:docMk/>
            <pc:sldMk cId="3116557313" sldId="268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7:33.593" v="281" actId="1037"/>
          <ac:grpSpMkLst>
            <pc:docMk/>
            <pc:sldMk cId="3116557313" sldId="268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10.785" v="13" actId="478"/>
          <ac:grpSpMkLst>
            <pc:docMk/>
            <pc:sldMk cId="3116557313" sldId="268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8:07.549" v="348" actId="1037"/>
        <pc:sldMkLst>
          <pc:docMk/>
          <pc:sldMk cId="1948006568" sldId="269"/>
        </pc:sldMkLst>
        <pc:spChg chg="mod">
          <ac:chgData name="JOÃO HENRIQUE MEDEIROS" userId="add8e5ab-402e-482d-bc2b-1c32ecd87996" providerId="ADAL" clId="{E4D0CD95-B3D2-492F-B289-79DC98FD3D05}" dt="2022-05-04T00:45:10.394" v="60" actId="207"/>
          <ac:spMkLst>
            <pc:docMk/>
            <pc:sldMk cId="1948006568" sldId="269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1:45.974" v="37" actId="207"/>
          <ac:spMkLst>
            <pc:docMk/>
            <pc:sldMk cId="1948006568" sldId="269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8:07.549" v="348" actId="1037"/>
          <ac:grpSpMkLst>
            <pc:docMk/>
            <pc:sldMk cId="1948006568" sldId="269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8:07.549" v="348" actId="1037"/>
          <ac:grpSpMkLst>
            <pc:docMk/>
            <pc:sldMk cId="1948006568" sldId="269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17.379" v="16" actId="478"/>
          <ac:grpSpMkLst>
            <pc:docMk/>
            <pc:sldMk cId="1948006568" sldId="269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57:21.378" v="497" actId="207"/>
        <pc:sldMkLst>
          <pc:docMk/>
          <pc:sldMk cId="2919606710" sldId="270"/>
        </pc:sldMkLst>
        <pc:spChg chg="mod">
          <ac:chgData name="JOÃO HENRIQUE MEDEIROS" userId="add8e5ab-402e-482d-bc2b-1c32ecd87996" providerId="ADAL" clId="{E4D0CD95-B3D2-492F-B289-79DC98FD3D05}" dt="2022-05-04T00:57:21.378" v="497" actId="207"/>
          <ac:spMkLst>
            <pc:docMk/>
            <pc:sldMk cId="2919606710" sldId="270"/>
            <ac:spMk id="7" creationId="{E3FE9585-C54A-43CC-948C-848EF2976976}"/>
          </ac:spMkLst>
        </pc:spChg>
        <pc:spChg chg="mod">
          <ac:chgData name="JOÃO HENRIQUE MEDEIROS" userId="add8e5ab-402e-482d-bc2b-1c32ecd87996" providerId="ADAL" clId="{E4D0CD95-B3D2-492F-B289-79DC98FD3D05}" dt="2022-05-04T00:45:14.584" v="61" actId="207"/>
          <ac:spMkLst>
            <pc:docMk/>
            <pc:sldMk cId="2919606710" sldId="270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1:38.143" v="35" actId="207"/>
          <ac:spMkLst>
            <pc:docMk/>
            <pc:sldMk cId="2919606710" sldId="270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9:07.381" v="439" actId="1037"/>
          <ac:grpSpMkLst>
            <pc:docMk/>
            <pc:sldMk cId="2919606710" sldId="270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9:02.243" v="408" actId="478"/>
          <ac:grpSpMkLst>
            <pc:docMk/>
            <pc:sldMk cId="2919606710" sldId="270"/>
            <ac:grpSpMk id="68" creationId="{8BCF2A97-DE13-4FA9-BABA-8C8C773BB39D}"/>
          </ac:grpSpMkLst>
        </pc:grpChg>
      </pc:sldChg>
      <pc:sldChg chg="addSp delSp modSp mod">
        <pc:chgData name="JOÃO HENRIQUE MEDEIROS" userId="add8e5ab-402e-482d-bc2b-1c32ecd87996" providerId="ADAL" clId="{E4D0CD95-B3D2-492F-B289-79DC98FD3D05}" dt="2022-05-04T00:52:00.778" v="492" actId="1076"/>
        <pc:sldMkLst>
          <pc:docMk/>
          <pc:sldMk cId="4216008221" sldId="272"/>
        </pc:sldMkLst>
        <pc:spChg chg="mod">
          <ac:chgData name="JOÃO HENRIQUE MEDEIROS" userId="add8e5ab-402e-482d-bc2b-1c32ecd87996" providerId="ADAL" clId="{E4D0CD95-B3D2-492F-B289-79DC98FD3D05}" dt="2022-05-04T00:49:57.957" v="447" actId="207"/>
          <ac:spMkLst>
            <pc:docMk/>
            <pc:sldMk cId="4216008221" sldId="272"/>
            <ac:spMk id="44" creationId="{AD01EAA8-573F-42D3-94DF-660D82F89FFC}"/>
          </ac:spMkLst>
        </pc:spChg>
        <pc:spChg chg="mod">
          <ac:chgData name="JOÃO HENRIQUE MEDEIROS" userId="add8e5ab-402e-482d-bc2b-1c32ecd87996" providerId="ADAL" clId="{E4D0CD95-B3D2-492F-B289-79DC98FD3D05}" dt="2022-05-04T00:45:17.610" v="62" actId="207"/>
          <ac:spMkLst>
            <pc:docMk/>
            <pc:sldMk cId="4216008221" sldId="272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1:27.111" v="34" actId="207"/>
          <ac:spMkLst>
            <pc:docMk/>
            <pc:sldMk cId="4216008221" sldId="272"/>
            <ac:spMk id="55" creationId="{5324D163-BA68-4F4A-8646-2E963FDD4C85}"/>
          </ac:spMkLst>
        </pc:spChg>
        <pc:spChg chg="mod">
          <ac:chgData name="JOÃO HENRIQUE MEDEIROS" userId="add8e5ab-402e-482d-bc2b-1c32ecd87996" providerId="ADAL" clId="{E4D0CD95-B3D2-492F-B289-79DC98FD3D05}" dt="2022-05-04T00:49:32.238" v="442" actId="1076"/>
          <ac:spMkLst>
            <pc:docMk/>
            <pc:sldMk cId="4216008221" sldId="272"/>
            <ac:spMk id="65" creationId="{EFA201C2-7A4C-43EF-8A95-59487E13A208}"/>
          </ac:spMkLst>
        </pc:spChg>
        <pc:spChg chg="mod">
          <ac:chgData name="JOÃO HENRIQUE MEDEIROS" userId="add8e5ab-402e-482d-bc2b-1c32ecd87996" providerId="ADAL" clId="{E4D0CD95-B3D2-492F-B289-79DC98FD3D05}" dt="2022-05-04T00:49:56.566" v="446" actId="207"/>
          <ac:spMkLst>
            <pc:docMk/>
            <pc:sldMk cId="4216008221" sldId="272"/>
            <ac:spMk id="72" creationId="{EBC63818-FFFA-4E26-9063-9A8DE3A0AFC2}"/>
          </ac:spMkLst>
        </pc:spChg>
        <pc:spChg chg="mod">
          <ac:chgData name="JOÃO HENRIQUE MEDEIROS" userId="add8e5ab-402e-482d-bc2b-1c32ecd87996" providerId="ADAL" clId="{E4D0CD95-B3D2-492F-B289-79DC98FD3D05}" dt="2022-05-04T00:49:42.564" v="443" actId="207"/>
          <ac:spMkLst>
            <pc:docMk/>
            <pc:sldMk cId="4216008221" sldId="272"/>
            <ac:spMk id="73" creationId="{C4A8CBD5-E851-4ADE-93FA-A898A2533196}"/>
          </ac:spMkLst>
        </pc:spChg>
        <pc:spChg chg="mod">
          <ac:chgData name="JOÃO HENRIQUE MEDEIROS" userId="add8e5ab-402e-482d-bc2b-1c32ecd87996" providerId="ADAL" clId="{E4D0CD95-B3D2-492F-B289-79DC98FD3D05}" dt="2022-05-04T00:50:33.135" v="454" actId="947"/>
          <ac:spMkLst>
            <pc:docMk/>
            <pc:sldMk cId="4216008221" sldId="272"/>
            <ac:spMk id="74" creationId="{95AC2BD0-8DEA-4379-B92C-C0AC8AE7D37E}"/>
          </ac:spMkLst>
        </pc:spChg>
        <pc:spChg chg="mod">
          <ac:chgData name="JOÃO HENRIQUE MEDEIROS" userId="add8e5ab-402e-482d-bc2b-1c32ecd87996" providerId="ADAL" clId="{E4D0CD95-B3D2-492F-B289-79DC98FD3D05}" dt="2022-05-04T00:49:54.456" v="444" actId="207"/>
          <ac:spMkLst>
            <pc:docMk/>
            <pc:sldMk cId="4216008221" sldId="272"/>
            <ac:spMk id="76" creationId="{F30F0715-48F8-4CF0-9AC7-60DF32FAFEC1}"/>
          </ac:spMkLst>
        </pc:spChg>
        <pc:spChg chg="mod">
          <ac:chgData name="JOÃO HENRIQUE MEDEIROS" userId="add8e5ab-402e-482d-bc2b-1c32ecd87996" providerId="ADAL" clId="{E4D0CD95-B3D2-492F-B289-79DC98FD3D05}" dt="2022-05-04T00:49:55.788" v="445" actId="207"/>
          <ac:spMkLst>
            <pc:docMk/>
            <pc:sldMk cId="4216008221" sldId="272"/>
            <ac:spMk id="78" creationId="{597C1D74-B149-4F7C-8BCF-4C4315587CE1}"/>
          </ac:spMkLst>
        </pc:spChg>
        <pc:spChg chg="mod">
          <ac:chgData name="JOÃO HENRIQUE MEDEIROS" userId="add8e5ab-402e-482d-bc2b-1c32ecd87996" providerId="ADAL" clId="{E4D0CD95-B3D2-492F-B289-79DC98FD3D05}" dt="2022-05-04T00:50:28.093" v="452" actId="947"/>
          <ac:spMkLst>
            <pc:docMk/>
            <pc:sldMk cId="4216008221" sldId="272"/>
            <ac:spMk id="80" creationId="{149CAC6B-5937-4AFD-84F7-38493AB47D22}"/>
          </ac:spMkLst>
        </pc:spChg>
        <pc:spChg chg="mod">
          <ac:chgData name="JOÃO HENRIQUE MEDEIROS" userId="add8e5ab-402e-482d-bc2b-1c32ecd87996" providerId="ADAL" clId="{E4D0CD95-B3D2-492F-B289-79DC98FD3D05}" dt="2022-05-04T00:52:00.778" v="492" actId="1076"/>
          <ac:spMkLst>
            <pc:docMk/>
            <pc:sldMk cId="4216008221" sldId="272"/>
            <ac:spMk id="81" creationId="{09736350-6190-4E4F-861E-4BF72EE21DA0}"/>
          </ac:spMkLst>
        </pc:spChg>
        <pc:grpChg chg="add del">
          <ac:chgData name="JOÃO HENRIQUE MEDEIROS" userId="add8e5ab-402e-482d-bc2b-1c32ecd87996" providerId="ADAL" clId="{E4D0CD95-B3D2-492F-B289-79DC98FD3D05}" dt="2022-05-04T00:49:18.172" v="440" actId="478"/>
          <ac:grpSpMkLst>
            <pc:docMk/>
            <pc:sldMk cId="4216008221" sldId="272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6:23.132" v="154" actId="1037"/>
        <pc:sldMkLst>
          <pc:docMk/>
          <pc:sldMk cId="2413822451" sldId="273"/>
        </pc:sldMkLst>
        <pc:spChg chg="mod">
          <ac:chgData name="JOÃO HENRIQUE MEDEIROS" userId="add8e5ab-402e-482d-bc2b-1c32ecd87996" providerId="ADAL" clId="{E4D0CD95-B3D2-492F-B289-79DC98FD3D05}" dt="2022-05-04T00:44:21.464" v="52" actId="207"/>
          <ac:spMkLst>
            <pc:docMk/>
            <pc:sldMk cId="2413822451" sldId="273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2:12.192" v="44" actId="207"/>
          <ac:spMkLst>
            <pc:docMk/>
            <pc:sldMk cId="2413822451" sldId="273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6:23.132" v="154" actId="1037"/>
          <ac:grpSpMkLst>
            <pc:docMk/>
            <pc:sldMk cId="2413822451" sldId="273"/>
            <ac:grpSpMk id="48" creationId="{9548E5CF-964C-445C-A19F-371F7A51E58C}"/>
          </ac:grpSpMkLst>
        </pc:grpChg>
        <pc:grpChg chg="mod">
          <ac:chgData name="JOÃO HENRIQUE MEDEIROS" userId="add8e5ab-402e-482d-bc2b-1c32ecd87996" providerId="ADAL" clId="{E4D0CD95-B3D2-492F-B289-79DC98FD3D05}" dt="2022-05-04T00:46:23.132" v="154" actId="1037"/>
          <ac:grpSpMkLst>
            <pc:docMk/>
            <pc:sldMk cId="2413822451" sldId="273"/>
            <ac:grpSpMk id="52" creationId="{F03D70B6-E38D-45C3-84B6-D9DD729FA421}"/>
          </ac:grpSpMkLst>
        </pc:grpChg>
        <pc:grpChg chg="mod">
          <ac:chgData name="JOÃO HENRIQUE MEDEIROS" userId="add8e5ab-402e-482d-bc2b-1c32ecd87996" providerId="ADAL" clId="{E4D0CD95-B3D2-492F-B289-79DC98FD3D05}" dt="2022-05-04T00:46:23.132" v="154" actId="1037"/>
          <ac:grpSpMkLst>
            <pc:docMk/>
            <pc:sldMk cId="2413822451" sldId="273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6:23.132" v="154" actId="1037"/>
          <ac:grpSpMkLst>
            <pc:docMk/>
            <pc:sldMk cId="2413822451" sldId="273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6:23.132" v="154" actId="1037"/>
          <ac:grpSpMkLst>
            <pc:docMk/>
            <pc:sldMk cId="2413822451" sldId="273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02.422" v="9" actId="478"/>
          <ac:grpSpMkLst>
            <pc:docMk/>
            <pc:sldMk cId="2413822451" sldId="273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6:56.154" v="209" actId="1037"/>
        <pc:sldMkLst>
          <pc:docMk/>
          <pc:sldMk cId="3185335533" sldId="274"/>
        </pc:sldMkLst>
        <pc:spChg chg="mod">
          <ac:chgData name="JOÃO HENRIQUE MEDEIROS" userId="add8e5ab-402e-482d-bc2b-1c32ecd87996" providerId="ADAL" clId="{E4D0CD95-B3D2-492F-B289-79DC98FD3D05}" dt="2022-05-04T00:44:33.704" v="54" actId="207"/>
          <ac:spMkLst>
            <pc:docMk/>
            <pc:sldMk cId="3185335533" sldId="274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2:06.584" v="42" actId="207"/>
          <ac:spMkLst>
            <pc:docMk/>
            <pc:sldMk cId="3185335533" sldId="274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6:56.154" v="209" actId="1037"/>
          <ac:grpSpMkLst>
            <pc:docMk/>
            <pc:sldMk cId="3185335533" sldId="274"/>
            <ac:grpSpMk id="52" creationId="{F03D70B6-E38D-45C3-84B6-D9DD729FA421}"/>
          </ac:grpSpMkLst>
        </pc:grpChg>
        <pc:grpChg chg="mod">
          <ac:chgData name="JOÃO HENRIQUE MEDEIROS" userId="add8e5ab-402e-482d-bc2b-1c32ecd87996" providerId="ADAL" clId="{E4D0CD95-B3D2-492F-B289-79DC98FD3D05}" dt="2022-05-04T00:46:56.154" v="209" actId="1037"/>
          <ac:grpSpMkLst>
            <pc:docMk/>
            <pc:sldMk cId="3185335533" sldId="274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6:56.154" v="209" actId="1037"/>
          <ac:grpSpMkLst>
            <pc:docMk/>
            <pc:sldMk cId="3185335533" sldId="274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6:56.154" v="209" actId="1037"/>
          <ac:grpSpMkLst>
            <pc:docMk/>
            <pc:sldMk cId="3185335533" sldId="274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6:45.105" v="178" actId="478"/>
          <ac:grpSpMkLst>
            <pc:docMk/>
            <pc:sldMk cId="3185335533" sldId="274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7:25.260" v="256" actId="1037"/>
        <pc:sldMkLst>
          <pc:docMk/>
          <pc:sldMk cId="1802128478" sldId="275"/>
        </pc:sldMkLst>
        <pc:spChg chg="mod">
          <ac:chgData name="JOÃO HENRIQUE MEDEIROS" userId="add8e5ab-402e-482d-bc2b-1c32ecd87996" providerId="ADAL" clId="{E4D0CD95-B3D2-492F-B289-79DC98FD3D05}" dt="2022-05-04T00:44:45.962" v="56" actId="207"/>
          <ac:spMkLst>
            <pc:docMk/>
            <pc:sldMk cId="1802128478" sldId="275"/>
            <ac:spMk id="54" creationId="{38D20BF2-F08F-480E-822D-9B94D4A981B9}"/>
          </ac:spMkLst>
        </pc:spChg>
        <pc:grpChg chg="mod">
          <ac:chgData name="JOÃO HENRIQUE MEDEIROS" userId="add8e5ab-402e-482d-bc2b-1c32ecd87996" providerId="ADAL" clId="{E4D0CD95-B3D2-492F-B289-79DC98FD3D05}" dt="2022-05-04T00:47:25.260" v="256" actId="1037"/>
          <ac:grpSpMkLst>
            <pc:docMk/>
            <pc:sldMk cId="1802128478" sldId="275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7:25.260" v="256" actId="1037"/>
          <ac:grpSpMkLst>
            <pc:docMk/>
            <pc:sldMk cId="1802128478" sldId="275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7:25.260" v="256" actId="1037"/>
          <ac:grpSpMkLst>
            <pc:docMk/>
            <pc:sldMk cId="1802128478" sldId="275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08.805" v="12" actId="478"/>
          <ac:grpSpMkLst>
            <pc:docMk/>
            <pc:sldMk cId="1802128478" sldId="275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7:48.435" v="304" actId="1038"/>
        <pc:sldMkLst>
          <pc:docMk/>
          <pc:sldMk cId="1562070345" sldId="276"/>
        </pc:sldMkLst>
        <pc:spChg chg="mod">
          <ac:chgData name="JOÃO HENRIQUE MEDEIROS" userId="add8e5ab-402e-482d-bc2b-1c32ecd87996" providerId="ADAL" clId="{E4D0CD95-B3D2-492F-B289-79DC98FD3D05}" dt="2022-05-04T00:44:55.981" v="58" actId="207"/>
          <ac:spMkLst>
            <pc:docMk/>
            <pc:sldMk cId="1562070345" sldId="276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1:54.106" v="39" actId="207"/>
          <ac:spMkLst>
            <pc:docMk/>
            <pc:sldMk cId="1562070345" sldId="276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7:48.435" v="304" actId="1038"/>
          <ac:grpSpMkLst>
            <pc:docMk/>
            <pc:sldMk cId="1562070345" sldId="276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7:48.435" v="304" actId="1038"/>
          <ac:grpSpMkLst>
            <pc:docMk/>
            <pc:sldMk cId="1562070345" sldId="276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7:48.435" v="304" actId="1038"/>
          <ac:grpSpMkLst>
            <pc:docMk/>
            <pc:sldMk cId="1562070345" sldId="276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13.050" v="14" actId="478"/>
          <ac:grpSpMkLst>
            <pc:docMk/>
            <pc:sldMk cId="1562070345" sldId="276"/>
            <ac:grpSpMk id="68" creationId="{8BCF2A97-DE13-4FA9-BABA-8C8C773BB39D}"/>
          </ac:grpSpMkLst>
        </pc:grpChg>
      </pc:sldChg>
      <pc:sldChg chg="delSp modSp mod modTransition">
        <pc:chgData name="JOÃO HENRIQUE MEDEIROS" userId="add8e5ab-402e-482d-bc2b-1c32ecd87996" providerId="ADAL" clId="{E4D0CD95-B3D2-492F-B289-79DC98FD3D05}" dt="2022-05-04T00:58:07.236" v="498"/>
        <pc:sldMkLst>
          <pc:docMk/>
          <pc:sldMk cId="1783643432" sldId="277"/>
        </pc:sldMkLst>
        <pc:spChg chg="mod">
          <ac:chgData name="JOÃO HENRIQUE MEDEIROS" userId="add8e5ab-402e-482d-bc2b-1c32ecd87996" providerId="ADAL" clId="{E4D0CD95-B3D2-492F-B289-79DC98FD3D05}" dt="2022-05-04T00:48:42.007" v="407" actId="1037"/>
          <ac:spMkLst>
            <pc:docMk/>
            <pc:sldMk cId="1783643432" sldId="277"/>
            <ac:spMk id="37" creationId="{990462CF-6B85-46A3-A38A-0C785B76CD3D}"/>
          </ac:spMkLst>
        </pc:spChg>
        <pc:spChg chg="mod">
          <ac:chgData name="JOÃO HENRIQUE MEDEIROS" userId="add8e5ab-402e-482d-bc2b-1c32ecd87996" providerId="ADAL" clId="{E4D0CD95-B3D2-492F-B289-79DC98FD3D05}" dt="2022-05-04T00:48:42.007" v="407" actId="1037"/>
          <ac:spMkLst>
            <pc:docMk/>
            <pc:sldMk cId="1783643432" sldId="277"/>
            <ac:spMk id="38" creationId="{21D5B0DB-AD84-4029-9FE6-DBE3BC4230A9}"/>
          </ac:spMkLst>
        </pc:spChg>
        <pc:spChg chg="mod">
          <ac:chgData name="JOÃO HENRIQUE MEDEIROS" userId="add8e5ab-402e-482d-bc2b-1c32ecd87996" providerId="ADAL" clId="{E4D0CD95-B3D2-492F-B289-79DC98FD3D05}" dt="2022-05-04T00:48:42.007" v="407" actId="1037"/>
          <ac:spMkLst>
            <pc:docMk/>
            <pc:sldMk cId="1783643432" sldId="277"/>
            <ac:spMk id="39" creationId="{312EF9F7-6892-4242-9B45-CC20B5D21E51}"/>
          </ac:spMkLst>
        </pc:spChg>
        <pc:spChg chg="mod">
          <ac:chgData name="JOÃO HENRIQUE MEDEIROS" userId="add8e5ab-402e-482d-bc2b-1c32ecd87996" providerId="ADAL" clId="{E4D0CD95-B3D2-492F-B289-79DC98FD3D05}" dt="2022-05-04T00:48:42.007" v="407" actId="1037"/>
          <ac:spMkLst>
            <pc:docMk/>
            <pc:sldMk cId="1783643432" sldId="277"/>
            <ac:spMk id="40" creationId="{486E2AE2-9A17-4F91-9626-F9CBD00B2B5E}"/>
          </ac:spMkLst>
        </pc:spChg>
        <pc:spChg chg="mod">
          <ac:chgData name="JOÃO HENRIQUE MEDEIROS" userId="add8e5ab-402e-482d-bc2b-1c32ecd87996" providerId="ADAL" clId="{E4D0CD95-B3D2-492F-B289-79DC98FD3D05}" dt="2022-05-04T00:41:42.780" v="36" actId="207"/>
          <ac:spMkLst>
            <pc:docMk/>
            <pc:sldMk cId="1783643432" sldId="277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8:42.007" v="407" actId="1037"/>
          <ac:grpSpMkLst>
            <pc:docMk/>
            <pc:sldMk cId="1783643432" sldId="277"/>
            <ac:grpSpMk id="5" creationId="{B5292239-C7C0-43A2-B019-082F58E5A4E4}"/>
          </ac:grpSpMkLst>
        </pc:grpChg>
        <pc:grpChg chg="mod">
          <ac:chgData name="JOÃO HENRIQUE MEDEIROS" userId="add8e5ab-402e-482d-bc2b-1c32ecd87996" providerId="ADAL" clId="{E4D0CD95-B3D2-492F-B289-79DC98FD3D05}" dt="2022-05-04T00:48:16.603" v="369" actId="1038"/>
          <ac:grpSpMkLst>
            <pc:docMk/>
            <pc:sldMk cId="1783643432" sldId="277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8:16.603" v="369" actId="1038"/>
          <ac:grpSpMkLst>
            <pc:docMk/>
            <pc:sldMk cId="1783643432" sldId="277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19.569" v="17" actId="478"/>
          <ac:grpSpMkLst>
            <pc:docMk/>
            <pc:sldMk cId="1783643432" sldId="277"/>
            <ac:grpSpMk id="68" creationId="{8BCF2A97-DE13-4FA9-BABA-8C8C773BB39D}"/>
          </ac:grpSpMkLst>
        </pc:grpChg>
      </pc:sldChg>
      <pc:sldChg chg="delSp modSp mod">
        <pc:chgData name="JOÃO HENRIQUE MEDEIROS" userId="add8e5ab-402e-482d-bc2b-1c32ecd87996" providerId="ADAL" clId="{E4D0CD95-B3D2-492F-B289-79DC98FD3D05}" dt="2022-05-04T00:47:59.029" v="327" actId="1038"/>
        <pc:sldMkLst>
          <pc:docMk/>
          <pc:sldMk cId="1270202481" sldId="281"/>
        </pc:sldMkLst>
        <pc:spChg chg="mod">
          <ac:chgData name="JOÃO HENRIQUE MEDEIROS" userId="add8e5ab-402e-482d-bc2b-1c32ecd87996" providerId="ADAL" clId="{E4D0CD95-B3D2-492F-B289-79DC98FD3D05}" dt="2022-05-04T00:45:04.532" v="59" actId="207"/>
          <ac:spMkLst>
            <pc:docMk/>
            <pc:sldMk cId="1270202481" sldId="281"/>
            <ac:spMk id="54" creationId="{38D20BF2-F08F-480E-822D-9B94D4A981B9}"/>
          </ac:spMkLst>
        </pc:spChg>
        <pc:spChg chg="mod">
          <ac:chgData name="JOÃO HENRIQUE MEDEIROS" userId="add8e5ab-402e-482d-bc2b-1c32ecd87996" providerId="ADAL" clId="{E4D0CD95-B3D2-492F-B289-79DC98FD3D05}" dt="2022-05-04T00:41:51.052" v="38" actId="207"/>
          <ac:spMkLst>
            <pc:docMk/>
            <pc:sldMk cId="1270202481" sldId="281"/>
            <ac:spMk id="55" creationId="{5324D163-BA68-4F4A-8646-2E963FDD4C85}"/>
          </ac:spMkLst>
        </pc:spChg>
        <pc:grpChg chg="mod">
          <ac:chgData name="JOÃO HENRIQUE MEDEIROS" userId="add8e5ab-402e-482d-bc2b-1c32ecd87996" providerId="ADAL" clId="{E4D0CD95-B3D2-492F-B289-79DC98FD3D05}" dt="2022-05-04T00:47:59.029" v="327" actId="1038"/>
          <ac:grpSpMkLst>
            <pc:docMk/>
            <pc:sldMk cId="1270202481" sldId="281"/>
            <ac:grpSpMk id="56" creationId="{672B89C3-9EB6-46C0-AE96-75D9A488B1B7}"/>
          </ac:grpSpMkLst>
        </pc:grpChg>
        <pc:grpChg chg="mod">
          <ac:chgData name="JOÃO HENRIQUE MEDEIROS" userId="add8e5ab-402e-482d-bc2b-1c32ecd87996" providerId="ADAL" clId="{E4D0CD95-B3D2-492F-B289-79DC98FD3D05}" dt="2022-05-04T00:47:59.029" v="327" actId="1038"/>
          <ac:grpSpMkLst>
            <pc:docMk/>
            <pc:sldMk cId="1270202481" sldId="281"/>
            <ac:grpSpMk id="60" creationId="{CC4ED5CD-99E6-45C5-B1F1-C35B7155B99C}"/>
          </ac:grpSpMkLst>
        </pc:grpChg>
        <pc:grpChg chg="mod">
          <ac:chgData name="JOÃO HENRIQUE MEDEIROS" userId="add8e5ab-402e-482d-bc2b-1c32ecd87996" providerId="ADAL" clId="{E4D0CD95-B3D2-492F-B289-79DC98FD3D05}" dt="2022-05-04T00:47:59.029" v="327" actId="1038"/>
          <ac:grpSpMkLst>
            <pc:docMk/>
            <pc:sldMk cId="1270202481" sldId="281"/>
            <ac:grpSpMk id="64" creationId="{39750847-9065-4863-8489-E5C788E8BFC5}"/>
          </ac:grpSpMkLst>
        </pc:grpChg>
        <pc:grpChg chg="del">
          <ac:chgData name="JOÃO HENRIQUE MEDEIROS" userId="add8e5ab-402e-482d-bc2b-1c32ecd87996" providerId="ADAL" clId="{E4D0CD95-B3D2-492F-B289-79DC98FD3D05}" dt="2022-05-04T00:40:15.318" v="15" actId="478"/>
          <ac:grpSpMkLst>
            <pc:docMk/>
            <pc:sldMk cId="1270202481" sldId="281"/>
            <ac:grpSpMk id="68" creationId="{8BCF2A97-DE13-4FA9-BABA-8C8C773BB39D}"/>
          </ac:grpSpMkLst>
        </pc:grpChg>
      </pc:sldChg>
      <pc:sldChg chg="delSp modSp mod delAnim modAnim">
        <pc:chgData name="JOÃO HENRIQUE MEDEIROS" userId="add8e5ab-402e-482d-bc2b-1c32ecd87996" providerId="ADAL" clId="{E4D0CD95-B3D2-492F-B289-79DC98FD3D05}" dt="2022-05-04T01:02:18.235" v="511" actId="14100"/>
        <pc:sldMkLst>
          <pc:docMk/>
          <pc:sldMk cId="3494189499" sldId="282"/>
        </pc:sldMkLst>
        <pc:spChg chg="mod">
          <ac:chgData name="JOÃO HENRIQUE MEDEIROS" userId="add8e5ab-402e-482d-bc2b-1c32ecd87996" providerId="ADAL" clId="{E4D0CD95-B3D2-492F-B289-79DC98FD3D05}" dt="2022-05-04T01:02:18.235" v="511" actId="14100"/>
          <ac:spMkLst>
            <pc:docMk/>
            <pc:sldMk cId="3494189499" sldId="282"/>
            <ac:spMk id="39" creationId="{636AE4AE-C122-4272-91CD-52AEAC4CA622}"/>
          </ac:spMkLst>
        </pc:spChg>
        <pc:grpChg chg="del">
          <ac:chgData name="JOÃO HENRIQUE MEDEIROS" userId="add8e5ab-402e-482d-bc2b-1c32ecd87996" providerId="ADAL" clId="{E4D0CD95-B3D2-492F-B289-79DC98FD3D05}" dt="2022-05-04T00:55:30.240" v="493" actId="478"/>
          <ac:grpSpMkLst>
            <pc:docMk/>
            <pc:sldMk cId="3494189499" sldId="282"/>
            <ac:grpSpMk id="68" creationId="{8BCF2A97-DE13-4FA9-BABA-8C8C773BB39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5497C-94C5-4995-9921-769911E5179B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96F95-FBE2-4B67-B215-5B56979A4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100" b="1" u="sng">
                <a:solidFill>
                  <a:schemeClr val="accent2">
                    <a:lumMod val="75000"/>
                  </a:schemeClr>
                </a:solidFill>
              </a:rPr>
              <a:t>FUNDEB:</a:t>
            </a:r>
            <a:endParaRPr lang="pt-BR" sz="1100" u="sng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B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 Fundo de Manutenção da Educação Básica e Valorização dos Profissionais do Magistério (Fundeb) é um fundo especial, de natureza contábil, como consta em norma do art. 212-A da Constituição da República Federativa do Brasil de 1988 (CRFB/1988), formado pelo rateio de impostos e transferências de todas as Unidades Federativas e que se destina à manutenção e ao desenvolvimento da educação básica e à remuneração condigna de seus profissionais.</a:t>
            </a:r>
            <a:endParaRPr lang="pt-BR" sz="1000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84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4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9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32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9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3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8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6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1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 n. 108/2020:</a:t>
            </a:r>
          </a:p>
          <a:p>
            <a:pPr marL="0" indent="0" algn="just"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pt-BR" sz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158, 163-A, 193, 206, 211, 212, 212-A, da CRFB/1988;</a:t>
            </a:r>
          </a:p>
          <a:p>
            <a:pPr marL="0" indent="0" algn="just">
              <a:spcBef>
                <a:spcPts val="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pt-BR" sz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60 e 107 do ADCT.</a:t>
            </a:r>
          </a:p>
          <a:p>
            <a:pPr marL="0" indent="0" algn="just">
              <a:spcBef>
                <a:spcPts val="600"/>
              </a:spcBef>
              <a:buFont typeface="Arial" pitchFamily="34" charset="0"/>
              <a:buNone/>
            </a:pPr>
            <a:endParaRPr lang="pt-BR" sz="1050"/>
          </a:p>
          <a:p>
            <a:pPr marL="0" indent="0" algn="just">
              <a:spcBef>
                <a:spcPts val="600"/>
              </a:spcBef>
              <a:buFont typeface="Arial" pitchFamily="34" charset="0"/>
              <a:buNone/>
            </a:pPr>
            <a:r>
              <a:rPr lang="pt-BR" sz="1050"/>
              <a:t>Caráter orientativo do material do FNDE.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40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70. Considerar-se-ão como de manutenção e desenvolvimento do ensino as despesas realizadas com vistas à consecução dos objetivos básicos das instituições educacionais de todos os níveis, compreendendo as que se destinam a: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remuneração e aperfeiçoamento do pessoal docente e demais profissionais da educação;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 - aquisição, manutenção, construção e conservação de instalações e equipamentos necessários ao ensino;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III – uso e manutenção de bens e serviços vinculados ao ensino;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 - levantamentos estatísticos, estudos e pesquisas visando precipuamente ao aprimoramento da qualidade e à expansão do ensino;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- realização de atividades-meio necessárias ao funcionamento dos sistemas de ensino;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 - concessão de bolsas de estudo a alunos de escolas públicas e privadas;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 - amortização e custeio de operações de crédito destinadas a atender ao disposto nos incisos deste artigo;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 - aquisição de material didático-escolar e manutenção de programas de transporte escolar.</a:t>
            </a:r>
          </a:p>
          <a:p>
            <a:pPr algn="just"/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71. Não constituirão despesas de manutenção e desenvolvimento do ensino aquelas realizadas com: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pesquisa, quando não vinculada às instituições de ensino, ou, quando efetivada fora dos sistemas de ensino, que não vise, precipuamente, ao aprimoramento de sua qualidade ou à sua expansão;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 - subvenção a instituições públicas ou privadas de caráter assistencial, desportivo ou cultural;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III - formação de quadros especiais para a administração pública, sejam militares ou civis, inclusive diplomáticos;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 - programas suplementares de alimentação, assistência médico-odontológica, farmacêutica e psicológica, e outras formas de assistência social;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- obras de </a:t>
            </a:r>
            <a:r>
              <a:rPr lang="pt-BR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infra-estrutura</a:t>
            </a:r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ainda que realizadas para beneficiar direta ou indiretamente a rede escolar;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 - pessoal docente e demais trabalhadores da educação, quando em desvio de função ou em atividade alheia à manutenção e desenvolvimento do ensino.</a:t>
            </a:r>
            <a:endParaRPr lang="pt-BR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gastos com a aquisição de uniformes, pastas e calçados não podem ser computados como despesas na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manutenção e desenvolvimento do ensino, na medida em que tais itens não têm destinação coletiva, como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ocorre, por exemplo, com os livros, conforme entendimento assentado nas Consultas n. 676994, de 28/04/04, n.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655694, de 27/02/02 e n. 450921, de 17/09/97, bem como no art. 5º, inciso VIII, da Instrução Normativa nº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13/2008 deste Tribunal.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7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Parcela</a:t>
            </a:r>
            <a:r>
              <a:rPr lang="en-US" dirty="0"/>
              <a:t> </a:t>
            </a:r>
            <a:r>
              <a:rPr lang="en-US" dirty="0" err="1"/>
              <a:t>diferida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18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3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74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6F95-FBE2-4B67-B215-5B56979A40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20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1C9260E-2510-483A-A4F6-2D2AEDBF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81E28069-59FC-4AE1-B436-79FFDD0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5251"/>
            <a:ext cx="9143998" cy="365125"/>
          </a:xfrm>
          <a:prstGeom prst="rect">
            <a:avLst/>
          </a:prstGeom>
        </p:spPr>
        <p:txBody>
          <a:bodyPr/>
          <a:lstStyle/>
          <a:p>
            <a:fld id="{26CA3555-C7AB-4AB9-AC5B-9BCBED35512B}" type="slidenum">
              <a:rPr lang="pt-BR" smtClean="0"/>
              <a:pPr/>
              <a:t>‹nº›</a:t>
            </a:fld>
            <a:r>
              <a:rPr lang="pt-BR" dirty="0"/>
              <a:t> de 21</a:t>
            </a:r>
          </a:p>
        </p:txBody>
      </p:sp>
      <p:sp>
        <p:nvSpPr>
          <p:cNvPr id="6" name="Header">
            <a:extLst>
              <a:ext uri="{FF2B5EF4-FFF2-40B4-BE49-F238E27FC236}">
                <a16:creationId xmlns:a16="http://schemas.microsoft.com/office/drawing/2014/main" id="{B9252413-1BA0-4391-A9D5-0F4459E230CA}"/>
              </a:ext>
            </a:extLst>
          </p:cNvPr>
          <p:cNvSpPr txBox="1"/>
          <p:nvPr userDrawn="1"/>
        </p:nvSpPr>
        <p:spPr>
          <a:xfrm>
            <a:off x="0" y="1"/>
            <a:ext cx="9144000" cy="126573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pt-BR" sz="1525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B922C-DBED-4390-9F33-5FEC1DB7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61309"/>
            <a:ext cx="7886700" cy="4015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DC42557E-DFF9-4C37-8255-91355DA7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5251"/>
            <a:ext cx="9143998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6CA3555-C7AB-4AB9-AC5B-9BCBED35512B}" type="slidenum">
              <a:rPr lang="pt-BR" smtClean="0"/>
              <a:pPr/>
              <a:t>‹nº›</a:t>
            </a:fld>
            <a:r>
              <a:rPr lang="pt-BR" dirty="0"/>
              <a:t> de 21</a:t>
            </a:r>
          </a:p>
        </p:txBody>
      </p:sp>
      <p:sp>
        <p:nvSpPr>
          <p:cNvPr id="15" name="aHeader">
            <a:extLst>
              <a:ext uri="{FF2B5EF4-FFF2-40B4-BE49-F238E27FC236}">
                <a16:creationId xmlns:a16="http://schemas.microsoft.com/office/drawing/2014/main" id="{BC034919-E258-4B63-8C25-0E8799E7C9DF}"/>
              </a:ext>
            </a:extLst>
          </p:cNvPr>
          <p:cNvSpPr txBox="1"/>
          <p:nvPr userDrawn="1"/>
        </p:nvSpPr>
        <p:spPr>
          <a:xfrm>
            <a:off x="0" y="1"/>
            <a:ext cx="9144000" cy="126573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</a:p>
          <a:p>
            <a:r>
              <a:rPr lang="en-US" sz="1525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pt-BR" sz="1525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89B0AC-9DEE-41FC-B283-24F11332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82699"/>
            <a:ext cx="9143999" cy="576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3609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DD66-4CB1-46D0-8517-A08515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B15ED9-08A7-4CF5-B9D9-660ADECF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</a:t>
            </a:fld>
            <a:r>
              <a:rPr lang="pt-BR" dirty="0"/>
              <a:t> de 21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DFDEC128-49B1-4B83-9D08-CF2BD9EDC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-71918"/>
            <a:ext cx="9266464" cy="65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38" name="s2Freeform: Shape 5">
            <a:extLst>
              <a:ext uri="{FF2B5EF4-FFF2-40B4-BE49-F238E27FC236}">
                <a16:creationId xmlns:a16="http://schemas.microsoft.com/office/drawing/2014/main" id="{24B08B8A-7422-4B30-9EFC-30F5B4B04252}"/>
              </a:ext>
            </a:extLst>
          </p:cNvPr>
          <p:cNvSpPr/>
          <p:nvPr/>
        </p:nvSpPr>
        <p:spPr>
          <a:xfrm>
            <a:off x="1739313" y="2371532"/>
            <a:ext cx="6663789" cy="1754327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s2Freeform: Shape 6">
            <a:extLst>
              <a:ext uri="{FF2B5EF4-FFF2-40B4-BE49-F238E27FC236}">
                <a16:creationId xmlns:a16="http://schemas.microsoft.com/office/drawing/2014/main" id="{B337B38B-5DAB-4D61-9655-DED3C5BE62EB}"/>
              </a:ext>
            </a:extLst>
          </p:cNvPr>
          <p:cNvSpPr/>
          <p:nvPr/>
        </p:nvSpPr>
        <p:spPr>
          <a:xfrm>
            <a:off x="1856375" y="246792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52CA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s2Freeform: Shape 7">
            <a:extLst>
              <a:ext uri="{FF2B5EF4-FFF2-40B4-BE49-F238E27FC236}">
                <a16:creationId xmlns:a16="http://schemas.microsoft.com/office/drawing/2014/main" id="{A7DD4665-D36B-4A04-8E33-F29E958A4FCA}"/>
              </a:ext>
            </a:extLst>
          </p:cNvPr>
          <p:cNvSpPr/>
          <p:nvPr/>
        </p:nvSpPr>
        <p:spPr>
          <a:xfrm>
            <a:off x="7933416" y="3740639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52CA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s2TextBox 10">
            <a:extLst>
              <a:ext uri="{FF2B5EF4-FFF2-40B4-BE49-F238E27FC236}">
                <a16:creationId xmlns:a16="http://schemas.microsoft.com/office/drawing/2014/main" id="{129AAEEB-2C54-4C40-80EC-0D2FDECB6874}"/>
              </a:ext>
            </a:extLst>
          </p:cNvPr>
          <p:cNvSpPr txBox="1"/>
          <p:nvPr/>
        </p:nvSpPr>
        <p:spPr>
          <a:xfrm>
            <a:off x="1649139" y="1903755"/>
            <a:ext cx="5242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52CA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25, </a:t>
            </a:r>
            <a:r>
              <a:rPr lang="en-US" sz="2400" b="1" i="1">
                <a:solidFill>
                  <a:srgbClr val="52CA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caput</a:t>
            </a:r>
            <a:r>
              <a:rPr lang="en-US" sz="2400" b="1">
                <a:solidFill>
                  <a:srgbClr val="52CA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§3º:</a:t>
            </a:r>
          </a:p>
        </p:txBody>
      </p:sp>
      <p:sp>
        <p:nvSpPr>
          <p:cNvPr id="42" name="s2Rectangle 1">
            <a:extLst>
              <a:ext uri="{FF2B5EF4-FFF2-40B4-BE49-F238E27FC236}">
                <a16:creationId xmlns:a16="http://schemas.microsoft.com/office/drawing/2014/main" id="{795EB6E7-94CB-4A23-A08D-54CECA38D11C}"/>
              </a:ext>
            </a:extLst>
          </p:cNvPr>
          <p:cNvSpPr/>
          <p:nvPr/>
        </p:nvSpPr>
        <p:spPr>
          <a:xfrm>
            <a:off x="2214369" y="2383182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 recursos dos Fundos (...) serão utilizados (...) </a:t>
            </a:r>
            <a:r>
              <a:rPr lang="pt-BR" u="heavy">
                <a:uFill>
                  <a:solidFill>
                    <a:srgbClr val="52CABD"/>
                  </a:solidFill>
                </a:uFill>
              </a:rPr>
              <a:t>no</a:t>
            </a:r>
            <a:r>
              <a:rPr lang="pt-BR" u="sng">
                <a:uFill>
                  <a:solidFill>
                    <a:srgbClr val="52CABD"/>
                  </a:solidFill>
                </a:uFill>
              </a:rPr>
              <a:t> </a:t>
            </a:r>
          </a:p>
          <a:p>
            <a:pPr algn="just"/>
            <a:r>
              <a:rPr lang="pt-BR" u="heavy">
                <a:uFill>
                  <a:solidFill>
                    <a:srgbClr val="52CABD"/>
                  </a:solidFill>
                </a:uFill>
              </a:rPr>
              <a:t>exercício financeiro</a:t>
            </a:r>
            <a:r>
              <a:rPr lang="pt-BR">
                <a:uFill>
                  <a:solidFill>
                    <a:srgbClr val="52CABD"/>
                  </a:solidFill>
                </a:uFill>
              </a:rPr>
              <a:t> em que lhes forem creditados</a:t>
            </a:r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(...).</a:t>
            </a:r>
          </a:p>
          <a:p>
            <a:pPr algn="just"/>
            <a:endParaRPr lang="pt-BR" b="1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u="heavy">
                <a:uFill>
                  <a:solidFill>
                    <a:srgbClr val="52CABD"/>
                  </a:solidFill>
                </a:uFill>
              </a:rPr>
              <a:t>Até </a:t>
            </a:r>
            <a:r>
              <a:rPr lang="pt-BR" b="1" u="heavy">
                <a:uFill>
                  <a:solidFill>
                    <a:srgbClr val="52CABD"/>
                  </a:solidFill>
                </a:uFill>
              </a:rPr>
              <a:t>10%</a:t>
            </a:r>
            <a:r>
              <a:rPr lang="pt-BR" u="heavy">
                <a:uFill>
                  <a:solidFill>
                    <a:srgbClr val="52CABD"/>
                  </a:solidFill>
                </a:uFill>
              </a:rPr>
              <a:t> dos recursos</a:t>
            </a:r>
            <a:r>
              <a:rPr lang="pt-BR">
                <a:uFill>
                  <a:solidFill>
                    <a:srgbClr val="52CABD"/>
                  </a:solidFill>
                </a:uFill>
              </a:rPr>
              <a:t> recebidos (...), poderão ser utilizados </a:t>
            </a:r>
          </a:p>
          <a:p>
            <a:pPr algn="just"/>
            <a:r>
              <a:rPr lang="pt-BR">
                <a:uFill>
                  <a:solidFill>
                    <a:srgbClr val="52CABD"/>
                  </a:solidFill>
                </a:uFill>
              </a:rPr>
              <a:t>no </a:t>
            </a:r>
            <a:r>
              <a:rPr lang="pt-BR" b="1" u="heavy">
                <a:uFill>
                  <a:solidFill>
                    <a:srgbClr val="52CABD"/>
                  </a:solidFill>
                </a:uFill>
              </a:rPr>
              <a:t>primeiro quadrimestre </a:t>
            </a:r>
            <a:r>
              <a:rPr lang="pt-BR" u="heavy">
                <a:uFill>
                  <a:solidFill>
                    <a:srgbClr val="52CABD"/>
                  </a:solidFill>
                </a:uFill>
              </a:rPr>
              <a:t>do exercício subsequente</a:t>
            </a:r>
            <a:r>
              <a:rPr lang="pt-BR">
                <a:uFill>
                  <a:solidFill>
                    <a:srgbClr val="52CABD"/>
                  </a:solidFill>
                </a:uFill>
              </a:rPr>
              <a:t>, </a:t>
            </a:r>
          </a:p>
          <a:p>
            <a:pPr algn="just"/>
            <a:r>
              <a:rPr lang="pt-BR">
                <a:uFill>
                  <a:solidFill>
                    <a:srgbClr val="52CABD"/>
                  </a:solidFill>
                </a:uFill>
              </a:rPr>
              <a:t>mediante abertura de crédito adicional.</a:t>
            </a:r>
            <a:endParaRPr lang="en-US" b="1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s2Freeform: Shape 5">
            <a:extLst>
              <a:ext uri="{FF2B5EF4-FFF2-40B4-BE49-F238E27FC236}">
                <a16:creationId xmlns:a16="http://schemas.microsoft.com/office/drawing/2014/main" id="{0C1375F7-ADD1-4E89-900F-C6EC0D1CAC27}"/>
              </a:ext>
            </a:extLst>
          </p:cNvPr>
          <p:cNvSpPr/>
          <p:nvPr/>
        </p:nvSpPr>
        <p:spPr>
          <a:xfrm>
            <a:off x="1729788" y="4600382"/>
            <a:ext cx="6663789" cy="1754327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s2Freeform: Shape 6">
            <a:extLst>
              <a:ext uri="{FF2B5EF4-FFF2-40B4-BE49-F238E27FC236}">
                <a16:creationId xmlns:a16="http://schemas.microsoft.com/office/drawing/2014/main" id="{90FA8138-A867-4F57-A5DC-3D33F0DE501A}"/>
              </a:ext>
            </a:extLst>
          </p:cNvPr>
          <p:cNvSpPr/>
          <p:nvPr/>
        </p:nvSpPr>
        <p:spPr>
          <a:xfrm>
            <a:off x="1846850" y="469677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52CA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s2Freeform: Shape 7">
            <a:extLst>
              <a:ext uri="{FF2B5EF4-FFF2-40B4-BE49-F238E27FC236}">
                <a16:creationId xmlns:a16="http://schemas.microsoft.com/office/drawing/2014/main" id="{7C3E52E0-90B4-472F-9DEC-3CB25999DE8E}"/>
              </a:ext>
            </a:extLst>
          </p:cNvPr>
          <p:cNvSpPr/>
          <p:nvPr/>
        </p:nvSpPr>
        <p:spPr>
          <a:xfrm>
            <a:off x="7923891" y="5969489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52CA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s2TextBox 10">
            <a:extLst>
              <a:ext uri="{FF2B5EF4-FFF2-40B4-BE49-F238E27FC236}">
                <a16:creationId xmlns:a16="http://schemas.microsoft.com/office/drawing/2014/main" id="{C5BE8EE8-6F04-4842-957A-1ADB097313CB}"/>
              </a:ext>
            </a:extLst>
          </p:cNvPr>
          <p:cNvSpPr txBox="1"/>
          <p:nvPr/>
        </p:nvSpPr>
        <p:spPr>
          <a:xfrm>
            <a:off x="1639614" y="4132605"/>
            <a:ext cx="520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52CA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11.494/2007, art. 21, </a:t>
            </a:r>
            <a:r>
              <a:rPr lang="en-US" sz="2400" b="1" i="1">
                <a:solidFill>
                  <a:srgbClr val="52CA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caput</a:t>
            </a:r>
            <a:r>
              <a:rPr lang="en-US" sz="2400" b="1">
                <a:solidFill>
                  <a:srgbClr val="52CA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§2º:</a:t>
            </a:r>
          </a:p>
        </p:txBody>
      </p:sp>
      <p:sp>
        <p:nvSpPr>
          <p:cNvPr id="80" name="s2Rectangle 1">
            <a:extLst>
              <a:ext uri="{FF2B5EF4-FFF2-40B4-BE49-F238E27FC236}">
                <a16:creationId xmlns:a16="http://schemas.microsoft.com/office/drawing/2014/main" id="{B8A9EE14-1E5A-40E2-B5B5-B838E85A7A0A}"/>
              </a:ext>
            </a:extLst>
          </p:cNvPr>
          <p:cNvSpPr/>
          <p:nvPr/>
        </p:nvSpPr>
        <p:spPr>
          <a:xfrm>
            <a:off x="2204844" y="4612032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 recursos dos Fundos (...) serão utilizados (...) </a:t>
            </a:r>
            <a:r>
              <a:rPr lang="pt-BR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u="sng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financeiro</a:t>
            </a:r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em que lhes forem creditados (...).</a:t>
            </a:r>
          </a:p>
          <a:p>
            <a:pPr algn="just"/>
            <a:endParaRPr lang="pt-BR" b="1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Até </a:t>
            </a:r>
            <a:r>
              <a:rPr lang="pt-BR" b="1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r>
              <a:rPr lang="pt-BR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recursos</a:t>
            </a:r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recebidos (...), poderão ser utilizados </a:t>
            </a:r>
          </a:p>
          <a:p>
            <a:pPr algn="just"/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trimestre</a:t>
            </a:r>
            <a:r>
              <a:rPr lang="pt-BR" u="heavy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exercício subsequente</a:t>
            </a:r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/>
            <a:r>
              <a:rPr lang="pt-BR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abertura de crédito adicional.</a:t>
            </a:r>
            <a:endParaRPr lang="en-US" b="1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11102705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5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21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51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614" y="986344"/>
              <a:ext cx="320255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10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 err="1">
                <a:uFill>
                  <a:solidFill>
                    <a:srgbClr val="52CABD"/>
                  </a:solidFill>
                </a:uFill>
              </a:rPr>
              <a:t>P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razo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uFill>
                  <a:solidFill>
                    <a:srgbClr val="52CABD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ara </a:t>
            </a:r>
            <a:r>
              <a:rPr lang="en-US" dirty="0" err="1">
                <a:uFill>
                  <a:solidFill>
                    <a:srgbClr val="52CABD"/>
                  </a:solidFill>
                </a:uFill>
              </a:rPr>
              <a:t>A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plicação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uFill>
                  <a:solidFill>
                    <a:srgbClr val="52CABD"/>
                  </a:solidFill>
                </a:uFill>
              </a:rPr>
              <a:t>R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ecursos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 uiExpand="1" build="p"/>
      <p:bldP spid="43" grpId="0" animBg="1"/>
      <p:bldP spid="44" grpId="0" animBg="1"/>
      <p:bldP spid="78" grpId="0" animBg="1"/>
      <p:bldP spid="79" grpId="0"/>
      <p:bldP spid="8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11102700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0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16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46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614" y="986344"/>
              <a:ext cx="320255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11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/>
              <a:t>FUNDEB: </a:t>
            </a:r>
            <a:r>
              <a:rPr lang="en-US" dirty="0" err="1">
                <a:uFill>
                  <a:solidFill>
                    <a:srgbClr val="52CABD"/>
                  </a:solidFill>
                </a:uFill>
              </a:rPr>
              <a:t>P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razo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uFill>
                  <a:solidFill>
                    <a:srgbClr val="52CABD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ara </a:t>
            </a:r>
            <a:r>
              <a:rPr lang="en-US" dirty="0" err="1">
                <a:uFill>
                  <a:solidFill>
                    <a:srgbClr val="52CABD"/>
                  </a:solidFill>
                </a:uFill>
              </a:rPr>
              <a:t>A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plicação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uFill>
                  <a:solidFill>
                    <a:srgbClr val="52CABD"/>
                  </a:solidFill>
                </a:uFill>
              </a:rPr>
              <a:t>R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ecursos</a:t>
            </a:r>
            <a:r>
              <a:rPr lang="en-US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Remanescentes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2379882" y="2874927"/>
            <a:ext cx="1876158" cy="1876158"/>
            <a:chOff x="247650" y="2038350"/>
            <a:chExt cx="2514600" cy="2514600"/>
          </a:xfrm>
        </p:grpSpPr>
        <p:sp>
          <p:nvSpPr>
            <p:cNvPr id="34" name="Circle: Hollow 1">
              <a:extLst>
                <a:ext uri="{FF2B5EF4-FFF2-40B4-BE49-F238E27FC236}">
                  <a16:creationId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/>
            </a:solidFill>
            <a:ln w="28575">
              <a:solidFill>
                <a:srgbClr val="52C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2">
              <a:extLst>
                <a:ext uri="{FF2B5EF4-FFF2-40B4-BE49-F238E27FC236}">
                  <a16:creationId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17739441"/>
                <a:gd name="adj3" fmla="val 8522"/>
              </a:avLst>
            </a:prstGeom>
            <a:solidFill>
              <a:srgbClr val="52C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10">
            <a:extLst>
              <a:ext uri="{FF2B5EF4-FFF2-40B4-BE49-F238E27FC236}">
                <a16:creationId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2274974" y="3184163"/>
            <a:ext cx="20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5%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2061189" y="2067115"/>
            <a:ext cx="2610000" cy="4048817"/>
            <a:chOff x="279464" y="4808964"/>
            <a:chExt cx="2532985" cy="984355"/>
          </a:xfrm>
        </p:grpSpPr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386878" y="4808964"/>
              <a:ext cx="2261286" cy="97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52CABD"/>
                  </a:solidFill>
                  <a:latin typeface="Tw Cen MT" panose="020B0602020104020603" pitchFamily="34" charset="0"/>
                </a:rPr>
                <a:t>Lei n. 11.494/2007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79464" y="5531424"/>
              <a:ext cx="2532985" cy="26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Até 5% dos recursos podiam ser aplicados no primeiro </a:t>
              </a:r>
              <a:r>
                <a:rPr lang="pt-B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trimestre</a:t>
              </a:r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do exercício seguinte.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D06BA224-846E-44E3-A6FB-E4AAE50DD890}"/>
              </a:ext>
            </a:extLst>
          </p:cNvPr>
          <p:cNvGrpSpPr/>
          <p:nvPr/>
        </p:nvGrpSpPr>
        <p:grpSpPr>
          <a:xfrm>
            <a:off x="5939936" y="2874927"/>
            <a:ext cx="1876160" cy="1876159"/>
            <a:chOff x="3314640" y="2038350"/>
            <a:chExt cx="2514604" cy="2514601"/>
          </a:xfrm>
        </p:grpSpPr>
        <p:sp>
          <p:nvSpPr>
            <p:cNvPr id="42" name="Circle: Hollow 13">
              <a:extLst>
                <a:ext uri="{FF2B5EF4-FFF2-40B4-BE49-F238E27FC236}">
                  <a16:creationId xmlns:a16="http://schemas.microsoft.com/office/drawing/2014/main" id="{7A422772-8EF7-4458-9198-275896795ADE}"/>
                </a:ext>
              </a:extLst>
            </p:cNvPr>
            <p:cNvSpPr/>
            <p:nvPr/>
          </p:nvSpPr>
          <p:spPr>
            <a:xfrm>
              <a:off x="3314643" y="2038350"/>
              <a:ext cx="2514601" cy="2514600"/>
            </a:xfrm>
            <a:prstGeom prst="donut">
              <a:avLst>
                <a:gd name="adj" fmla="val 8331"/>
              </a:avLst>
            </a:prstGeom>
            <a:solidFill>
              <a:schemeClr val="bg1"/>
            </a:solidFill>
            <a:ln w="28575">
              <a:solidFill>
                <a:srgbClr val="52C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Block Arc 14">
              <a:extLst>
                <a:ext uri="{FF2B5EF4-FFF2-40B4-BE49-F238E27FC236}">
                  <a16:creationId xmlns:a16="http://schemas.microsoft.com/office/drawing/2014/main" id="{914F1D4C-F0E9-4B43-90AE-D4C0B8DEA031}"/>
                </a:ext>
              </a:extLst>
            </p:cNvPr>
            <p:cNvSpPr/>
            <p:nvPr/>
          </p:nvSpPr>
          <p:spPr>
            <a:xfrm rot="18000000">
              <a:off x="3314641" y="2038350"/>
              <a:ext cx="2514600" cy="2514602"/>
            </a:xfrm>
            <a:prstGeom prst="blockArc">
              <a:avLst>
                <a:gd name="adj1" fmla="val 19892625"/>
                <a:gd name="adj2" fmla="val 1305106"/>
                <a:gd name="adj3" fmla="val 8288"/>
              </a:avLst>
            </a:prstGeom>
            <a:solidFill>
              <a:srgbClr val="52CABD"/>
            </a:solidFill>
            <a:ln>
              <a:solidFill>
                <a:srgbClr val="52C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15">
            <a:extLst>
              <a:ext uri="{FF2B5EF4-FFF2-40B4-BE49-F238E27FC236}">
                <a16:creationId xmlns:a16="http://schemas.microsoft.com/office/drawing/2014/main" id="{D80A1D5D-7BB0-4535-A78B-D7BB599E32C4}"/>
              </a:ext>
            </a:extLst>
          </p:cNvPr>
          <p:cNvSpPr txBox="1"/>
          <p:nvPr/>
        </p:nvSpPr>
        <p:spPr>
          <a:xfrm>
            <a:off x="5835029" y="3184163"/>
            <a:ext cx="20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10%</a:t>
            </a:r>
          </a:p>
        </p:txBody>
      </p:sp>
      <p:grpSp>
        <p:nvGrpSpPr>
          <p:cNvPr id="72" name="Group 30">
            <a:extLst>
              <a:ext uri="{FF2B5EF4-FFF2-40B4-BE49-F238E27FC236}">
                <a16:creationId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5513825" y="2049397"/>
            <a:ext cx="2610000" cy="4074854"/>
            <a:chOff x="3348707" y="4804916"/>
            <a:chExt cx="2469796" cy="1104567"/>
          </a:xfrm>
        </p:grpSpPr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528953" y="4804916"/>
              <a:ext cx="2085975" cy="10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52CABD"/>
                  </a:solidFill>
                  <a:latin typeface="Tw Cen MT" panose="020B0602020104020603" pitchFamily="34" charset="0"/>
                </a:rPr>
                <a:t>Lei n. 14.113/2020</a:t>
              </a:r>
            </a:p>
          </p:txBody>
        </p:sp>
        <p:sp>
          <p:nvSpPr>
            <p:cNvPr id="74" name="TextBox 17">
              <a:extLst>
                <a:ext uri="{FF2B5EF4-FFF2-40B4-BE49-F238E27FC236}">
                  <a16:creationId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48707" y="5617482"/>
              <a:ext cx="2469796" cy="29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Até 10% dos recursos podem ser aplicados no primeiro </a:t>
              </a:r>
              <a:r>
                <a:rPr lang="pt-B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quadrimestre</a:t>
              </a:r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do exercício seguinte.</a:t>
              </a:r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4606" y="3846505"/>
            <a:ext cx="626710" cy="6500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7848" y="3873165"/>
            <a:ext cx="600336" cy="6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35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24B08B8A-7422-4B30-9EFC-30F5B4B04252}"/>
              </a:ext>
            </a:extLst>
          </p:cNvPr>
          <p:cNvSpPr/>
          <p:nvPr/>
        </p:nvSpPr>
        <p:spPr>
          <a:xfrm>
            <a:off x="1408573" y="2371533"/>
            <a:ext cx="6663789" cy="1145519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6">
            <a:extLst>
              <a:ext uri="{FF2B5EF4-FFF2-40B4-BE49-F238E27FC236}">
                <a16:creationId xmlns:a16="http://schemas.microsoft.com/office/drawing/2014/main" id="{B337B38B-5DAB-4D61-9655-DED3C5BE62EB}"/>
              </a:ext>
            </a:extLst>
          </p:cNvPr>
          <p:cNvSpPr/>
          <p:nvPr/>
        </p:nvSpPr>
        <p:spPr>
          <a:xfrm>
            <a:off x="1525635" y="246792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Freeform: Shape 7">
            <a:extLst>
              <a:ext uri="{FF2B5EF4-FFF2-40B4-BE49-F238E27FC236}">
                <a16:creationId xmlns:a16="http://schemas.microsoft.com/office/drawing/2014/main" id="{A7DD4665-D36B-4A04-8E33-F29E958A4FCA}"/>
              </a:ext>
            </a:extLst>
          </p:cNvPr>
          <p:cNvSpPr/>
          <p:nvPr/>
        </p:nvSpPr>
        <p:spPr>
          <a:xfrm>
            <a:off x="7602676" y="3114996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129AAEEB-2C54-4C40-80EC-0D2FDECB6874}"/>
              </a:ext>
            </a:extLst>
          </p:cNvPr>
          <p:cNvSpPr txBox="1"/>
          <p:nvPr/>
        </p:nvSpPr>
        <p:spPr>
          <a:xfrm>
            <a:off x="1318399" y="1903755"/>
            <a:ext cx="454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26,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caput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795EB6E7-94CB-4A23-A08D-54CECA38D11C}"/>
              </a:ext>
            </a:extLst>
          </p:cNvPr>
          <p:cNvSpPr/>
          <p:nvPr/>
        </p:nvSpPr>
        <p:spPr>
          <a:xfrm>
            <a:off x="1883629" y="2383182"/>
            <a:ext cx="6363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(...) 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proporção não inferior a </a:t>
            </a:r>
            <a:r>
              <a:rPr lang="pt-BR" sz="1600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dos recursos anuais totais dos </a:t>
            </a:r>
          </a:p>
          <a:p>
            <a:pPr algn="just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Fundos referidos no art. 1º desta Lei será destinada ao pagamento, </a:t>
            </a:r>
          </a:p>
          <a:p>
            <a:pPr algn="just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em cada rede de ensino, da </a:t>
            </a:r>
            <a:r>
              <a:rPr lang="pt-BR" sz="1600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remuneração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1600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da </a:t>
            </a:r>
          </a:p>
          <a:p>
            <a:pPr algn="just"/>
            <a:r>
              <a:rPr lang="pt-BR" sz="1600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educação básica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1600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efetivo exercício</a:t>
            </a:r>
            <a:r>
              <a:rPr lang="pt-BR" sz="16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C1375F7-ADD1-4E89-900F-C6EC0D1CAC27}"/>
              </a:ext>
            </a:extLst>
          </p:cNvPr>
          <p:cNvSpPr/>
          <p:nvPr/>
        </p:nvSpPr>
        <p:spPr>
          <a:xfrm>
            <a:off x="1399048" y="4600382"/>
            <a:ext cx="6663789" cy="842647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6">
            <a:extLst>
              <a:ext uri="{FF2B5EF4-FFF2-40B4-BE49-F238E27FC236}">
                <a16:creationId xmlns:a16="http://schemas.microsoft.com/office/drawing/2014/main" id="{90FA8138-A867-4F57-A5DC-3D33F0DE501A}"/>
              </a:ext>
            </a:extLst>
          </p:cNvPr>
          <p:cNvSpPr/>
          <p:nvPr/>
        </p:nvSpPr>
        <p:spPr>
          <a:xfrm>
            <a:off x="1516110" y="469677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">
            <a:extLst>
              <a:ext uri="{FF2B5EF4-FFF2-40B4-BE49-F238E27FC236}">
                <a16:creationId xmlns:a16="http://schemas.microsoft.com/office/drawing/2014/main" id="{7C3E52E0-90B4-472F-9DEC-3CB25999DE8E}"/>
              </a:ext>
            </a:extLst>
          </p:cNvPr>
          <p:cNvSpPr/>
          <p:nvPr/>
        </p:nvSpPr>
        <p:spPr>
          <a:xfrm>
            <a:off x="7593151" y="5064714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C5BE8EE8-6F04-4842-957A-1ADB097313CB}"/>
              </a:ext>
            </a:extLst>
          </p:cNvPr>
          <p:cNvSpPr txBox="1"/>
          <p:nvPr/>
        </p:nvSpPr>
        <p:spPr>
          <a:xfrm>
            <a:off x="1308874" y="4132605"/>
            <a:ext cx="458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11.494/2007, art. 22,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caput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B8A9EE14-1E5A-40E2-B5B5-B838E85A7A0A}"/>
              </a:ext>
            </a:extLst>
          </p:cNvPr>
          <p:cNvSpPr/>
          <p:nvPr/>
        </p:nvSpPr>
        <p:spPr>
          <a:xfrm>
            <a:off x="1874104" y="4612032"/>
            <a:ext cx="6363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Pelo menos </a:t>
            </a:r>
            <a:r>
              <a:rPr lang="pt-BR" sz="16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lang="pt-BR" sz="16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recursos anuais totais dos Fundos serão destinados </a:t>
            </a:r>
          </a:p>
          <a:p>
            <a:pPr algn="just"/>
            <a:r>
              <a:rPr lang="pt-BR" sz="16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ao pagamento da </a:t>
            </a:r>
            <a:r>
              <a:rPr lang="pt-BR" sz="16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remuneração</a:t>
            </a:r>
            <a:r>
              <a:rPr lang="pt-BR" sz="16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16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do magistério da </a:t>
            </a:r>
          </a:p>
          <a:p>
            <a:pPr algn="just"/>
            <a:r>
              <a:rPr lang="pt-BR" sz="16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educação básica</a:t>
            </a:r>
            <a:r>
              <a:rPr lang="pt-BR" sz="16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16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efetivo exercício</a:t>
            </a:r>
            <a:r>
              <a:rPr lang="pt-BR" sz="16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na rede pública.</a:t>
            </a:r>
            <a:endParaRPr lang="en-US" sz="2000" b="1" dirty="0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9449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71695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2004925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12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Profissionais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 da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Educação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Básica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5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 uiExpand="1" build="p"/>
      <p:bldP spid="43" grpId="0" animBg="1"/>
      <p:bldP spid="44" grpId="0" animBg="1"/>
      <p:bldP spid="78" grpId="0" animBg="1"/>
      <p:bldP spid="79" grpId="0"/>
      <p:bldP spid="8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6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22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52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13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Profissionais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 da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Educação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Básica</a:t>
            </a:r>
            <a:r>
              <a:rPr lang="en-US" dirty="0">
                <a:uFill>
                  <a:solidFill>
                    <a:srgbClr val="FAC331"/>
                  </a:solidFill>
                </a:uFill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2078042" y="2874927"/>
            <a:ext cx="1876158" cy="1876158"/>
            <a:chOff x="247650" y="2038350"/>
            <a:chExt cx="2514600" cy="2514600"/>
          </a:xfrm>
        </p:grpSpPr>
        <p:sp>
          <p:nvSpPr>
            <p:cNvPr id="34" name="Circle: Hollow 1">
              <a:extLst>
                <a:ext uri="{FF2B5EF4-FFF2-40B4-BE49-F238E27FC236}">
                  <a16:creationId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2">
              <a:extLst>
                <a:ext uri="{FF2B5EF4-FFF2-40B4-BE49-F238E27FC236}">
                  <a16:creationId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7629612"/>
                <a:gd name="adj3" fmla="val 8446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10">
            <a:extLst>
              <a:ext uri="{FF2B5EF4-FFF2-40B4-BE49-F238E27FC236}">
                <a16:creationId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1973134" y="3459063"/>
            <a:ext cx="20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60%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1759349" y="2067120"/>
            <a:ext cx="2610000" cy="4048818"/>
            <a:chOff x="279464" y="4808964"/>
            <a:chExt cx="2532985" cy="984355"/>
          </a:xfrm>
        </p:grpSpPr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386878" y="4808964"/>
              <a:ext cx="2261286" cy="97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Lei n. 11.494/2007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79464" y="5531424"/>
              <a:ext cx="2532985" cy="26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No mínimo 60% dos recursos eram destinados à remuneração dos </a:t>
              </a:r>
              <a:r>
                <a:rPr lang="pt-BR" sz="16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do magistério</a:t>
              </a:r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D06BA224-846E-44E3-A6FB-E4AAE50DD890}"/>
              </a:ext>
            </a:extLst>
          </p:cNvPr>
          <p:cNvGrpSpPr/>
          <p:nvPr/>
        </p:nvGrpSpPr>
        <p:grpSpPr>
          <a:xfrm>
            <a:off x="5638096" y="2874927"/>
            <a:ext cx="1876161" cy="1876160"/>
            <a:chOff x="3314639" y="2038350"/>
            <a:chExt cx="2514605" cy="2514603"/>
          </a:xfrm>
        </p:grpSpPr>
        <p:sp>
          <p:nvSpPr>
            <p:cNvPr id="42" name="Circle: Hollow 13">
              <a:extLst>
                <a:ext uri="{FF2B5EF4-FFF2-40B4-BE49-F238E27FC236}">
                  <a16:creationId xmlns:a16="http://schemas.microsoft.com/office/drawing/2014/main" id="{7A422772-8EF7-4458-9198-275896795ADE}"/>
                </a:ext>
              </a:extLst>
            </p:cNvPr>
            <p:cNvSpPr/>
            <p:nvPr/>
          </p:nvSpPr>
          <p:spPr>
            <a:xfrm>
              <a:off x="3314643" y="2038350"/>
              <a:ext cx="2514601" cy="2514600"/>
            </a:xfrm>
            <a:prstGeom prst="donut">
              <a:avLst>
                <a:gd name="adj" fmla="val 8331"/>
              </a:avLst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Block Arc 14">
              <a:extLst>
                <a:ext uri="{FF2B5EF4-FFF2-40B4-BE49-F238E27FC236}">
                  <a16:creationId xmlns:a16="http://schemas.microsoft.com/office/drawing/2014/main" id="{914F1D4C-F0E9-4B43-90AE-D4C0B8DEA031}"/>
                </a:ext>
              </a:extLst>
            </p:cNvPr>
            <p:cNvSpPr/>
            <p:nvPr/>
          </p:nvSpPr>
          <p:spPr>
            <a:xfrm rot="18000000">
              <a:off x="3314641" y="2038351"/>
              <a:ext cx="2514600" cy="2514603"/>
            </a:xfrm>
            <a:prstGeom prst="blockArc">
              <a:avLst>
                <a:gd name="adj1" fmla="val 19892625"/>
                <a:gd name="adj2" fmla="val 13361096"/>
                <a:gd name="adj3" fmla="val 7984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15">
            <a:extLst>
              <a:ext uri="{FF2B5EF4-FFF2-40B4-BE49-F238E27FC236}">
                <a16:creationId xmlns:a16="http://schemas.microsoft.com/office/drawing/2014/main" id="{D80A1D5D-7BB0-4535-A78B-D7BB599E32C4}"/>
              </a:ext>
            </a:extLst>
          </p:cNvPr>
          <p:cNvSpPr txBox="1"/>
          <p:nvPr/>
        </p:nvSpPr>
        <p:spPr>
          <a:xfrm>
            <a:off x="5533189" y="3459063"/>
            <a:ext cx="208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70%</a:t>
            </a:r>
          </a:p>
        </p:txBody>
      </p:sp>
      <p:grpSp>
        <p:nvGrpSpPr>
          <p:cNvPr id="72" name="Group 30">
            <a:extLst>
              <a:ext uri="{FF2B5EF4-FFF2-40B4-BE49-F238E27FC236}">
                <a16:creationId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5211985" y="2049393"/>
            <a:ext cx="2610000" cy="4354253"/>
            <a:chOff x="3348707" y="4804916"/>
            <a:chExt cx="2469796" cy="1180304"/>
          </a:xfrm>
        </p:grpSpPr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528953" y="4804916"/>
              <a:ext cx="2085975" cy="10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Lei n. 14.113/2020</a:t>
              </a:r>
            </a:p>
          </p:txBody>
        </p:sp>
        <p:sp>
          <p:nvSpPr>
            <p:cNvPr id="74" name="TextBox 17">
              <a:extLst>
                <a:ext uri="{FF2B5EF4-FFF2-40B4-BE49-F238E27FC236}">
                  <a16:creationId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48707" y="5559734"/>
              <a:ext cx="2469796" cy="42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No mínimo 70% dos recursos (exceto VAAR), devem ser destinados à remuneração dos </a:t>
              </a:r>
              <a:r>
                <a:rPr lang="pt-BR" sz="16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da educação básica</a:t>
              </a:r>
              <a:r>
                <a:rPr lang="pt-BR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12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24B08B8A-7422-4B30-9EFC-30F5B4B04252}"/>
              </a:ext>
            </a:extLst>
          </p:cNvPr>
          <p:cNvSpPr/>
          <p:nvPr/>
        </p:nvSpPr>
        <p:spPr>
          <a:xfrm>
            <a:off x="1408573" y="2371533"/>
            <a:ext cx="6663789" cy="1254424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6">
            <a:extLst>
              <a:ext uri="{FF2B5EF4-FFF2-40B4-BE49-F238E27FC236}">
                <a16:creationId xmlns:a16="http://schemas.microsoft.com/office/drawing/2014/main" id="{B337B38B-5DAB-4D61-9655-DED3C5BE62EB}"/>
              </a:ext>
            </a:extLst>
          </p:cNvPr>
          <p:cNvSpPr/>
          <p:nvPr/>
        </p:nvSpPr>
        <p:spPr>
          <a:xfrm>
            <a:off x="1525635" y="246792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7">
            <a:extLst>
              <a:ext uri="{FF2B5EF4-FFF2-40B4-BE49-F238E27FC236}">
                <a16:creationId xmlns:a16="http://schemas.microsoft.com/office/drawing/2014/main" id="{A7DD4665-D36B-4A04-8E33-F29E958A4FCA}"/>
              </a:ext>
            </a:extLst>
          </p:cNvPr>
          <p:cNvSpPr/>
          <p:nvPr/>
        </p:nvSpPr>
        <p:spPr>
          <a:xfrm>
            <a:off x="7602676" y="318237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129AAEEB-2C54-4C40-80EC-0D2FDECB6874}"/>
              </a:ext>
            </a:extLst>
          </p:cNvPr>
          <p:cNvSpPr txBox="1"/>
          <p:nvPr/>
        </p:nvSpPr>
        <p:spPr>
          <a:xfrm>
            <a:off x="1318399" y="1903755"/>
            <a:ext cx="5516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26, §1º,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inciso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II: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795EB6E7-94CB-4A23-A08D-54CECA38D11C}"/>
              </a:ext>
            </a:extLst>
          </p:cNvPr>
          <p:cNvSpPr/>
          <p:nvPr/>
        </p:nvSpPr>
        <p:spPr>
          <a:xfrm>
            <a:off x="1883629" y="2383182"/>
            <a:ext cx="63633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(...) </a:t>
            </a:r>
            <a:r>
              <a:rPr lang="pt-BR" sz="1400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docentes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profissionais no exercício de </a:t>
            </a:r>
            <a:r>
              <a:rPr lang="pt-BR" sz="1400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de suporte pedagógico direto </a:t>
            </a:r>
          </a:p>
          <a:p>
            <a:pPr algn="just"/>
            <a:r>
              <a:rPr lang="pt-BR" sz="1400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à docência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de direção ou administração escolar, planejamento, inspeção, </a:t>
            </a:r>
          </a:p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supervisão, </a:t>
            </a:r>
            <a:r>
              <a:rPr lang="pt-BR" sz="14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educacional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coordenação e </a:t>
            </a:r>
            <a:r>
              <a:rPr lang="pt-BR" sz="14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assessoramento </a:t>
            </a:r>
          </a:p>
          <a:p>
            <a:pPr algn="just"/>
            <a:r>
              <a:rPr lang="pt-BR" sz="14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pedagógico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14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de funções de apoio técnico, administrativo </a:t>
            </a:r>
          </a:p>
          <a:p>
            <a:pPr algn="just"/>
            <a:r>
              <a:rPr lang="pt-BR" sz="1400" u="heavy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 operacional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em efetivo exercício nas redes  de ensino de educação básica.</a:t>
            </a:r>
            <a:endParaRPr lang="en-US" dirty="0"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C1375F7-ADD1-4E89-900F-C6EC0D1CAC27}"/>
              </a:ext>
            </a:extLst>
          </p:cNvPr>
          <p:cNvSpPr/>
          <p:nvPr/>
        </p:nvSpPr>
        <p:spPr>
          <a:xfrm>
            <a:off x="1399048" y="4600383"/>
            <a:ext cx="6663789" cy="104964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6">
            <a:extLst>
              <a:ext uri="{FF2B5EF4-FFF2-40B4-BE49-F238E27FC236}">
                <a16:creationId xmlns:a16="http://schemas.microsoft.com/office/drawing/2014/main" id="{90FA8138-A867-4F57-A5DC-3D33F0DE501A}"/>
              </a:ext>
            </a:extLst>
          </p:cNvPr>
          <p:cNvSpPr/>
          <p:nvPr/>
        </p:nvSpPr>
        <p:spPr>
          <a:xfrm>
            <a:off x="1516110" y="469677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">
            <a:extLst>
              <a:ext uri="{FF2B5EF4-FFF2-40B4-BE49-F238E27FC236}">
                <a16:creationId xmlns:a16="http://schemas.microsoft.com/office/drawing/2014/main" id="{7C3E52E0-90B4-472F-9DEC-3CB25999DE8E}"/>
              </a:ext>
            </a:extLst>
          </p:cNvPr>
          <p:cNvSpPr/>
          <p:nvPr/>
        </p:nvSpPr>
        <p:spPr>
          <a:xfrm>
            <a:off x="7593151" y="529572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C5BE8EE8-6F04-4842-957A-1ADB097313CB}"/>
              </a:ext>
            </a:extLst>
          </p:cNvPr>
          <p:cNvSpPr txBox="1"/>
          <p:nvPr/>
        </p:nvSpPr>
        <p:spPr>
          <a:xfrm>
            <a:off x="1308874" y="4132605"/>
            <a:ext cx="5528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11.494/2007, art. 22,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p.u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inciso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II:</a:t>
            </a:r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B8A9EE14-1E5A-40E2-B5B5-B838E85A7A0A}"/>
              </a:ext>
            </a:extLst>
          </p:cNvPr>
          <p:cNvSpPr/>
          <p:nvPr/>
        </p:nvSpPr>
        <p:spPr>
          <a:xfrm>
            <a:off x="1874104" y="4612032"/>
            <a:ext cx="6363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do magistério da educação: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docentes, profissionais que oferecem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suporte pedagógico direto ao exercício da docência: direção ou administração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escolar, planejamento, inspeção, supervisão, orientação educacional e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pedagógica</a:t>
            </a:r>
            <a:endParaRPr lang="en-US" b="1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3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19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49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14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P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rofissionais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E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ducação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B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ásica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 uiExpand="1" build="p"/>
      <p:bldP spid="43" grpId="0" animBg="1"/>
      <p:bldP spid="44" grpId="0" animBg="1"/>
      <p:bldP spid="78" grpId="0" animBg="1"/>
      <p:bldP spid="79" grpId="0"/>
      <p:bldP spid="8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5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21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51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15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P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rofissionais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E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ducação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B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ásica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cxnSp>
        <p:nvCxnSpPr>
          <p:cNvPr id="84" name="!!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5931650" y="3404761"/>
            <a:ext cx="1457032" cy="112417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999062" y="3658931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931985" y="3579204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565998" y="4273302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668587" y="424437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89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492999" y="3284965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595587" y="325603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91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445758" y="4234692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548347" y="420576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C</a:t>
            </a:r>
          </a:p>
        </p:txBody>
      </p:sp>
      <p:sp>
        <p:nvSpPr>
          <p:cNvPr id="93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152559" y="3041525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7254858" y="301259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D</a:t>
            </a:r>
          </a:p>
        </p:txBody>
      </p:sp>
      <p:grpSp>
        <p:nvGrpSpPr>
          <p:cNvPr id="95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1267064" y="4871759"/>
            <a:ext cx="2126507" cy="1500740"/>
            <a:chOff x="378640" y="3790657"/>
            <a:chExt cx="2126507" cy="926814"/>
          </a:xfrm>
        </p:grpSpPr>
        <p:sp>
          <p:nvSpPr>
            <p:cNvPr id="96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530327" y="3790657"/>
              <a:ext cx="1948760" cy="36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Lei n. </a:t>
              </a:r>
            </a:p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11.494/2006</a:t>
              </a:r>
            </a:p>
          </p:txBody>
        </p:sp>
        <p:sp>
          <p:nvSpPr>
            <p:cNvPr id="97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2"/>
              <a:ext cx="2126507" cy="58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do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Magistério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da Educação Básica em Efetivo Exercício na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Rede Pública</a:t>
              </a:r>
            </a:p>
          </p:txBody>
        </p:sp>
      </p:grpSp>
      <p:grpSp>
        <p:nvGrpSpPr>
          <p:cNvPr id="98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373540" y="2178580"/>
            <a:ext cx="3014601" cy="1057303"/>
            <a:chOff x="2281192" y="2835528"/>
            <a:chExt cx="2126507" cy="1057303"/>
          </a:xfrm>
        </p:grpSpPr>
        <p:sp>
          <p:nvSpPr>
            <p:cNvPr id="99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Lei n. 14.113/2020</a:t>
              </a:r>
            </a:p>
          </p:txBody>
        </p:sp>
        <p:sp>
          <p:nvSpPr>
            <p:cNvPr id="100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da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Educação Básica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em Efetivo Exercício nas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Redes Escolares 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de Educação Básica</a:t>
              </a:r>
            </a:p>
          </p:txBody>
        </p:sp>
      </p:grpSp>
      <p:grpSp>
        <p:nvGrpSpPr>
          <p:cNvPr id="101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602718" y="3491130"/>
            <a:ext cx="2126507" cy="657193"/>
            <a:chOff x="4246516" y="3872063"/>
            <a:chExt cx="2126507" cy="657193"/>
          </a:xfrm>
        </p:grpSpPr>
        <p:sp>
          <p:nvSpPr>
            <p:cNvPr id="102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EE9524"/>
                  </a:solidFill>
                  <a:latin typeface="Tw Cen MT" panose="020B0602020104020603" pitchFamily="34" charset="0"/>
                </a:rPr>
                <a:t>Reexame</a:t>
              </a:r>
              <a:r>
                <a:rPr lang="en-US" sz="16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 da </a:t>
              </a:r>
              <a:r>
                <a:rPr lang="en-US" sz="1600" b="1" dirty="0" err="1">
                  <a:solidFill>
                    <a:srgbClr val="EE9524"/>
                  </a:solidFill>
                  <a:latin typeface="Tw Cen MT" panose="020B0602020104020603" pitchFamily="34" charset="0"/>
                </a:rPr>
                <a:t>Posição</a:t>
              </a:r>
              <a:r>
                <a:rPr lang="en-US" sz="16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 do FNDE</a:t>
              </a:r>
            </a:p>
          </p:txBody>
        </p:sp>
        <p:sp>
          <p:nvSpPr>
            <p:cNvPr id="103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846989" y="1946663"/>
            <a:ext cx="2702318" cy="1057303"/>
            <a:chOff x="5943402" y="2692391"/>
            <a:chExt cx="2126507" cy="1057303"/>
          </a:xfrm>
        </p:grpSpPr>
        <p:sp>
          <p:nvSpPr>
            <p:cNvPr id="105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Lei n. 14.276/2021</a:t>
              </a:r>
            </a:p>
          </p:txBody>
        </p:sp>
        <p:sp>
          <p:nvSpPr>
            <p:cNvPr id="106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da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Educação Básica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em Efetivo Exercício nas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Redes de Ensino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de Educação Básica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07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61921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5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21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51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16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P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rofissionais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E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ducação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B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ásica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cxnSp>
        <p:nvCxnSpPr>
          <p:cNvPr id="84" name="!!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216266" y="3404762"/>
            <a:ext cx="2172416" cy="197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2829531" y="3206551"/>
            <a:ext cx="2113614" cy="42345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2541002" y="2928085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2643590" y="289915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91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4627786" y="3307822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4730375" y="327889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C</a:t>
            </a:r>
          </a:p>
        </p:txBody>
      </p:sp>
      <p:sp>
        <p:nvSpPr>
          <p:cNvPr id="93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152559" y="3041525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7254858" y="301259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D</a:t>
            </a:r>
          </a:p>
        </p:txBody>
      </p:sp>
      <p:grpSp>
        <p:nvGrpSpPr>
          <p:cNvPr id="98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1291206" y="1859422"/>
            <a:ext cx="3014601" cy="1057303"/>
            <a:chOff x="2281192" y="2835528"/>
            <a:chExt cx="2126507" cy="1057303"/>
          </a:xfrm>
        </p:grpSpPr>
        <p:sp>
          <p:nvSpPr>
            <p:cNvPr id="99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Lei n. 14.113/2020</a:t>
              </a:r>
            </a:p>
          </p:txBody>
        </p:sp>
        <p:sp>
          <p:nvSpPr>
            <p:cNvPr id="100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da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Educação Básica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em Efetivo Exercício nas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Redes Escolares 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de Educação Básica</a:t>
              </a:r>
            </a:p>
          </p:txBody>
        </p:sp>
      </p:grpSp>
      <p:grpSp>
        <p:nvGrpSpPr>
          <p:cNvPr id="101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3833727" y="2641295"/>
            <a:ext cx="2126507" cy="657193"/>
            <a:chOff x="4246516" y="3872063"/>
            <a:chExt cx="2126507" cy="657193"/>
          </a:xfrm>
        </p:grpSpPr>
        <p:sp>
          <p:nvSpPr>
            <p:cNvPr id="102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EE9524"/>
                  </a:solidFill>
                  <a:latin typeface="Tw Cen MT" panose="020B0602020104020603" pitchFamily="34" charset="0"/>
                </a:rPr>
                <a:t>Reexame</a:t>
              </a:r>
              <a:r>
                <a:rPr lang="en-US" sz="16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 da </a:t>
              </a:r>
              <a:r>
                <a:rPr lang="en-US" sz="1600" b="1" dirty="0" err="1">
                  <a:solidFill>
                    <a:srgbClr val="EE9524"/>
                  </a:solidFill>
                  <a:latin typeface="Tw Cen MT" panose="020B0602020104020603" pitchFamily="34" charset="0"/>
                </a:rPr>
                <a:t>Posição</a:t>
              </a:r>
              <a:r>
                <a:rPr lang="en-US" sz="16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 do FNDE</a:t>
              </a:r>
            </a:p>
          </p:txBody>
        </p:sp>
        <p:sp>
          <p:nvSpPr>
            <p:cNvPr id="103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846989" y="1946663"/>
            <a:ext cx="2702318" cy="1057303"/>
            <a:chOff x="5943402" y="2692391"/>
            <a:chExt cx="2126507" cy="1057303"/>
          </a:xfrm>
        </p:grpSpPr>
        <p:sp>
          <p:nvSpPr>
            <p:cNvPr id="105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Lei n. 14.276/2021</a:t>
              </a:r>
            </a:p>
          </p:txBody>
        </p:sp>
        <p:sp>
          <p:nvSpPr>
            <p:cNvPr id="106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Profissionais da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Educação Básica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em Efetivo Exercício nas </a:t>
              </a:r>
              <a:r>
                <a:rPr lang="pt-BR" sz="1400" b="1" u="heavy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Redes de Ensino</a:t>
              </a:r>
              <a:r>
                <a:rPr lang="pt-BR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de Educação Básica </a:t>
              </a:r>
            </a:p>
          </p:txBody>
        </p:sp>
      </p:grpSp>
      <p:sp>
        <p:nvSpPr>
          <p:cNvPr id="72" name="TextBox 85">
            <a:extLst>
              <a:ext uri="{FF2B5EF4-FFF2-40B4-BE49-F238E27FC236}">
                <a16:creationId xmlns:a16="http://schemas.microsoft.com/office/drawing/2014/main" id="{4128FC70-EC87-4505-B103-CC8A34AD5B99}"/>
              </a:ext>
            </a:extLst>
          </p:cNvPr>
          <p:cNvSpPr txBox="1"/>
          <p:nvPr/>
        </p:nvSpPr>
        <p:spPr>
          <a:xfrm>
            <a:off x="1337561" y="3591786"/>
            <a:ext cx="2273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Professores com nível superior;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com diploma em pedagogia;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com curso técnico em área pedagógica;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com notório saber reconhecido pelo sistema de ensino;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que prestam serviço social ou de psicologia;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strike="sngStrike" dirty="0">
                <a:solidFill>
                  <a:srgbClr val="A6A6A6"/>
                </a:solidFill>
                <a:latin typeface="Tw Cen MT" panose="020B0602020104020603" pitchFamily="34" charset="0"/>
              </a:rPr>
              <a:t>Trab. de atividades técnico-adm. ou de apoio.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TextBox 85">
            <a:extLst>
              <a:ext uri="{FF2B5EF4-FFF2-40B4-BE49-F238E27FC236}">
                <a16:creationId xmlns:a16="http://schemas.microsoft.com/office/drawing/2014/main" id="{4128FC70-EC87-4505-B103-CC8A34AD5B99}"/>
              </a:ext>
            </a:extLst>
          </p:cNvPr>
          <p:cNvSpPr txBox="1"/>
          <p:nvPr/>
        </p:nvSpPr>
        <p:spPr>
          <a:xfrm>
            <a:off x="3953044" y="3855853"/>
            <a:ext cx="217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Professores;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em suporte pedagógico direto à docência;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de atividades técnico-adm. ou de apoio, DESDE QUE TENHA PELO MENOS UMA DAS FORMAÇÕES. 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85">
            <a:extLst>
              <a:ext uri="{FF2B5EF4-FFF2-40B4-BE49-F238E27FC236}">
                <a16:creationId xmlns:a16="http://schemas.microsoft.com/office/drawing/2014/main" id="{4128FC70-EC87-4505-B103-CC8A34AD5B99}"/>
              </a:ext>
            </a:extLst>
          </p:cNvPr>
          <p:cNvSpPr txBox="1"/>
          <p:nvPr/>
        </p:nvSpPr>
        <p:spPr>
          <a:xfrm>
            <a:off x="6307330" y="3701687"/>
            <a:ext cx="21747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Professores;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em suporte pedagógico direto à docência;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Trab. de atividades técnico-adm. ou de apoio;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strike="sngStrike" dirty="0">
                <a:solidFill>
                  <a:srgbClr val="A6A6A6"/>
                </a:solidFill>
                <a:latin typeface="Tw Cen MT" panose="020B0602020104020603" pitchFamily="34" charset="0"/>
              </a:rPr>
              <a:t>Trab. que prestam serviço social ou de psicologia.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347228" y="5230094"/>
            <a:ext cx="6829496" cy="753456"/>
            <a:chOff x="1347228" y="5230094"/>
            <a:chExt cx="6829496" cy="753456"/>
          </a:xfrm>
        </p:grpSpPr>
        <p:sp>
          <p:nvSpPr>
            <p:cNvPr id="6" name="Retângulo 5"/>
            <p:cNvSpPr/>
            <p:nvPr/>
          </p:nvSpPr>
          <p:spPr>
            <a:xfrm>
              <a:off x="1347228" y="5557421"/>
              <a:ext cx="2186085" cy="426129"/>
            </a:xfrm>
            <a:prstGeom prst="rect">
              <a:avLst/>
            </a:prstGeom>
            <a:noFill/>
            <a:ln w="28575">
              <a:solidFill>
                <a:srgbClr val="FAC3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370995" y="5230094"/>
              <a:ext cx="1805729" cy="644258"/>
            </a:xfrm>
            <a:prstGeom prst="rect">
              <a:avLst/>
            </a:prstGeom>
            <a:noFill/>
            <a:ln w="28575">
              <a:solidFill>
                <a:srgbClr val="FAC3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6" idx="3"/>
              <a:endCxn id="75" idx="1"/>
            </p:cNvCxnSpPr>
            <p:nvPr/>
          </p:nvCxnSpPr>
          <p:spPr>
            <a:xfrm flipV="1">
              <a:off x="3533313" y="5552223"/>
              <a:ext cx="2837682" cy="218263"/>
            </a:xfrm>
            <a:prstGeom prst="line">
              <a:avLst/>
            </a:prstGeom>
            <a:ln w="28575">
              <a:solidFill>
                <a:srgbClr val="FAC3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1347227" y="4624149"/>
            <a:ext cx="6829497" cy="1811304"/>
            <a:chOff x="1347227" y="4624149"/>
            <a:chExt cx="6829497" cy="1811304"/>
          </a:xfrm>
        </p:grpSpPr>
        <p:sp>
          <p:nvSpPr>
            <p:cNvPr id="10" name="Retângulo 9"/>
            <p:cNvSpPr/>
            <p:nvPr/>
          </p:nvSpPr>
          <p:spPr>
            <a:xfrm>
              <a:off x="1347227" y="6001305"/>
              <a:ext cx="2186085" cy="434148"/>
            </a:xfrm>
            <a:prstGeom prst="rect">
              <a:avLst/>
            </a:prstGeom>
            <a:noFill/>
            <a:ln w="28575">
              <a:solidFill>
                <a:srgbClr val="029F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370995" y="4624149"/>
              <a:ext cx="1805729" cy="590987"/>
            </a:xfrm>
            <a:prstGeom prst="rect">
              <a:avLst/>
            </a:prstGeom>
            <a:noFill/>
            <a:ln w="28575">
              <a:solidFill>
                <a:srgbClr val="029F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0" idx="3"/>
            </p:cNvCxnSpPr>
            <p:nvPr/>
          </p:nvCxnSpPr>
          <p:spPr>
            <a:xfrm flipV="1">
              <a:off x="3533312" y="4935984"/>
              <a:ext cx="2837683" cy="1282395"/>
            </a:xfrm>
            <a:prstGeom prst="line">
              <a:avLst/>
            </a:prstGeom>
            <a:ln w="28575">
              <a:solidFill>
                <a:srgbClr val="029F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8">
            <a:extLst>
              <a:ext uri="{FF2B5EF4-FFF2-40B4-BE49-F238E27FC236}">
                <a16:creationId xmlns:a16="http://schemas.microsoft.com/office/drawing/2014/main" id="{94FEB85E-7FB5-423D-AA49-59DC2F0A356E}"/>
              </a:ext>
            </a:extLst>
          </p:cNvPr>
          <p:cNvSpPr/>
          <p:nvPr/>
        </p:nvSpPr>
        <p:spPr>
          <a:xfrm>
            <a:off x="4068582" y="5966893"/>
            <a:ext cx="4150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Consultas</a:t>
            </a: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 n. 1114501*,  1102368*, 1107545*, 1112538*, </a:t>
            </a:r>
            <a:r>
              <a:rPr lang="en-US" sz="1400" b="1" u="sng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1112613*</a:t>
            </a: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20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4210329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24B08B8A-7422-4B30-9EFC-30F5B4B04252}"/>
              </a:ext>
            </a:extLst>
          </p:cNvPr>
          <p:cNvSpPr/>
          <p:nvPr/>
        </p:nvSpPr>
        <p:spPr>
          <a:xfrm>
            <a:off x="1082659" y="2371533"/>
            <a:ext cx="6663789" cy="104964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6">
            <a:extLst>
              <a:ext uri="{FF2B5EF4-FFF2-40B4-BE49-F238E27FC236}">
                <a16:creationId xmlns:a16="http://schemas.microsoft.com/office/drawing/2014/main" id="{B337B38B-5DAB-4D61-9655-DED3C5BE62EB}"/>
              </a:ext>
            </a:extLst>
          </p:cNvPr>
          <p:cNvSpPr/>
          <p:nvPr/>
        </p:nvSpPr>
        <p:spPr>
          <a:xfrm>
            <a:off x="1199721" y="246792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7">
            <a:extLst>
              <a:ext uri="{FF2B5EF4-FFF2-40B4-BE49-F238E27FC236}">
                <a16:creationId xmlns:a16="http://schemas.microsoft.com/office/drawing/2014/main" id="{A7DD4665-D36B-4A04-8E33-F29E958A4FCA}"/>
              </a:ext>
            </a:extLst>
          </p:cNvPr>
          <p:cNvSpPr/>
          <p:nvPr/>
        </p:nvSpPr>
        <p:spPr>
          <a:xfrm>
            <a:off x="7276762" y="304657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129AAEEB-2C54-4C40-80EC-0D2FDECB6874}"/>
              </a:ext>
            </a:extLst>
          </p:cNvPr>
          <p:cNvSpPr txBox="1"/>
          <p:nvPr/>
        </p:nvSpPr>
        <p:spPr>
          <a:xfrm>
            <a:off x="992485" y="1903755"/>
            <a:ext cx="5516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26, §1º, </a:t>
            </a:r>
            <a:r>
              <a:rPr lang="en-US" sz="2400" b="1" err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inciso</a:t>
            </a:r>
            <a:r>
              <a:rPr lang="en-US" sz="2400" b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I: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795EB6E7-94CB-4A23-A08D-54CECA38D11C}"/>
              </a:ext>
            </a:extLst>
          </p:cNvPr>
          <p:cNvSpPr/>
          <p:nvPr/>
        </p:nvSpPr>
        <p:spPr>
          <a:xfrm>
            <a:off x="1557715" y="2383182"/>
            <a:ext cx="6363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(...) o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total de pagamentos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devidos aos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da educação básica</a:t>
            </a:r>
            <a:r>
              <a:rPr lang="pt-BR" sz="1400" u="sng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 decorrência do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efetivo exercício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em cargo, emprego ou função, integrantes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 estrutura, quadro ou tabela de servidores (...),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 os encargos </a:t>
            </a:r>
          </a:p>
          <a:p>
            <a:pPr algn="just"/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sociais incidentes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C1375F7-ADD1-4E89-900F-C6EC0D1CAC27}"/>
              </a:ext>
            </a:extLst>
          </p:cNvPr>
          <p:cNvSpPr/>
          <p:nvPr/>
        </p:nvSpPr>
        <p:spPr>
          <a:xfrm>
            <a:off x="1073134" y="4600383"/>
            <a:ext cx="6663789" cy="104964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6">
            <a:extLst>
              <a:ext uri="{FF2B5EF4-FFF2-40B4-BE49-F238E27FC236}">
                <a16:creationId xmlns:a16="http://schemas.microsoft.com/office/drawing/2014/main" id="{90FA8138-A867-4F57-A5DC-3D33F0DE501A}"/>
              </a:ext>
            </a:extLst>
          </p:cNvPr>
          <p:cNvSpPr/>
          <p:nvPr/>
        </p:nvSpPr>
        <p:spPr>
          <a:xfrm>
            <a:off x="1190196" y="469677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">
            <a:extLst>
              <a:ext uri="{FF2B5EF4-FFF2-40B4-BE49-F238E27FC236}">
                <a16:creationId xmlns:a16="http://schemas.microsoft.com/office/drawing/2014/main" id="{7C3E52E0-90B4-472F-9DEC-3CB25999DE8E}"/>
              </a:ext>
            </a:extLst>
          </p:cNvPr>
          <p:cNvSpPr/>
          <p:nvPr/>
        </p:nvSpPr>
        <p:spPr>
          <a:xfrm>
            <a:off x="7267237" y="529572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C5BE8EE8-6F04-4842-957A-1ADB097313CB}"/>
              </a:ext>
            </a:extLst>
          </p:cNvPr>
          <p:cNvSpPr txBox="1"/>
          <p:nvPr/>
        </p:nvSpPr>
        <p:spPr>
          <a:xfrm>
            <a:off x="982960" y="4132605"/>
            <a:ext cx="5528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11.494/2007, art. 22, </a:t>
            </a:r>
            <a:r>
              <a:rPr lang="en-US" sz="2400" b="1" err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p.u</a:t>
            </a:r>
            <a:r>
              <a:rPr lang="en-US" sz="2400" b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400" b="1" err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inciso</a:t>
            </a:r>
            <a:r>
              <a:rPr lang="en-US" sz="2400" b="1">
                <a:solidFill>
                  <a:srgbClr val="5D72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I:</a:t>
            </a:r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B8A9EE14-1E5A-40E2-B5B5-B838E85A7A0A}"/>
              </a:ext>
            </a:extLst>
          </p:cNvPr>
          <p:cNvSpPr/>
          <p:nvPr/>
        </p:nvSpPr>
        <p:spPr>
          <a:xfrm>
            <a:off x="1548190" y="4612032"/>
            <a:ext cx="6363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(...) o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total de pagamentos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devidos aos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do magistério da educação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 decorrência do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efetivo exercício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em cargo, emprego ou função, integrantes </a:t>
            </a:r>
          </a:p>
          <a:p>
            <a:pPr algn="just"/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 estrutura, quadro ou tabela de servidores (...) </a:t>
            </a:r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 os encargos </a:t>
            </a:r>
          </a:p>
          <a:p>
            <a:pPr algn="just"/>
            <a:r>
              <a:rPr lang="pt-BR" sz="1400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sociais incidentes</a:t>
            </a:r>
            <a:r>
              <a:rPr lang="pt-BR" sz="140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>
              <a:solidFill>
                <a:schemeClr val="accent1"/>
              </a:solidFill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21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51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17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R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emuneração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 uiExpand="1" build="p"/>
      <p:bldP spid="43" grpId="0" animBg="1"/>
      <p:bldP spid="44" grpId="0" animBg="1"/>
      <p:bldP spid="78" grpId="0" animBg="1"/>
      <p:bldP spid="79" grpId="0"/>
      <p:bldP spid="8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FAC3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4210329" y="1850393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92239-C7C0-43A2-B019-082F58E5A4E4}"/>
              </a:ext>
            </a:extLst>
          </p:cNvPr>
          <p:cNvGrpSpPr/>
          <p:nvPr/>
        </p:nvGrpSpPr>
        <p:grpSpPr>
          <a:xfrm>
            <a:off x="-162324" y="2695991"/>
            <a:ext cx="2432556" cy="3259034"/>
            <a:chOff x="1091409" y="2695991"/>
            <a:chExt cx="2432556" cy="325903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553A593-1C44-4011-87A7-7F49A5A86373}"/>
                </a:ext>
              </a:extLst>
            </p:cNvPr>
            <p:cNvSpPr/>
            <p:nvPr/>
          </p:nvSpPr>
          <p:spPr>
            <a:xfrm>
              <a:off x="1091409" y="3406392"/>
              <a:ext cx="1839087" cy="1839088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5D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B014AE-83F4-4E77-B759-40D1D637E320}"/>
                </a:ext>
              </a:extLst>
            </p:cNvPr>
            <p:cNvSpPr/>
            <p:nvPr/>
          </p:nvSpPr>
          <p:spPr>
            <a:xfrm>
              <a:off x="1881617" y="2695991"/>
              <a:ext cx="1642348" cy="3259034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5D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71700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2004930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90462CF-6B85-46A3-A38A-0C785B76CD3D}"/>
              </a:ext>
            </a:extLst>
          </p:cNvPr>
          <p:cNvSpPr/>
          <p:nvPr/>
        </p:nvSpPr>
        <p:spPr>
          <a:xfrm>
            <a:off x="1016488" y="2628586"/>
            <a:ext cx="350710" cy="350710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7"/>
                  <a:pt x="389096" y="198120"/>
                </a:cubicBez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1D5B0DB-AD84-4029-9FE6-DBE3BC4230A9}"/>
              </a:ext>
            </a:extLst>
          </p:cNvPr>
          <p:cNvSpPr/>
          <p:nvPr/>
        </p:nvSpPr>
        <p:spPr>
          <a:xfrm>
            <a:off x="1864864" y="3340441"/>
            <a:ext cx="350710" cy="350710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6"/>
                  <a:pt x="389096" y="1981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12EF9F7-6892-4242-9B45-CC20B5D21E51}"/>
              </a:ext>
            </a:extLst>
          </p:cNvPr>
          <p:cNvSpPr/>
          <p:nvPr/>
        </p:nvSpPr>
        <p:spPr>
          <a:xfrm>
            <a:off x="2057155" y="4431063"/>
            <a:ext cx="350710" cy="350710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7"/>
                  <a:pt x="389096" y="198120"/>
                </a:cubicBez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86E2AE2-9A17-4F91-9626-F9CBD00B2B5E}"/>
              </a:ext>
            </a:extLst>
          </p:cNvPr>
          <p:cNvSpPr/>
          <p:nvPr/>
        </p:nvSpPr>
        <p:spPr>
          <a:xfrm>
            <a:off x="1503461" y="5390126"/>
            <a:ext cx="350710" cy="350710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7"/>
                  <a:pt x="389096" y="1981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2D8426-4261-4FA9-B41E-D98D97CDB0D9}"/>
              </a:ext>
            </a:extLst>
          </p:cNvPr>
          <p:cNvGrpSpPr/>
          <p:nvPr/>
        </p:nvGrpSpPr>
        <p:grpSpPr>
          <a:xfrm>
            <a:off x="1949458" y="1994615"/>
            <a:ext cx="5957803" cy="858702"/>
            <a:chOff x="3218307" y="1086699"/>
            <a:chExt cx="5409303" cy="9561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ED14A4-47D2-46AC-BAA9-76B392D0A801}"/>
                </a:ext>
              </a:extLst>
            </p:cNvPr>
            <p:cNvSpPr/>
            <p:nvPr/>
          </p:nvSpPr>
          <p:spPr>
            <a:xfrm>
              <a:off x="3236865" y="1460268"/>
              <a:ext cx="4498418" cy="582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Acréscimo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patrimonial;</a:t>
              </a:r>
            </a:p>
            <a:p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Vencimento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função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gratificada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férias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, horas extras etc.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45B3C-F024-48D1-9060-4EAE9ED28936}"/>
                </a:ext>
              </a:extLst>
            </p:cNvPr>
            <p:cNvSpPr txBox="1"/>
            <p:nvPr/>
          </p:nvSpPr>
          <p:spPr>
            <a:xfrm>
              <a:off x="3218307" y="1086699"/>
              <a:ext cx="5409303" cy="5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5D7272"/>
                  </a:solidFill>
                  <a:latin typeface="Quicksand (Body)"/>
                </a:rPr>
                <a:t>Contraprestação</a:t>
              </a:r>
              <a:r>
                <a:rPr lang="en-US" sz="2400" b="1" dirty="0">
                  <a:solidFill>
                    <a:srgbClr val="5D7272"/>
                  </a:solidFill>
                  <a:latin typeface="Quicksand (Body)"/>
                </a:rPr>
                <a:t> do </a:t>
              </a:r>
              <a:r>
                <a:rPr lang="en-US" sz="2400" b="1" dirty="0" err="1">
                  <a:solidFill>
                    <a:srgbClr val="5D7272"/>
                  </a:solidFill>
                  <a:latin typeface="Quicksand (Body)"/>
                </a:rPr>
                <a:t>serviço</a:t>
              </a:r>
              <a:r>
                <a:rPr lang="en-US" sz="2400" b="1" dirty="0">
                  <a:solidFill>
                    <a:srgbClr val="5D7272"/>
                  </a:solidFill>
                  <a:latin typeface="Quicksand (Body)"/>
                </a:rPr>
                <a:t> </a:t>
              </a:r>
              <a:r>
                <a:rPr lang="en-US" sz="2400" b="1" dirty="0" err="1">
                  <a:solidFill>
                    <a:srgbClr val="5D7272"/>
                  </a:solidFill>
                  <a:latin typeface="Quicksand (Body)"/>
                </a:rPr>
                <a:t>prestado</a:t>
              </a:r>
              <a:endParaRPr lang="en-US" sz="2400" b="1" dirty="0">
                <a:solidFill>
                  <a:srgbClr val="5D7272"/>
                </a:solidFill>
                <a:latin typeface="Quicksand (Body)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2E7572-F90E-4B76-BBAB-132EA6BF2C7B}"/>
              </a:ext>
            </a:extLst>
          </p:cNvPr>
          <p:cNvSpPr txBox="1"/>
          <p:nvPr/>
        </p:nvSpPr>
        <p:spPr>
          <a:xfrm>
            <a:off x="2289611" y="5722011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  <a:latin typeface="Quicksand (Body)"/>
              </a:rPr>
              <a:t>Abono</a:t>
            </a:r>
            <a:r>
              <a:rPr lang="en-US" sz="2400" b="1" dirty="0">
                <a:solidFill>
                  <a:schemeClr val="accent2"/>
                </a:solidFill>
                <a:latin typeface="Quicksand (Body)"/>
              </a:rPr>
              <a:t> e o </a:t>
            </a:r>
            <a:r>
              <a:rPr lang="en-US" sz="2400" b="1" dirty="0" err="1">
                <a:solidFill>
                  <a:schemeClr val="accent2"/>
                </a:solidFill>
                <a:latin typeface="Quicksand (Body)"/>
              </a:rPr>
              <a:t>Rateio</a:t>
            </a:r>
            <a:r>
              <a:rPr lang="en-US" sz="2400" b="1" dirty="0">
                <a:solidFill>
                  <a:schemeClr val="accent2"/>
                </a:solidFill>
                <a:latin typeface="Quicksand (Body)"/>
              </a:rPr>
              <a:t> das </a:t>
            </a:r>
            <a:r>
              <a:rPr lang="en-US" sz="2400" b="1" dirty="0" err="1">
                <a:solidFill>
                  <a:schemeClr val="accent2"/>
                </a:solidFill>
                <a:latin typeface="Quicksand (Body)"/>
              </a:rPr>
              <a:t>Sobras</a:t>
            </a:r>
            <a:endParaRPr lang="en-US" sz="2400" b="1" dirty="0">
              <a:solidFill>
                <a:schemeClr val="accent2"/>
              </a:solidFill>
              <a:latin typeface="Quicksand (Body)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939EE1-ACF9-412D-B9A3-EE6D8B65AED1}"/>
              </a:ext>
            </a:extLst>
          </p:cNvPr>
          <p:cNvGrpSpPr/>
          <p:nvPr/>
        </p:nvGrpSpPr>
        <p:grpSpPr>
          <a:xfrm>
            <a:off x="3119603" y="4009978"/>
            <a:ext cx="4694390" cy="1505032"/>
            <a:chOff x="3949621" y="3459127"/>
            <a:chExt cx="3039618" cy="16758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50FE75-52A2-494A-8754-C60D7C212D1F}"/>
                </a:ext>
              </a:extLst>
            </p:cNvPr>
            <p:cNvSpPr/>
            <p:nvPr/>
          </p:nvSpPr>
          <p:spPr>
            <a:xfrm>
              <a:off x="3968179" y="3832695"/>
              <a:ext cx="3021060" cy="1302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Recomposição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patrimonial de um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desfalque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ocasionado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pelo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serviço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;</a:t>
              </a:r>
            </a:p>
            <a:p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Auxílio-alimentação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saúde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férias-prêmio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indenizadas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etc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;</a:t>
              </a:r>
            </a:p>
            <a:p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Consultas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n. 1104913*, 1015780, 858327, 797154;</a:t>
              </a:r>
            </a:p>
            <a:p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Posição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divergente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do Manual do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Fundeb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7536EE-8309-46FD-A805-51B788686A2E}"/>
                </a:ext>
              </a:extLst>
            </p:cNvPr>
            <p:cNvSpPr txBox="1"/>
            <p:nvPr/>
          </p:nvSpPr>
          <p:spPr>
            <a:xfrm>
              <a:off x="3949621" y="3459127"/>
              <a:ext cx="1893460" cy="5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5D7272"/>
                  </a:solidFill>
                  <a:latin typeface="Quicksand (Body)"/>
                </a:rPr>
                <a:t>Verbas</a:t>
              </a:r>
              <a:r>
                <a:rPr lang="en-US" sz="2400" b="1" dirty="0">
                  <a:solidFill>
                    <a:srgbClr val="5D7272"/>
                  </a:solidFill>
                  <a:latin typeface="Quicksand (Body)"/>
                </a:rPr>
                <a:t> </a:t>
              </a:r>
              <a:r>
                <a:rPr lang="en-US" sz="2400" b="1" dirty="0" err="1">
                  <a:solidFill>
                    <a:srgbClr val="5D7272"/>
                  </a:solidFill>
                  <a:latin typeface="Quicksand (Body)"/>
                </a:rPr>
                <a:t>indenizatórias</a:t>
              </a:r>
              <a:endParaRPr lang="en-US" sz="2400" b="1" dirty="0">
                <a:solidFill>
                  <a:srgbClr val="5D7272"/>
                </a:solidFill>
                <a:latin typeface="Quicksand (Body)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64868A-7383-496C-8CD6-08160FEFB072}"/>
              </a:ext>
            </a:extLst>
          </p:cNvPr>
          <p:cNvGrpSpPr/>
          <p:nvPr/>
        </p:nvGrpSpPr>
        <p:grpSpPr>
          <a:xfrm>
            <a:off x="2806613" y="2900352"/>
            <a:ext cx="4652033" cy="858702"/>
            <a:chOff x="4160807" y="2329793"/>
            <a:chExt cx="3385909" cy="95618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4FEB85E-7FB5-423D-AA49-59DC2F0A356E}"/>
                </a:ext>
              </a:extLst>
            </p:cNvPr>
            <p:cNvSpPr/>
            <p:nvPr/>
          </p:nvSpPr>
          <p:spPr>
            <a:xfrm>
              <a:off x="4179364" y="2703362"/>
              <a:ext cx="3021060" cy="582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IRPF,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contribuição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social, FGTS;</a:t>
              </a:r>
            </a:p>
            <a:p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Consulta n. 1114420*.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ED6A25-1D45-476B-A58B-7A1435D18B91}"/>
                </a:ext>
              </a:extLst>
            </p:cNvPr>
            <p:cNvSpPr txBox="1"/>
            <p:nvPr/>
          </p:nvSpPr>
          <p:spPr>
            <a:xfrm>
              <a:off x="4160807" y="2329793"/>
              <a:ext cx="3385909" cy="5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/>
                  </a:solidFill>
                  <a:latin typeface="Quicksand (Body)"/>
                </a:rPr>
                <a:t>Encargos</a:t>
              </a:r>
              <a:r>
                <a:rPr lang="en-US" sz="2400" b="1" dirty="0">
                  <a:solidFill>
                    <a:schemeClr val="accent2"/>
                  </a:solidFill>
                  <a:latin typeface="Quicksand (Body)"/>
                </a:rPr>
                <a:t> </a:t>
              </a:r>
              <a:r>
                <a:rPr lang="en-US" sz="2400" b="1" dirty="0" err="1">
                  <a:solidFill>
                    <a:schemeClr val="accent2"/>
                  </a:solidFill>
                  <a:latin typeface="Quicksand (Body)"/>
                </a:rPr>
                <a:t>sobre</a:t>
              </a:r>
              <a:r>
                <a:rPr lang="en-US" sz="2400" b="1" dirty="0">
                  <a:solidFill>
                    <a:schemeClr val="accent2"/>
                  </a:solidFill>
                  <a:latin typeface="Quicksand (Body)"/>
                </a:rPr>
                <a:t> a </a:t>
              </a:r>
              <a:r>
                <a:rPr lang="en-US" sz="2400" b="1" dirty="0" err="1">
                  <a:solidFill>
                    <a:schemeClr val="accent2"/>
                  </a:solidFill>
                  <a:latin typeface="Quicksand (Body)"/>
                </a:rPr>
                <a:t>folha</a:t>
              </a:r>
              <a:endParaRPr lang="en-US" sz="2400" b="1" dirty="0">
                <a:solidFill>
                  <a:schemeClr val="accent2"/>
                </a:solidFill>
                <a:latin typeface="Quicksand (Body)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2E073-C08C-447B-8F5F-1F18681E3C2A}"/>
              </a:ext>
            </a:extLst>
          </p:cNvPr>
          <p:cNvGrpSpPr/>
          <p:nvPr/>
        </p:nvGrpSpPr>
        <p:grpSpPr>
          <a:xfrm>
            <a:off x="3732093" y="3965377"/>
            <a:ext cx="1550376" cy="1504774"/>
            <a:chOff x="3732093" y="3965377"/>
            <a:chExt cx="1550376" cy="150477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905774-F1E3-4F73-817F-62BEC68DF215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93" y="3965377"/>
              <a:ext cx="1550376" cy="137629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6A13514-9227-4909-A3DD-3366D2C76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5153" y="3980334"/>
              <a:ext cx="1245905" cy="148981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sulta 858327a">
            <a:extLst>
              <a:ext uri="{FF2B5EF4-FFF2-40B4-BE49-F238E27FC236}">
                <a16:creationId xmlns:a16="http://schemas.microsoft.com/office/drawing/2014/main" id="{F7496E18-2125-4A0A-87BD-22371D64C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"/>
          <a:stretch/>
        </p:blipFill>
        <p:spPr>
          <a:xfrm>
            <a:off x="1553097" y="6872011"/>
            <a:ext cx="6104181" cy="8714155"/>
          </a:xfrm>
          <a:prstGeom prst="rect">
            <a:avLst/>
          </a:prstGeom>
        </p:spPr>
      </p:pic>
      <p:pic>
        <p:nvPicPr>
          <p:cNvPr id="9" name="Consulta 858327b">
            <a:extLst>
              <a:ext uri="{FF2B5EF4-FFF2-40B4-BE49-F238E27FC236}">
                <a16:creationId xmlns:a16="http://schemas.microsoft.com/office/drawing/2014/main" id="{2DA3E729-F9EB-43A6-B0F8-9BB93434D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7"/>
          <a:stretch/>
        </p:blipFill>
        <p:spPr>
          <a:xfrm>
            <a:off x="1553097" y="6882107"/>
            <a:ext cx="6104181" cy="87238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18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uFill>
                  <a:solidFill>
                    <a:srgbClr val="FAC331"/>
                  </a:solidFill>
                </a:uFill>
              </a:rPr>
              <a:t>R</a:t>
            </a:r>
            <a:r>
              <a:rPr lang="en-US" dirty="0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emuneração</a:t>
            </a:r>
            <a:r>
              <a:rPr lang="en-US" dirty="0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-2.22222E-6 -1.18658 " pathEditMode="relative" rAng="0" ptsTypes="AA">
                                      <p:cBhvr>
                                        <p:cTn id="44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-3.33333E-6 L -2.22222E-6 -1.00602 " pathEditMode="relative" rAng="0" ptsTypes="AA">
                                      <p:cBhvr>
                                        <p:cTn id="5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4210329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4452581" y="1849312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81" name="Freeform: Shape 5">
            <a:extLst>
              <a:ext uri="{FF2B5EF4-FFF2-40B4-BE49-F238E27FC236}">
                <a16:creationId xmlns:a16="http://schemas.microsoft.com/office/drawing/2014/main" id="{872C814E-1DBF-41A1-9032-1681E58428FD}"/>
              </a:ext>
            </a:extLst>
          </p:cNvPr>
          <p:cNvSpPr/>
          <p:nvPr/>
        </p:nvSpPr>
        <p:spPr>
          <a:xfrm>
            <a:off x="723394" y="2371533"/>
            <a:ext cx="6663789" cy="104964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6">
            <a:extLst>
              <a:ext uri="{FF2B5EF4-FFF2-40B4-BE49-F238E27FC236}">
                <a16:creationId xmlns:a16="http://schemas.microsoft.com/office/drawing/2014/main" id="{4189EDA3-FB74-4C5A-AAEC-A52B228C5C66}"/>
              </a:ext>
            </a:extLst>
          </p:cNvPr>
          <p:cNvSpPr/>
          <p:nvPr/>
        </p:nvSpPr>
        <p:spPr>
          <a:xfrm>
            <a:off x="840456" y="246792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91C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7">
            <a:extLst>
              <a:ext uri="{FF2B5EF4-FFF2-40B4-BE49-F238E27FC236}">
                <a16:creationId xmlns:a16="http://schemas.microsoft.com/office/drawing/2014/main" id="{2EF8DE92-91C0-4094-B699-8E6A0C05B129}"/>
              </a:ext>
            </a:extLst>
          </p:cNvPr>
          <p:cNvSpPr/>
          <p:nvPr/>
        </p:nvSpPr>
        <p:spPr>
          <a:xfrm>
            <a:off x="6917497" y="304657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91C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TextBox 10">
            <a:extLst>
              <a:ext uri="{FF2B5EF4-FFF2-40B4-BE49-F238E27FC236}">
                <a16:creationId xmlns:a16="http://schemas.microsoft.com/office/drawing/2014/main" id="{EF9B238B-E978-46D8-8951-AF941FD6A42E}"/>
              </a:ext>
            </a:extLst>
          </p:cNvPr>
          <p:cNvSpPr txBox="1"/>
          <p:nvPr/>
        </p:nvSpPr>
        <p:spPr>
          <a:xfrm>
            <a:off x="633220" y="1903755"/>
            <a:ext cx="531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91C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26, §2º, </a:t>
            </a:r>
            <a:r>
              <a:rPr lang="en-US" sz="2400" b="1" err="1">
                <a:solidFill>
                  <a:srgbClr val="91C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inciso</a:t>
            </a:r>
            <a:r>
              <a:rPr lang="en-US" sz="2400" b="1">
                <a:solidFill>
                  <a:srgbClr val="91C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I:</a:t>
            </a:r>
          </a:p>
        </p:txBody>
      </p:sp>
      <p:sp>
        <p:nvSpPr>
          <p:cNvPr id="85" name="Rectangle 1">
            <a:extLst>
              <a:ext uri="{FF2B5EF4-FFF2-40B4-BE49-F238E27FC236}">
                <a16:creationId xmlns:a16="http://schemas.microsoft.com/office/drawing/2014/main" id="{80F2B1E0-DFB8-4E98-96E3-6C000694229F}"/>
              </a:ext>
            </a:extLst>
          </p:cNvPr>
          <p:cNvSpPr/>
          <p:nvPr/>
        </p:nvSpPr>
        <p:spPr>
          <a:xfrm>
            <a:off x="1198450" y="2383182"/>
            <a:ext cx="6363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(...) para atingir o mínimo de </a:t>
            </a:r>
            <a:r>
              <a:rPr lang="pt-BR" sz="1400" u="heavy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recursos (...) destinados ao pagamento</a:t>
            </a:r>
          </a:p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(...) da </a:t>
            </a:r>
            <a:r>
              <a:rPr lang="pt-BR" sz="1400" u="heavy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remuneração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1400" u="heavy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da educação básica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em efetivo exercício,</a:t>
            </a:r>
          </a:p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poderão ser aplicados para </a:t>
            </a:r>
            <a:r>
              <a:rPr lang="pt-BR" sz="1400" u="heavy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reajuste salarial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sob a forma de </a:t>
            </a:r>
            <a:r>
              <a:rPr lang="pt-BR" sz="1400" u="heavy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bonificação, </a:t>
            </a:r>
          </a:p>
          <a:p>
            <a:pPr algn="just"/>
            <a:r>
              <a:rPr lang="pt-BR" sz="1400" u="heavy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abono, aumento de salário, atualização ou correção salarial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0DE0DB-C667-4E39-8FE8-7342B0072B51}"/>
              </a:ext>
            </a:extLst>
          </p:cNvPr>
          <p:cNvSpPr/>
          <p:nvPr/>
        </p:nvSpPr>
        <p:spPr>
          <a:xfrm>
            <a:off x="744061" y="4326619"/>
            <a:ext cx="6610324" cy="148378"/>
          </a:xfrm>
          <a:prstGeom prst="rect">
            <a:avLst/>
          </a:prstGeom>
          <a:solidFill>
            <a:schemeClr val="bg1"/>
          </a:solidFill>
          <a:ln w="19050">
            <a:solidFill>
              <a:srgbClr val="91C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0DC617-5AA5-4241-BFF3-5E1C6701FE8D}"/>
              </a:ext>
            </a:extLst>
          </p:cNvPr>
          <p:cNvSpPr txBox="1"/>
          <p:nvPr/>
        </p:nvSpPr>
        <p:spPr>
          <a:xfrm>
            <a:off x="642110" y="3954490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1CF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Remuneração</a:t>
            </a:r>
            <a:endParaRPr lang="en-US" sz="2000" b="1" dirty="0">
              <a:solidFill>
                <a:srgbClr val="91CF5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B8225-9771-4503-80F9-3A0468588ED7}"/>
              </a:ext>
            </a:extLst>
          </p:cNvPr>
          <p:cNvGrpSpPr/>
          <p:nvPr/>
        </p:nvGrpSpPr>
        <p:grpSpPr>
          <a:xfrm>
            <a:off x="-4202652" y="3570361"/>
            <a:ext cx="4870578" cy="904636"/>
            <a:chOff x="4707831" y="2355242"/>
            <a:chExt cx="4870578" cy="90463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EFA40C-36A1-4C1F-9D56-8AAFA56AC242}"/>
                </a:ext>
              </a:extLst>
            </p:cNvPr>
            <p:cNvSpPr/>
            <p:nvPr/>
          </p:nvSpPr>
          <p:spPr>
            <a:xfrm>
              <a:off x="4707831" y="3111500"/>
              <a:ext cx="4306824" cy="14837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2FAB42-EFE8-4A25-9429-4859326E5B72}"/>
                </a:ext>
              </a:extLst>
            </p:cNvPr>
            <p:cNvGrpSpPr/>
            <p:nvPr/>
          </p:nvGrpSpPr>
          <p:grpSpPr>
            <a:xfrm>
              <a:off x="8465227" y="2355242"/>
              <a:ext cx="1113182" cy="690300"/>
              <a:chOff x="8465227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8319B75-EAE4-4F59-9C27-A70BBC810CC9}"/>
                  </a:ext>
                </a:extLst>
              </p:cNvPr>
              <p:cNvSpPr/>
              <p:nvPr/>
            </p:nvSpPr>
            <p:spPr>
              <a:xfrm flipV="1">
                <a:off x="8613883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77DB44-2E03-4DF2-AE11-DDE5F77BE80F}"/>
                  </a:ext>
                </a:extLst>
              </p:cNvPr>
              <p:cNvSpPr txBox="1"/>
              <p:nvPr/>
            </p:nvSpPr>
            <p:spPr>
              <a:xfrm>
                <a:off x="8465227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65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002D9A6-3A42-4193-AB16-942A930ED84E}"/>
              </a:ext>
            </a:extLst>
          </p:cNvPr>
          <p:cNvSpPr/>
          <p:nvPr/>
        </p:nvSpPr>
        <p:spPr>
          <a:xfrm>
            <a:off x="-344766" y="4325947"/>
            <a:ext cx="438912" cy="1483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E9585-C54A-43CC-948C-848EF2976976}"/>
              </a:ext>
            </a:extLst>
          </p:cNvPr>
          <p:cNvSpPr/>
          <p:nvPr/>
        </p:nvSpPr>
        <p:spPr>
          <a:xfrm>
            <a:off x="-59822" y="3490587"/>
            <a:ext cx="789747" cy="1342913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2004921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19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>
                <a:uFill>
                  <a:solidFill>
                    <a:srgbClr val="91CF50"/>
                  </a:solidFill>
                </a:uFill>
              </a:rPr>
              <a:t>“</a:t>
            </a:r>
            <a:r>
              <a:rPr lang="en-US" dirty="0" err="1">
                <a:uFill>
                  <a:solidFill>
                    <a:srgbClr val="91CF50"/>
                  </a:solidFill>
                </a:uFill>
              </a:rPr>
              <a:t>Abono</a:t>
            </a:r>
            <a:r>
              <a:rPr lang="en-US" dirty="0">
                <a:uFill>
                  <a:solidFill>
                    <a:srgbClr val="91CF50"/>
                  </a:solidFill>
                </a:uFill>
              </a:rPr>
              <a:t>” e o </a:t>
            </a:r>
            <a:r>
              <a:rPr lang="en-US" dirty="0" err="1">
                <a:uFill>
                  <a:solidFill>
                    <a:srgbClr val="91CF50"/>
                  </a:solidFill>
                </a:uFill>
              </a:rPr>
              <a:t>Rateio</a:t>
            </a:r>
            <a:r>
              <a:rPr lang="en-US" dirty="0">
                <a:uFill>
                  <a:solidFill>
                    <a:srgbClr val="91CF50"/>
                  </a:solidFill>
                </a:uFill>
              </a:rPr>
              <a:t> das </a:t>
            </a:r>
            <a:r>
              <a:rPr lang="en-US" dirty="0" err="1">
                <a:uFill>
                  <a:solidFill>
                    <a:srgbClr val="91CF50"/>
                  </a:solidFill>
                </a:uFill>
              </a:rPr>
              <a:t>Sobras</a:t>
            </a:r>
            <a:r>
              <a:rPr lang="en-US" dirty="0">
                <a:uFill>
                  <a:solidFill>
                    <a:srgbClr val="91CF50"/>
                  </a:solidFill>
                </a:uFill>
              </a:rPr>
              <a:t> dos </a:t>
            </a:r>
            <a:r>
              <a:rPr lang="en-US" dirty="0" err="1">
                <a:uFill>
                  <a:solidFill>
                    <a:srgbClr val="91CF50"/>
                  </a:solidFill>
                </a:uFill>
              </a:rPr>
              <a:t>Recursos</a:t>
            </a:r>
            <a:endParaRPr lang="pt-BR" dirty="0"/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C5925A-DD17-4609-B629-9CFC5DE326D6}"/>
              </a:ext>
            </a:extLst>
          </p:cNvPr>
          <p:cNvGrpSpPr/>
          <p:nvPr/>
        </p:nvGrpSpPr>
        <p:grpSpPr>
          <a:xfrm>
            <a:off x="4954337" y="4489446"/>
            <a:ext cx="1113182" cy="694944"/>
            <a:chOff x="4954337" y="4489446"/>
            <a:chExt cx="1113182" cy="694944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EE1306F-3159-4B36-8F7B-6F6C688043EF}"/>
                </a:ext>
              </a:extLst>
            </p:cNvPr>
            <p:cNvSpPr/>
            <p:nvPr/>
          </p:nvSpPr>
          <p:spPr>
            <a:xfrm>
              <a:off x="5102993" y="4489446"/>
              <a:ext cx="789747" cy="694944"/>
            </a:xfrm>
            <a:custGeom>
              <a:avLst/>
              <a:gdLst>
                <a:gd name="connsiteX0" fmla="*/ 79515 w 789747"/>
                <a:gd name="connsiteY0" fmla="*/ 690300 h 690300"/>
                <a:gd name="connsiteX1" fmla="*/ 710232 w 789747"/>
                <a:gd name="connsiteY1" fmla="*/ 690300 h 690300"/>
                <a:gd name="connsiteX2" fmla="*/ 789747 w 789747"/>
                <a:gd name="connsiteY2" fmla="*/ 610785 h 690300"/>
                <a:gd name="connsiteX3" fmla="*/ 789747 w 789747"/>
                <a:gd name="connsiteY3" fmla="*/ 292737 h 690300"/>
                <a:gd name="connsiteX4" fmla="*/ 710232 w 789747"/>
                <a:gd name="connsiteY4" fmla="*/ 213222 h 690300"/>
                <a:gd name="connsiteX5" fmla="*/ 504555 w 789747"/>
                <a:gd name="connsiteY5" fmla="*/ 213222 h 690300"/>
                <a:gd name="connsiteX6" fmla="*/ 394873 w 789747"/>
                <a:gd name="connsiteY6" fmla="*/ 0 h 690300"/>
                <a:gd name="connsiteX7" fmla="*/ 285190 w 789747"/>
                <a:gd name="connsiteY7" fmla="*/ 213222 h 690300"/>
                <a:gd name="connsiteX8" fmla="*/ 79515 w 789747"/>
                <a:gd name="connsiteY8" fmla="*/ 213222 h 690300"/>
                <a:gd name="connsiteX9" fmla="*/ 0 w 789747"/>
                <a:gd name="connsiteY9" fmla="*/ 292737 h 690300"/>
                <a:gd name="connsiteX10" fmla="*/ 0 w 789747"/>
                <a:gd name="connsiteY10" fmla="*/ 610785 h 690300"/>
                <a:gd name="connsiteX11" fmla="*/ 79515 w 789747"/>
                <a:gd name="connsiteY11" fmla="*/ 690300 h 69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747" h="690300">
                  <a:moveTo>
                    <a:pt x="79515" y="690300"/>
                  </a:moveTo>
                  <a:lnTo>
                    <a:pt x="710232" y="690300"/>
                  </a:lnTo>
                  <a:cubicBezTo>
                    <a:pt x="754147" y="690300"/>
                    <a:pt x="789747" y="654700"/>
                    <a:pt x="789747" y="610785"/>
                  </a:cubicBezTo>
                  <a:lnTo>
                    <a:pt x="789747" y="292737"/>
                  </a:lnTo>
                  <a:cubicBezTo>
                    <a:pt x="789747" y="248822"/>
                    <a:pt x="754147" y="213222"/>
                    <a:pt x="710232" y="213222"/>
                  </a:cubicBezTo>
                  <a:lnTo>
                    <a:pt x="504555" y="213222"/>
                  </a:lnTo>
                  <a:lnTo>
                    <a:pt x="394873" y="0"/>
                  </a:lnTo>
                  <a:lnTo>
                    <a:pt x="285190" y="213222"/>
                  </a:lnTo>
                  <a:lnTo>
                    <a:pt x="79515" y="213222"/>
                  </a:lnTo>
                  <a:cubicBezTo>
                    <a:pt x="35600" y="213222"/>
                    <a:pt x="0" y="248822"/>
                    <a:pt x="0" y="292737"/>
                  </a:cubicBezTo>
                  <a:lnTo>
                    <a:pt x="0" y="610785"/>
                  </a:lnTo>
                  <a:cubicBezTo>
                    <a:pt x="0" y="654700"/>
                    <a:pt x="35600" y="690300"/>
                    <a:pt x="79515" y="6903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C14FE6-CF52-4F29-9B79-BE123E4CFF10}"/>
                </a:ext>
              </a:extLst>
            </p:cNvPr>
            <p:cNvSpPr txBox="1"/>
            <p:nvPr/>
          </p:nvSpPr>
          <p:spPr>
            <a:xfrm>
              <a:off x="4954337" y="4700482"/>
              <a:ext cx="1113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%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E9A30C-29A2-4918-9D91-5D171C50978E}"/>
              </a:ext>
            </a:extLst>
          </p:cNvPr>
          <p:cNvGrpSpPr/>
          <p:nvPr/>
        </p:nvGrpSpPr>
        <p:grpSpPr>
          <a:xfrm>
            <a:off x="5229765" y="3882066"/>
            <a:ext cx="3107128" cy="445646"/>
            <a:chOff x="5229765" y="3954490"/>
            <a:chExt cx="3107128" cy="44564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EBB90DE-1762-457D-928D-4300F1497910}"/>
                </a:ext>
              </a:extLst>
            </p:cNvPr>
            <p:cNvSpPr txBox="1"/>
            <p:nvPr/>
          </p:nvSpPr>
          <p:spPr>
            <a:xfrm>
              <a:off x="5402966" y="3954490"/>
              <a:ext cx="2933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Abono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CB1CEF-3170-400F-9C39-F0AD4202A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367" y="4154545"/>
              <a:ext cx="0" cy="245591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AAA8E7-3986-4FA6-88FC-49D01022BEA2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flipV="1">
              <a:off x="5229765" y="4154545"/>
              <a:ext cx="173201" cy="1172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85">
            <a:extLst>
              <a:ext uri="{FF2B5EF4-FFF2-40B4-BE49-F238E27FC236}">
                <a16:creationId xmlns:a16="http://schemas.microsoft.com/office/drawing/2014/main" id="{EBBCCA03-08DE-4528-985D-790C00293CFB}"/>
              </a:ext>
            </a:extLst>
          </p:cNvPr>
          <p:cNvSpPr txBox="1"/>
          <p:nvPr/>
        </p:nvSpPr>
        <p:spPr>
          <a:xfrm>
            <a:off x="729670" y="4739481"/>
            <a:ext cx="399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Previsão do abono em lei que anteceda o pagamento;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Disposição sobre os critérios específicos de pagamento;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Compatibilidade com o PPAG, LDO e LOA;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Pagamento em caráter excepcional e transitório, desvinculado do salário ou remuneração;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Desconsiderar a parcela diferida.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TextBox 85">
            <a:extLst>
              <a:ext uri="{FF2B5EF4-FFF2-40B4-BE49-F238E27FC236}">
                <a16:creationId xmlns:a16="http://schemas.microsoft.com/office/drawing/2014/main" id="{49880D3D-4547-43F7-ACA4-E57F183DCA80}"/>
              </a:ext>
            </a:extLst>
          </p:cNvPr>
          <p:cNvSpPr txBox="1"/>
          <p:nvPr/>
        </p:nvSpPr>
        <p:spPr>
          <a:xfrm>
            <a:off x="4728118" y="5374446"/>
            <a:ext cx="293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Consultas n. 1112613*, 1102368*, 1104913*, 742476, 751530;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Posicionamento divergente do Perguntas e Respostas.</a:t>
            </a:r>
          </a:p>
        </p:txBody>
      </p:sp>
    </p:spTree>
    <p:extLst>
      <p:ext uri="{BB962C8B-B14F-4D97-AF65-F5344CB8AC3E}">
        <p14:creationId xmlns:p14="http://schemas.microsoft.com/office/powerpoint/2010/main" val="291960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54063 -4.0740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0.58924 4.81481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/>
      <p:bldP spid="85" grpId="0" uiExpand="1" build="p"/>
      <p:bldP spid="38" grpId="0" animBg="1"/>
      <p:bldP spid="44" grpId="0"/>
      <p:bldP spid="74" grpId="0" animBg="1"/>
      <p:bldP spid="76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BED2F-DF72-4BB9-8D58-0F4E2861659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dirty="0"/>
              <a:t>Breve </a:t>
            </a:r>
            <a:r>
              <a:rPr lang="en-US" dirty="0" err="1"/>
              <a:t>Histórico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362655-F6BC-4103-8A0A-B103175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2</a:t>
            </a:fld>
            <a:r>
              <a:rPr lang="pt-BR" dirty="0"/>
              <a:t> de 21</a:t>
            </a:r>
          </a:p>
        </p:txBody>
      </p:sp>
      <p:cxnSp>
        <p:nvCxnSpPr>
          <p:cNvPr id="5" name="Straight Connector 98">
            <a:extLst>
              <a:ext uri="{FF2B5EF4-FFF2-40B4-BE49-F238E27FC236}">
                <a16:creationId xmlns:a16="http://schemas.microsoft.com/office/drawing/2014/main" id="{199C9A78-FC0F-4854-B84F-1E849061931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439633" y="4164322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9">
            <a:extLst>
              <a:ext uri="{FF2B5EF4-FFF2-40B4-BE49-F238E27FC236}">
                <a16:creationId xmlns:a16="http://schemas.microsoft.com/office/drawing/2014/main" id="{5D2E11F0-6187-4CA0-8D7E-665287E57FFE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186200" y="4164322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100">
            <a:extLst>
              <a:ext uri="{FF2B5EF4-FFF2-40B4-BE49-F238E27FC236}">
                <a16:creationId xmlns:a16="http://schemas.microsoft.com/office/drawing/2014/main" id="{05770176-4354-4C0C-B953-822B90930DA7}"/>
              </a:ext>
            </a:extLst>
          </p:cNvPr>
          <p:cNvSpPr/>
          <p:nvPr/>
        </p:nvSpPr>
        <p:spPr>
          <a:xfrm>
            <a:off x="678891" y="370474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" name="Oval 101">
            <a:extLst>
              <a:ext uri="{FF2B5EF4-FFF2-40B4-BE49-F238E27FC236}">
                <a16:creationId xmlns:a16="http://schemas.microsoft.com/office/drawing/2014/main" id="{99E7DFFD-DF4B-4466-8B5B-6A7A83198D14}"/>
              </a:ext>
            </a:extLst>
          </p:cNvPr>
          <p:cNvSpPr/>
          <p:nvPr/>
        </p:nvSpPr>
        <p:spPr>
          <a:xfrm>
            <a:off x="1043222" y="4069072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" name="Circle: Hollow 102">
            <a:extLst>
              <a:ext uri="{FF2B5EF4-FFF2-40B4-BE49-F238E27FC236}">
                <a16:creationId xmlns:a16="http://schemas.microsoft.com/office/drawing/2014/main" id="{BE10A6B7-2551-4689-8A76-467B031259AD}"/>
              </a:ext>
            </a:extLst>
          </p:cNvPr>
          <p:cNvSpPr/>
          <p:nvPr/>
        </p:nvSpPr>
        <p:spPr>
          <a:xfrm>
            <a:off x="924159" y="3950009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ircle: Hollow 103">
            <a:extLst>
              <a:ext uri="{FF2B5EF4-FFF2-40B4-BE49-F238E27FC236}">
                <a16:creationId xmlns:a16="http://schemas.microsoft.com/office/drawing/2014/main" id="{D5C731F9-366E-46A1-A38A-EB81F3A85669}"/>
              </a:ext>
            </a:extLst>
          </p:cNvPr>
          <p:cNvSpPr/>
          <p:nvPr/>
        </p:nvSpPr>
        <p:spPr>
          <a:xfrm>
            <a:off x="791287" y="381713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1" name="Straight Connector 104">
            <a:extLst>
              <a:ext uri="{FF2B5EF4-FFF2-40B4-BE49-F238E27FC236}">
                <a16:creationId xmlns:a16="http://schemas.microsoft.com/office/drawing/2014/main" id="{9098318F-5896-4AB1-B74D-7E8DC3D5BA95}"/>
              </a:ext>
            </a:extLst>
          </p:cNvPr>
          <p:cNvCxnSpPr>
            <a:cxnSpLocks/>
          </p:cNvCxnSpPr>
          <p:nvPr/>
        </p:nvCxnSpPr>
        <p:spPr>
          <a:xfrm flipV="1">
            <a:off x="1138473" y="4511508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05">
            <a:extLst>
              <a:ext uri="{FF2B5EF4-FFF2-40B4-BE49-F238E27FC236}">
                <a16:creationId xmlns:a16="http://schemas.microsoft.com/office/drawing/2014/main" id="{60F3B1D5-BCBC-4254-96D2-0F9B3ED472C6}"/>
              </a:ext>
            </a:extLst>
          </p:cNvPr>
          <p:cNvSpPr/>
          <p:nvPr/>
        </p:nvSpPr>
        <p:spPr>
          <a:xfrm>
            <a:off x="1076352" y="5519762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3" name="TextBox 106">
            <a:extLst>
              <a:ext uri="{FF2B5EF4-FFF2-40B4-BE49-F238E27FC236}">
                <a16:creationId xmlns:a16="http://schemas.microsoft.com/office/drawing/2014/main" id="{45D5AC70-5751-47DB-BE54-8EE55B156826}"/>
              </a:ext>
            </a:extLst>
          </p:cNvPr>
          <p:cNvSpPr txBox="1"/>
          <p:nvPr/>
        </p:nvSpPr>
        <p:spPr>
          <a:xfrm>
            <a:off x="58504" y="3320658"/>
            <a:ext cx="210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52C9BD"/>
                </a:solidFill>
                <a:latin typeface="Tw Cen MT" panose="020B0602020104020603" pitchFamily="34" charset="0"/>
              </a:rPr>
              <a:t>EC n. 14/1996</a:t>
            </a:r>
          </a:p>
        </p:txBody>
      </p:sp>
      <p:sp>
        <p:nvSpPr>
          <p:cNvPr id="14" name="TextBox 107">
            <a:extLst>
              <a:ext uri="{FF2B5EF4-FFF2-40B4-BE49-F238E27FC236}">
                <a16:creationId xmlns:a16="http://schemas.microsoft.com/office/drawing/2014/main" id="{8ED6B48A-DB2F-47B1-B757-F3CFA543B385}"/>
              </a:ext>
            </a:extLst>
          </p:cNvPr>
          <p:cNvSpPr txBox="1"/>
          <p:nvPr/>
        </p:nvSpPr>
        <p:spPr>
          <a:xfrm>
            <a:off x="118773" y="5829213"/>
            <a:ext cx="204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“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Fundef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”</a:t>
            </a:r>
          </a:p>
          <a:p>
            <a:pPr algn="ctr"/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Vigência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até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2006</a:t>
            </a:r>
          </a:p>
        </p:txBody>
      </p:sp>
      <p:sp>
        <p:nvSpPr>
          <p:cNvPr id="15" name="Arc 108">
            <a:extLst>
              <a:ext uri="{FF2B5EF4-FFF2-40B4-BE49-F238E27FC236}">
                <a16:creationId xmlns:a16="http://schemas.microsoft.com/office/drawing/2014/main" id="{9FA397C2-0A3F-43A8-A5D7-0F243E81BCED}"/>
              </a:ext>
            </a:extLst>
          </p:cNvPr>
          <p:cNvSpPr/>
          <p:nvPr/>
        </p:nvSpPr>
        <p:spPr>
          <a:xfrm rot="5400000">
            <a:off x="2917369" y="370474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6" name="Oval 109">
            <a:extLst>
              <a:ext uri="{FF2B5EF4-FFF2-40B4-BE49-F238E27FC236}">
                <a16:creationId xmlns:a16="http://schemas.microsoft.com/office/drawing/2014/main" id="{1FB8F382-68C0-4F37-BB1C-64E29AC77CAE}"/>
              </a:ext>
            </a:extLst>
          </p:cNvPr>
          <p:cNvSpPr/>
          <p:nvPr/>
        </p:nvSpPr>
        <p:spPr>
          <a:xfrm>
            <a:off x="3281700" y="4069072"/>
            <a:ext cx="190500" cy="190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10">
            <a:extLst>
              <a:ext uri="{FF2B5EF4-FFF2-40B4-BE49-F238E27FC236}">
                <a16:creationId xmlns:a16="http://schemas.microsoft.com/office/drawing/2014/main" id="{4463A0F3-812F-4626-A1AD-AD38A8615C1A}"/>
              </a:ext>
            </a:extLst>
          </p:cNvPr>
          <p:cNvSpPr/>
          <p:nvPr/>
        </p:nvSpPr>
        <p:spPr>
          <a:xfrm>
            <a:off x="3162637" y="3950009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Circle: Hollow 111">
            <a:extLst>
              <a:ext uri="{FF2B5EF4-FFF2-40B4-BE49-F238E27FC236}">
                <a16:creationId xmlns:a16="http://schemas.microsoft.com/office/drawing/2014/main" id="{FA91E273-326A-491B-BE9A-A22C2DADB710}"/>
              </a:ext>
            </a:extLst>
          </p:cNvPr>
          <p:cNvSpPr/>
          <p:nvPr/>
        </p:nvSpPr>
        <p:spPr>
          <a:xfrm>
            <a:off x="3029765" y="381713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9" name="Straight Connector 112">
            <a:extLst>
              <a:ext uri="{FF2B5EF4-FFF2-40B4-BE49-F238E27FC236}">
                <a16:creationId xmlns:a16="http://schemas.microsoft.com/office/drawing/2014/main" id="{352E00C8-6C8A-4255-B275-B224C89D9AC7}"/>
              </a:ext>
            </a:extLst>
          </p:cNvPr>
          <p:cNvCxnSpPr>
            <a:cxnSpLocks/>
          </p:cNvCxnSpPr>
          <p:nvPr/>
        </p:nvCxnSpPr>
        <p:spPr>
          <a:xfrm flipV="1">
            <a:off x="3376951" y="2783750"/>
            <a:ext cx="0" cy="103338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2">
            <a:extLst>
              <a:ext uri="{FF2B5EF4-FFF2-40B4-BE49-F238E27FC236}">
                <a16:creationId xmlns:a16="http://schemas.microsoft.com/office/drawing/2014/main" id="{5C7C5CDD-BFFB-450B-82B4-A8C6FFBF7788}"/>
              </a:ext>
            </a:extLst>
          </p:cNvPr>
          <p:cNvCxnSpPr>
            <a:cxnSpLocks/>
          </p:cNvCxnSpPr>
          <p:nvPr/>
        </p:nvCxnSpPr>
        <p:spPr>
          <a:xfrm>
            <a:off x="5630383" y="4164321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3">
            <a:extLst>
              <a:ext uri="{FF2B5EF4-FFF2-40B4-BE49-F238E27FC236}">
                <a16:creationId xmlns:a16="http://schemas.microsoft.com/office/drawing/2014/main" id="{0850D9B7-33AA-4EE3-B9B4-E68824B9BD4B}"/>
              </a:ext>
            </a:extLst>
          </p:cNvPr>
          <p:cNvSpPr/>
          <p:nvPr/>
        </p:nvSpPr>
        <p:spPr>
          <a:xfrm>
            <a:off x="3314830" y="2737394"/>
            <a:ext cx="124240" cy="124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2" name="TextBox 114">
            <a:extLst>
              <a:ext uri="{FF2B5EF4-FFF2-40B4-BE49-F238E27FC236}">
                <a16:creationId xmlns:a16="http://schemas.microsoft.com/office/drawing/2014/main" id="{A64C63D4-690E-4233-BE20-2CA46C9ABB3F}"/>
              </a:ext>
            </a:extLst>
          </p:cNvPr>
          <p:cNvSpPr txBox="1"/>
          <p:nvPr/>
        </p:nvSpPr>
        <p:spPr>
          <a:xfrm>
            <a:off x="2334142" y="4551614"/>
            <a:ext cx="20919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rPr>
              <a:t>EC n. 53/2006</a:t>
            </a: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rPr>
              <a:t>Lei n. 11.494/2007</a:t>
            </a:r>
          </a:p>
        </p:txBody>
      </p:sp>
      <p:sp>
        <p:nvSpPr>
          <p:cNvPr id="23" name="TextBox 115">
            <a:extLst>
              <a:ext uri="{FF2B5EF4-FFF2-40B4-BE49-F238E27FC236}">
                <a16:creationId xmlns:a16="http://schemas.microsoft.com/office/drawing/2014/main" id="{A348B4EC-D304-4D02-BD02-32F84B6EA76D}"/>
              </a:ext>
            </a:extLst>
          </p:cNvPr>
          <p:cNvSpPr txBox="1"/>
          <p:nvPr/>
        </p:nvSpPr>
        <p:spPr>
          <a:xfrm>
            <a:off x="2282756" y="2006688"/>
            <a:ext cx="215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“Antigo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Fundeb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”</a:t>
            </a:r>
          </a:p>
          <a:p>
            <a:pPr algn="ctr"/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Vigência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até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2020</a:t>
            </a:r>
          </a:p>
        </p:txBody>
      </p:sp>
      <p:sp>
        <p:nvSpPr>
          <p:cNvPr id="24" name="Arc 116">
            <a:extLst>
              <a:ext uri="{FF2B5EF4-FFF2-40B4-BE49-F238E27FC236}">
                <a16:creationId xmlns:a16="http://schemas.microsoft.com/office/drawing/2014/main" id="{AD6EE869-AED0-4C2A-87D4-8AAEDD3CBE27}"/>
              </a:ext>
            </a:extLst>
          </p:cNvPr>
          <p:cNvSpPr/>
          <p:nvPr/>
        </p:nvSpPr>
        <p:spPr>
          <a:xfrm>
            <a:off x="5170802" y="370474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5" name="Oval 117">
            <a:extLst>
              <a:ext uri="{FF2B5EF4-FFF2-40B4-BE49-F238E27FC236}">
                <a16:creationId xmlns:a16="http://schemas.microsoft.com/office/drawing/2014/main" id="{B8CF807C-CE35-4365-935C-63D1B95E2473}"/>
              </a:ext>
            </a:extLst>
          </p:cNvPr>
          <p:cNvSpPr/>
          <p:nvPr/>
        </p:nvSpPr>
        <p:spPr>
          <a:xfrm>
            <a:off x="5535133" y="4069072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6" name="Circle: Hollow 118">
            <a:extLst>
              <a:ext uri="{FF2B5EF4-FFF2-40B4-BE49-F238E27FC236}">
                <a16:creationId xmlns:a16="http://schemas.microsoft.com/office/drawing/2014/main" id="{1239BC8D-228F-4F74-9F8E-2F434EA9C72A}"/>
              </a:ext>
            </a:extLst>
          </p:cNvPr>
          <p:cNvSpPr/>
          <p:nvPr/>
        </p:nvSpPr>
        <p:spPr>
          <a:xfrm>
            <a:off x="5416070" y="3950009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ircle: Hollow 119">
            <a:extLst>
              <a:ext uri="{FF2B5EF4-FFF2-40B4-BE49-F238E27FC236}">
                <a16:creationId xmlns:a16="http://schemas.microsoft.com/office/drawing/2014/main" id="{60D39032-967D-4A78-9489-FCC2C7F4C5F4}"/>
              </a:ext>
            </a:extLst>
          </p:cNvPr>
          <p:cNvSpPr/>
          <p:nvPr/>
        </p:nvSpPr>
        <p:spPr>
          <a:xfrm>
            <a:off x="5283198" y="381713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Connector 120">
            <a:extLst>
              <a:ext uri="{FF2B5EF4-FFF2-40B4-BE49-F238E27FC236}">
                <a16:creationId xmlns:a16="http://schemas.microsoft.com/office/drawing/2014/main" id="{CBF1498D-2BE5-46F5-AEC4-A549B1EA3209}"/>
              </a:ext>
            </a:extLst>
          </p:cNvPr>
          <p:cNvCxnSpPr>
            <a:cxnSpLocks/>
          </p:cNvCxnSpPr>
          <p:nvPr/>
        </p:nvCxnSpPr>
        <p:spPr>
          <a:xfrm flipV="1">
            <a:off x="5630384" y="4511508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21">
            <a:extLst>
              <a:ext uri="{FF2B5EF4-FFF2-40B4-BE49-F238E27FC236}">
                <a16:creationId xmlns:a16="http://schemas.microsoft.com/office/drawing/2014/main" id="{83A6FC51-126B-4408-B255-23A9BBF12CBE}"/>
              </a:ext>
            </a:extLst>
          </p:cNvPr>
          <p:cNvSpPr/>
          <p:nvPr/>
        </p:nvSpPr>
        <p:spPr>
          <a:xfrm>
            <a:off x="5568263" y="5519762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0" name="TextBox 122">
            <a:extLst>
              <a:ext uri="{FF2B5EF4-FFF2-40B4-BE49-F238E27FC236}">
                <a16:creationId xmlns:a16="http://schemas.microsoft.com/office/drawing/2014/main" id="{6C13FA56-E1A3-4DBB-90EC-25D0E51BFD2A}"/>
              </a:ext>
            </a:extLst>
          </p:cNvPr>
          <p:cNvSpPr txBox="1"/>
          <p:nvPr/>
        </p:nvSpPr>
        <p:spPr>
          <a:xfrm>
            <a:off x="4568686" y="2482534"/>
            <a:ext cx="2037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trike="sngStrike">
                <a:solidFill>
                  <a:srgbClr val="FF5969"/>
                </a:solidFill>
                <a:latin typeface="Tw Cen MT" panose="020B0602020104020603" pitchFamily="34" charset="0"/>
              </a:rPr>
              <a:t>PEC n. 191/2012</a:t>
            </a:r>
          </a:p>
          <a:p>
            <a:pPr algn="ctr"/>
            <a:r>
              <a:rPr lang="en-US" sz="2000" b="1">
                <a:solidFill>
                  <a:srgbClr val="FF5969"/>
                </a:solidFill>
                <a:latin typeface="Tw Cen MT" panose="020B0602020104020603" pitchFamily="34" charset="0"/>
              </a:rPr>
              <a:t>PEC n. 15/2015</a:t>
            </a:r>
          </a:p>
          <a:p>
            <a:pPr algn="ctr"/>
            <a:r>
              <a:rPr lang="en-US" sz="2000" b="1">
                <a:solidFill>
                  <a:srgbClr val="FF5969"/>
                </a:solidFill>
                <a:latin typeface="Tw Cen MT" panose="020B0602020104020603" pitchFamily="34" charset="0"/>
              </a:rPr>
              <a:t>PEC n. 65/2019</a:t>
            </a:r>
          </a:p>
          <a:p>
            <a:pPr algn="ctr"/>
            <a:r>
              <a:rPr lang="en-US" sz="2000" b="1">
                <a:solidFill>
                  <a:srgbClr val="FF5969"/>
                </a:solidFill>
                <a:latin typeface="Tw Cen MT" panose="020B0602020104020603" pitchFamily="34" charset="0"/>
              </a:rPr>
              <a:t>PEC n. 33/2019</a:t>
            </a:r>
          </a:p>
          <a:p>
            <a:pPr algn="ctr"/>
            <a:endParaRPr lang="en-US" sz="2000" b="1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endParaRPr lang="en-US" sz="2000" b="1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123">
            <a:extLst>
              <a:ext uri="{FF2B5EF4-FFF2-40B4-BE49-F238E27FC236}">
                <a16:creationId xmlns:a16="http://schemas.microsoft.com/office/drawing/2014/main" id="{758F2958-E228-41CC-B74A-AAB4F208A824}"/>
              </a:ext>
            </a:extLst>
          </p:cNvPr>
          <p:cNvSpPr txBox="1"/>
          <p:nvPr/>
        </p:nvSpPr>
        <p:spPr>
          <a:xfrm>
            <a:off x="4560056" y="5649837"/>
            <a:ext cx="2140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Esforço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para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incorporar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definitivamente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Fundeb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ordenamento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32" name="Straight Connector 124">
            <a:extLst>
              <a:ext uri="{FF2B5EF4-FFF2-40B4-BE49-F238E27FC236}">
                <a16:creationId xmlns:a16="http://schemas.microsoft.com/office/drawing/2014/main" id="{A3A36022-D1EB-4826-995F-110BB72A06AB}"/>
              </a:ext>
            </a:extLst>
          </p:cNvPr>
          <p:cNvCxnSpPr>
            <a:cxnSpLocks/>
          </p:cNvCxnSpPr>
          <p:nvPr/>
        </p:nvCxnSpPr>
        <p:spPr>
          <a:xfrm>
            <a:off x="179951" y="6381379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5">
            <a:extLst>
              <a:ext uri="{FF2B5EF4-FFF2-40B4-BE49-F238E27FC236}">
                <a16:creationId xmlns:a16="http://schemas.microsoft.com/office/drawing/2014/main" id="{4C67DDAE-6441-4104-909F-8E44E58C6177}"/>
              </a:ext>
            </a:extLst>
          </p:cNvPr>
          <p:cNvCxnSpPr>
            <a:cxnSpLocks/>
          </p:cNvCxnSpPr>
          <p:nvPr/>
        </p:nvCxnSpPr>
        <p:spPr>
          <a:xfrm>
            <a:off x="4659899" y="6381379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6">
            <a:extLst>
              <a:ext uri="{FF2B5EF4-FFF2-40B4-BE49-F238E27FC236}">
                <a16:creationId xmlns:a16="http://schemas.microsoft.com/office/drawing/2014/main" id="{E62E2A0A-2BC9-4212-A4D4-524675EF2BDD}"/>
              </a:ext>
            </a:extLst>
          </p:cNvPr>
          <p:cNvCxnSpPr>
            <a:cxnSpLocks/>
          </p:cNvCxnSpPr>
          <p:nvPr/>
        </p:nvCxnSpPr>
        <p:spPr>
          <a:xfrm>
            <a:off x="2336263" y="2004315"/>
            <a:ext cx="204886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127">
            <a:extLst>
              <a:ext uri="{FF2B5EF4-FFF2-40B4-BE49-F238E27FC236}">
                <a16:creationId xmlns:a16="http://schemas.microsoft.com/office/drawing/2014/main" id="{73904F39-260B-4541-8D98-44C3CF389882}"/>
              </a:ext>
            </a:extLst>
          </p:cNvPr>
          <p:cNvSpPr/>
          <p:nvPr/>
        </p:nvSpPr>
        <p:spPr>
          <a:xfrm rot="5400000">
            <a:off x="7285043" y="367986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6" name="Oval 128">
            <a:extLst>
              <a:ext uri="{FF2B5EF4-FFF2-40B4-BE49-F238E27FC236}">
                <a16:creationId xmlns:a16="http://schemas.microsoft.com/office/drawing/2014/main" id="{93D573DD-675D-4E10-A695-9AAEBC989625}"/>
              </a:ext>
            </a:extLst>
          </p:cNvPr>
          <p:cNvSpPr/>
          <p:nvPr/>
        </p:nvSpPr>
        <p:spPr>
          <a:xfrm>
            <a:off x="7649374" y="4044192"/>
            <a:ext cx="190500" cy="190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7" name="Circle: Hollow 129">
            <a:extLst>
              <a:ext uri="{FF2B5EF4-FFF2-40B4-BE49-F238E27FC236}">
                <a16:creationId xmlns:a16="http://schemas.microsoft.com/office/drawing/2014/main" id="{B436D28D-D389-4744-B60F-8E8B2739BCA9}"/>
              </a:ext>
            </a:extLst>
          </p:cNvPr>
          <p:cNvSpPr/>
          <p:nvPr/>
        </p:nvSpPr>
        <p:spPr>
          <a:xfrm>
            <a:off x="7530311" y="3925129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Circle: Hollow 130">
            <a:extLst>
              <a:ext uri="{FF2B5EF4-FFF2-40B4-BE49-F238E27FC236}">
                <a16:creationId xmlns:a16="http://schemas.microsoft.com/office/drawing/2014/main" id="{87398AD4-88C2-4E7B-A845-09250247B459}"/>
              </a:ext>
            </a:extLst>
          </p:cNvPr>
          <p:cNvSpPr/>
          <p:nvPr/>
        </p:nvSpPr>
        <p:spPr>
          <a:xfrm>
            <a:off x="7397439" y="379225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9" name="Straight Connector 131">
            <a:extLst>
              <a:ext uri="{FF2B5EF4-FFF2-40B4-BE49-F238E27FC236}">
                <a16:creationId xmlns:a16="http://schemas.microsoft.com/office/drawing/2014/main" id="{70EA644A-A2FF-42D1-9039-87E6866C55A7}"/>
              </a:ext>
            </a:extLst>
          </p:cNvPr>
          <p:cNvCxnSpPr>
            <a:cxnSpLocks/>
          </p:cNvCxnSpPr>
          <p:nvPr/>
        </p:nvCxnSpPr>
        <p:spPr>
          <a:xfrm flipV="1">
            <a:off x="7744625" y="2758870"/>
            <a:ext cx="0" cy="10333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32">
            <a:extLst>
              <a:ext uri="{FF2B5EF4-FFF2-40B4-BE49-F238E27FC236}">
                <a16:creationId xmlns:a16="http://schemas.microsoft.com/office/drawing/2014/main" id="{10E5ECE8-E636-4823-AF41-8312BC5E82BB}"/>
              </a:ext>
            </a:extLst>
          </p:cNvPr>
          <p:cNvSpPr/>
          <p:nvPr/>
        </p:nvSpPr>
        <p:spPr>
          <a:xfrm>
            <a:off x="7682504" y="2712514"/>
            <a:ext cx="124240" cy="124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41" name="TextBox 133">
            <a:extLst>
              <a:ext uri="{FF2B5EF4-FFF2-40B4-BE49-F238E27FC236}">
                <a16:creationId xmlns:a16="http://schemas.microsoft.com/office/drawing/2014/main" id="{F40D7708-9453-4C97-B326-EF0BC5F9A76B}"/>
              </a:ext>
            </a:extLst>
          </p:cNvPr>
          <p:cNvSpPr txBox="1"/>
          <p:nvPr/>
        </p:nvSpPr>
        <p:spPr>
          <a:xfrm>
            <a:off x="6681071" y="4525827"/>
            <a:ext cx="209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EC n. 108/2020</a:t>
            </a:r>
          </a:p>
        </p:txBody>
      </p:sp>
      <p:cxnSp>
        <p:nvCxnSpPr>
          <p:cNvPr id="42" name="Straight Connector 134">
            <a:extLst>
              <a:ext uri="{FF2B5EF4-FFF2-40B4-BE49-F238E27FC236}">
                <a16:creationId xmlns:a16="http://schemas.microsoft.com/office/drawing/2014/main" id="{C5401ED4-C2B2-4657-BE6F-EE18A5DFD805}"/>
              </a:ext>
            </a:extLst>
          </p:cNvPr>
          <p:cNvCxnSpPr>
            <a:cxnSpLocks/>
          </p:cNvCxnSpPr>
          <p:nvPr/>
        </p:nvCxnSpPr>
        <p:spPr>
          <a:xfrm>
            <a:off x="6624941" y="2040614"/>
            <a:ext cx="204886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1">
            <a:extLst>
              <a:ext uri="{FF2B5EF4-FFF2-40B4-BE49-F238E27FC236}">
                <a16:creationId xmlns:a16="http://schemas.microsoft.com/office/drawing/2014/main" id="{DFB5BC46-4650-43D5-B817-E5FCE9571CBF}"/>
              </a:ext>
            </a:extLst>
          </p:cNvPr>
          <p:cNvSpPr txBox="1"/>
          <p:nvPr/>
        </p:nvSpPr>
        <p:spPr>
          <a:xfrm>
            <a:off x="6861095" y="2043500"/>
            <a:ext cx="176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“Novo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Fundeb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”</a:t>
            </a:r>
          </a:p>
          <a:p>
            <a:pPr algn="ctr"/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Vigência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definitiva</a:t>
            </a:r>
            <a:endParaRPr lang="en-US" sz="160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5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4210329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4452581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4790098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BBC7A024-71F3-42BA-B6F7-4B5FCB1AA3C8}"/>
              </a:ext>
            </a:extLst>
          </p:cNvPr>
          <p:cNvSpPr/>
          <p:nvPr/>
        </p:nvSpPr>
        <p:spPr>
          <a:xfrm>
            <a:off x="68074" y="4404930"/>
            <a:ext cx="6663789" cy="96575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6">
            <a:extLst>
              <a:ext uri="{FF2B5EF4-FFF2-40B4-BE49-F238E27FC236}">
                <a16:creationId xmlns:a16="http://schemas.microsoft.com/office/drawing/2014/main" id="{AD01EAA8-573F-42D3-94DF-660D82F89FFC}"/>
              </a:ext>
            </a:extLst>
          </p:cNvPr>
          <p:cNvSpPr/>
          <p:nvPr/>
        </p:nvSpPr>
        <p:spPr>
          <a:xfrm>
            <a:off x="185136" y="450132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00A0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">
            <a:extLst>
              <a:ext uri="{FF2B5EF4-FFF2-40B4-BE49-F238E27FC236}">
                <a16:creationId xmlns:a16="http://schemas.microsoft.com/office/drawing/2014/main" id="{EBC63818-FFFA-4E26-9063-9A8DE3A0AFC2}"/>
              </a:ext>
            </a:extLst>
          </p:cNvPr>
          <p:cNvSpPr/>
          <p:nvPr/>
        </p:nvSpPr>
        <p:spPr>
          <a:xfrm>
            <a:off x="6262177" y="504510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00A0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TextBox 10">
            <a:extLst>
              <a:ext uri="{FF2B5EF4-FFF2-40B4-BE49-F238E27FC236}">
                <a16:creationId xmlns:a16="http://schemas.microsoft.com/office/drawing/2014/main" id="{C4A8CBD5-E851-4ADE-93FA-A898A2533196}"/>
              </a:ext>
            </a:extLst>
          </p:cNvPr>
          <p:cNvSpPr txBox="1"/>
          <p:nvPr/>
        </p:nvSpPr>
        <p:spPr>
          <a:xfrm>
            <a:off x="-22100" y="3937151"/>
            <a:ext cx="437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A0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arts. 20 e 21:</a:t>
            </a:r>
          </a:p>
        </p:txBody>
      </p:sp>
      <p:sp>
        <p:nvSpPr>
          <p:cNvPr id="74" name="Rectangle 1">
            <a:extLst>
              <a:ext uri="{FF2B5EF4-FFF2-40B4-BE49-F238E27FC236}">
                <a16:creationId xmlns:a16="http://schemas.microsoft.com/office/drawing/2014/main" id="{95AC2BD0-8DEA-4379-B92C-C0AC8AE7D37E}"/>
              </a:ext>
            </a:extLst>
          </p:cNvPr>
          <p:cNvSpPr/>
          <p:nvPr/>
        </p:nvSpPr>
        <p:spPr>
          <a:xfrm>
            <a:off x="543130" y="4416578"/>
            <a:ext cx="6363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 recursos (...) serão repassados automaticamente para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contas únicas e </a:t>
            </a:r>
          </a:p>
          <a:p>
            <a:pPr algn="just"/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(...), vinculadas ao respectivo Fundo, instituídas para esse fim, e </a:t>
            </a:r>
          </a:p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serão nelas executados,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vedada a transferência para outras contas, sendo </a:t>
            </a:r>
          </a:p>
          <a:p>
            <a:pPr algn="just"/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mantidas na Caixa Econômica Federal ou ao Banco do Brasil S.A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: Shape 5">
            <a:extLst>
              <a:ext uri="{FF2B5EF4-FFF2-40B4-BE49-F238E27FC236}">
                <a16:creationId xmlns:a16="http://schemas.microsoft.com/office/drawing/2014/main" id="{16445005-6687-42C8-B3F9-962FD5933DCD}"/>
              </a:ext>
            </a:extLst>
          </p:cNvPr>
          <p:cNvSpPr/>
          <p:nvPr/>
        </p:nvSpPr>
        <p:spPr>
          <a:xfrm>
            <a:off x="68074" y="2357200"/>
            <a:ext cx="6663789" cy="116955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6">
            <a:extLst>
              <a:ext uri="{FF2B5EF4-FFF2-40B4-BE49-F238E27FC236}">
                <a16:creationId xmlns:a16="http://schemas.microsoft.com/office/drawing/2014/main" id="{F30F0715-48F8-4CF0-9AC7-60DF32FAFEC1}"/>
              </a:ext>
            </a:extLst>
          </p:cNvPr>
          <p:cNvSpPr/>
          <p:nvPr/>
        </p:nvSpPr>
        <p:spPr>
          <a:xfrm>
            <a:off x="185136" y="245359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00A0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">
            <a:extLst>
              <a:ext uri="{FF2B5EF4-FFF2-40B4-BE49-F238E27FC236}">
                <a16:creationId xmlns:a16="http://schemas.microsoft.com/office/drawing/2014/main" id="{597C1D74-B149-4F7C-8BCF-4C4315587CE1}"/>
              </a:ext>
            </a:extLst>
          </p:cNvPr>
          <p:cNvSpPr/>
          <p:nvPr/>
        </p:nvSpPr>
        <p:spPr>
          <a:xfrm>
            <a:off x="6262177" y="316003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00A0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149CAC6B-5937-4AFD-84F7-38493AB47D22}"/>
              </a:ext>
            </a:extLst>
          </p:cNvPr>
          <p:cNvSpPr/>
          <p:nvPr/>
        </p:nvSpPr>
        <p:spPr>
          <a:xfrm>
            <a:off x="543130" y="2368848"/>
            <a:ext cx="63633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vedada a utilização dos recursos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(...): financiamento das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despesas não </a:t>
            </a:r>
          </a:p>
          <a:p>
            <a:pPr algn="just"/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consideradas de MDEB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 pagamento de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aposentadorias e de pensões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(...); </a:t>
            </a:r>
          </a:p>
          <a:p>
            <a:pPr algn="just"/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garantia ou contrapartida de operações de crédito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(...) que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não se destinem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</a:p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financiamento de projetos, de ações ou de programas considerados ação </a:t>
            </a:r>
          </a:p>
          <a:p>
            <a:pPr algn="just"/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400" u="heavy" dirty="0">
                <a:uFill>
                  <a:solidFill>
                    <a:srgbClr val="00A0A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MDEB</a:t>
            </a:r>
            <a:r>
              <a:rPr lang="pt-BR" sz="1400" dirty="0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D8BF2D2B-3D76-4420-954B-666326982D2B}"/>
              </a:ext>
            </a:extLst>
          </p:cNvPr>
          <p:cNvSpPr txBox="1"/>
          <p:nvPr/>
        </p:nvSpPr>
        <p:spPr>
          <a:xfrm>
            <a:off x="-22100" y="1889421"/>
            <a:ext cx="365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A0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29: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5136" y="54745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A6A6A6"/>
                </a:solidFill>
                <a:latin typeface="Tw Cen MT" panose="020B0602020104020603" pitchFamily="34" charset="0"/>
              </a:rPr>
              <a:t>Entendimento da PFGN e do FNDE;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A6A6A6"/>
                </a:solidFill>
                <a:latin typeface="Tw Cen MT" panose="020B0602020104020603" pitchFamily="34" charset="0"/>
              </a:rPr>
              <a:t>Consultas n. 1107633, 1104846*, 1110021*;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A6A6A6"/>
                </a:solidFill>
                <a:latin typeface="Tw Cen MT" panose="020B0602020104020603" pitchFamily="34" charset="0"/>
              </a:rPr>
              <a:t>Decisão </a:t>
            </a:r>
            <a:r>
              <a:rPr lang="pt-BR" b="1" i="1" dirty="0" err="1">
                <a:solidFill>
                  <a:srgbClr val="A6A6A6"/>
                </a:solidFill>
                <a:latin typeface="Tw Cen MT" panose="020B0602020104020603" pitchFamily="34" charset="0"/>
              </a:rPr>
              <a:t>interpartes</a:t>
            </a:r>
            <a:r>
              <a:rPr lang="pt-BR" b="1" dirty="0">
                <a:solidFill>
                  <a:srgbClr val="A6A6A6"/>
                </a:solidFill>
                <a:latin typeface="Tw Cen MT" panose="020B0602020104020603" pitchFamily="34" charset="0"/>
              </a:rPr>
              <a:t> do TRF-4ª Região.</a:t>
            </a:r>
          </a:p>
          <a:p>
            <a:pPr marL="90000" indent="-900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TRF4a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40" y="6858000"/>
            <a:ext cx="5597859" cy="8768236"/>
          </a:xfrm>
          <a:prstGeom prst="rect">
            <a:avLst/>
          </a:prstGeom>
        </p:spPr>
      </p:pic>
      <p:pic>
        <p:nvPicPr>
          <p:cNvPr id="7" name="TRF4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6" y="6863623"/>
            <a:ext cx="5647458" cy="9430813"/>
          </a:xfrm>
          <a:prstGeom prst="rect">
            <a:avLst/>
          </a:prstGeom>
        </p:spPr>
      </p:pic>
      <p:pic>
        <p:nvPicPr>
          <p:cNvPr id="8" name="TRF4a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75" y="6865272"/>
            <a:ext cx="5628138" cy="91132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 err="1">
                <a:uFill>
                  <a:solidFill>
                    <a:srgbClr val="91CF50"/>
                  </a:solidFill>
                </a:uFill>
              </a:rPr>
              <a:t>P</a:t>
            </a:r>
            <a:r>
              <a:rPr lang="en-US" dirty="0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rincipais</a:t>
            </a:r>
            <a:r>
              <a:rPr lang="en-US" dirty="0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91CF50"/>
                  </a:solidFill>
                </a:uFill>
              </a:rPr>
              <a:t>V</a:t>
            </a:r>
            <a:r>
              <a:rPr lang="en-US" dirty="0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edações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20</a:t>
            </a:fld>
            <a:r>
              <a:rPr lang="pt-BR" dirty="0"/>
              <a:t> de 21</a:t>
            </a:r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sp>
        <p:nvSpPr>
          <p:cNvPr id="81" name="TextBox 85">
            <a:extLst>
              <a:ext uri="{FF2B5EF4-FFF2-40B4-BE49-F238E27FC236}">
                <a16:creationId xmlns:a16="http://schemas.microsoft.com/office/drawing/2014/main" id="{09736350-6190-4E4F-861E-4BF72EE21DA0}"/>
              </a:ext>
            </a:extLst>
          </p:cNvPr>
          <p:cNvSpPr txBox="1"/>
          <p:nvPr/>
        </p:nvSpPr>
        <p:spPr>
          <a:xfrm>
            <a:off x="4324958" y="5457719"/>
            <a:ext cx="314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 indent="-900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A6A6A6"/>
                </a:solidFill>
                <a:latin typeface="Tw Cen MT" panose="020B0602020104020603" pitchFamily="34" charset="0"/>
              </a:rPr>
              <a:t>Lei n. 14.276/2021, </a:t>
            </a:r>
            <a:r>
              <a:rPr lang="pt-BR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Art. 21, §9º.</a:t>
            </a:r>
          </a:p>
        </p:txBody>
      </p:sp>
    </p:spTree>
    <p:extLst>
      <p:ext uri="{BB962C8B-B14F-4D97-AF65-F5344CB8AC3E}">
        <p14:creationId xmlns:p14="http://schemas.microsoft.com/office/powerpoint/2010/main" val="421600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3.61111E-6 -0.7875 " pathEditMode="relative" rAng="0" ptsTypes="AA">
                                      <p:cBhvr>
                                        <p:cTn id="78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-1.03982 " pathEditMode="relative" rAng="0" ptsTypes="AA">
                                      <p:cBhvr>
                                        <p:cTn id="86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7.40741E-7 L 2.77778E-6 -0.92986 " pathEditMode="relative" rAng="0" ptsTypes="AA">
                                      <p:cBhvr>
                                        <p:cTn id="94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2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72" grpId="0" animBg="1"/>
      <p:bldP spid="73" grpId="0"/>
      <p:bldP spid="74" grpId="0" uiExpand="1" build="p"/>
      <p:bldP spid="75" grpId="0" animBg="1"/>
      <p:bldP spid="76" grpId="0" animBg="1"/>
      <p:bldP spid="78" grpId="0" animBg="1"/>
      <p:bldP spid="80" grpId="0" uiExpand="1" build="p"/>
      <p:bldP spid="79" grpId="0"/>
      <p:bldP spid="4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357815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3892072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FAC3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4210329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4452581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512" y="1978585"/>
              <a:ext cx="328738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4790098" y="1843815"/>
            <a:ext cx="12380626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7592" y="986344"/>
              <a:ext cx="320278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77" name="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sp>
        <p:nvSpPr>
          <p:cNvPr id="83" name="TextBox 45">
            <a:extLst>
              <a:ext uri="{FF2B5EF4-FFF2-40B4-BE49-F238E27FC236}">
                <a16:creationId xmlns:a16="http://schemas.microsoft.com/office/drawing/2014/main" id="{AD593E59-128A-42B9-8E0F-41356C28BC2A}"/>
              </a:ext>
            </a:extLst>
          </p:cNvPr>
          <p:cNvSpPr txBox="1"/>
          <p:nvPr/>
        </p:nvSpPr>
        <p:spPr>
          <a:xfrm>
            <a:off x="922577" y="3521355"/>
            <a:ext cx="271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Ana Carolina Marques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110387CB-10F3-41BB-B822-E05D2C6D8AA8}"/>
              </a:ext>
            </a:extLst>
          </p:cNvPr>
          <p:cNvSpPr txBox="1"/>
          <p:nvPr/>
        </p:nvSpPr>
        <p:spPr>
          <a:xfrm>
            <a:off x="838402" y="4231188"/>
            <a:ext cx="288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w Cen MT" panose="020B0602020104020603" pitchFamily="34" charset="0"/>
              </a:rPr>
              <a:t>J</a:t>
            </a:r>
            <a:r>
              <a:rPr lang="en-US" sz="2000" dirty="0" err="1">
                <a:latin typeface="Tw Cen MT" panose="020B0602020104020603" pitchFamily="34" charset="0"/>
              </a:rPr>
              <a:t>oão</a:t>
            </a:r>
            <a:r>
              <a:rPr lang="en-US" sz="2000" dirty="0">
                <a:latin typeface="Tw Cen MT" panose="020B0602020104020603" pitchFamily="34" charset="0"/>
              </a:rPr>
              <a:t> Henrique Medeiros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82699"/>
            <a:ext cx="9143999" cy="576072"/>
          </a:xfr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0EEF0"/>
                </a:solidFill>
              </a:rPr>
              <a:t>Obrigada</a:t>
            </a:r>
            <a:r>
              <a:rPr lang="en-US" dirty="0">
                <a:solidFill>
                  <a:srgbClr val="F0EEF0"/>
                </a:solidFill>
              </a:rPr>
              <a:t>!</a:t>
            </a:r>
            <a:endParaRPr lang="pt-BR" dirty="0">
              <a:solidFill>
                <a:srgbClr val="F0EEF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21</a:t>
            </a:fld>
            <a:r>
              <a:rPr lang="pt-BR" dirty="0"/>
              <a:t> de 21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4" y="1864775"/>
            <a:ext cx="4624757" cy="46247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6AE4AE-C122-4272-91CD-52AEAC4CA622}"/>
              </a:ext>
            </a:extLst>
          </p:cNvPr>
          <p:cNvSpPr txBox="1"/>
          <p:nvPr/>
        </p:nvSpPr>
        <p:spPr>
          <a:xfrm>
            <a:off x="-1" y="5488970"/>
            <a:ext cx="4666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A6A6A6"/>
                </a:solidFill>
                <a:latin typeface="Tw Cen MT" panose="020B0602020104020603" pitchFamily="34" charset="0"/>
              </a:rPr>
              <a:t>https://github.com/TCEMG-CFAMGBH/Encontro_Tecnico_Leopoldina_2022</a:t>
            </a:r>
          </a:p>
        </p:txBody>
      </p:sp>
    </p:spTree>
    <p:extLst>
      <p:ext uri="{BB962C8B-B14F-4D97-AF65-F5344CB8AC3E}">
        <p14:creationId xmlns:p14="http://schemas.microsoft.com/office/powerpoint/2010/main" val="349418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1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8">
            <a:extLst>
              <a:ext uri="{FF2B5EF4-FFF2-40B4-BE49-F238E27FC236}">
                <a16:creationId xmlns:a16="http://schemas.microsoft.com/office/drawing/2014/main" id="{EA3AB86E-EA59-4E15-8B31-CF6866B219E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439633" y="4164322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9">
            <a:extLst>
              <a:ext uri="{FF2B5EF4-FFF2-40B4-BE49-F238E27FC236}">
                <a16:creationId xmlns:a16="http://schemas.microsoft.com/office/drawing/2014/main" id="{0C4AA7C9-11D2-4B45-AC75-EA82D69CECBE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186200" y="4164322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100">
            <a:extLst>
              <a:ext uri="{FF2B5EF4-FFF2-40B4-BE49-F238E27FC236}">
                <a16:creationId xmlns:a16="http://schemas.microsoft.com/office/drawing/2014/main" id="{8A9C0993-F53C-4CE4-B9F1-1F076DE0E10E}"/>
              </a:ext>
            </a:extLst>
          </p:cNvPr>
          <p:cNvSpPr/>
          <p:nvPr/>
        </p:nvSpPr>
        <p:spPr>
          <a:xfrm>
            <a:off x="678891" y="370474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" name="Oval 101">
            <a:extLst>
              <a:ext uri="{FF2B5EF4-FFF2-40B4-BE49-F238E27FC236}">
                <a16:creationId xmlns:a16="http://schemas.microsoft.com/office/drawing/2014/main" id="{103D8A78-4C4C-4577-BB2B-D414A6E6D69A}"/>
              </a:ext>
            </a:extLst>
          </p:cNvPr>
          <p:cNvSpPr/>
          <p:nvPr/>
        </p:nvSpPr>
        <p:spPr>
          <a:xfrm>
            <a:off x="1043222" y="4069072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" name="Circle: Hollow 102">
            <a:extLst>
              <a:ext uri="{FF2B5EF4-FFF2-40B4-BE49-F238E27FC236}">
                <a16:creationId xmlns:a16="http://schemas.microsoft.com/office/drawing/2014/main" id="{E4FBB7B6-025B-4817-AC2E-738B6DDAD3B9}"/>
              </a:ext>
            </a:extLst>
          </p:cNvPr>
          <p:cNvSpPr/>
          <p:nvPr/>
        </p:nvSpPr>
        <p:spPr>
          <a:xfrm>
            <a:off x="924159" y="3950009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ircle: Hollow 103">
            <a:extLst>
              <a:ext uri="{FF2B5EF4-FFF2-40B4-BE49-F238E27FC236}">
                <a16:creationId xmlns:a16="http://schemas.microsoft.com/office/drawing/2014/main" id="{D98BD8F0-6F65-4479-BE65-E6D893119C34}"/>
              </a:ext>
            </a:extLst>
          </p:cNvPr>
          <p:cNvSpPr/>
          <p:nvPr/>
        </p:nvSpPr>
        <p:spPr>
          <a:xfrm>
            <a:off x="791287" y="381713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1" name="Straight Connector 104">
            <a:extLst>
              <a:ext uri="{FF2B5EF4-FFF2-40B4-BE49-F238E27FC236}">
                <a16:creationId xmlns:a16="http://schemas.microsoft.com/office/drawing/2014/main" id="{ECECBE1F-9190-4855-A691-F6A4AECA0963}"/>
              </a:ext>
            </a:extLst>
          </p:cNvPr>
          <p:cNvCxnSpPr>
            <a:cxnSpLocks/>
          </p:cNvCxnSpPr>
          <p:nvPr/>
        </p:nvCxnSpPr>
        <p:spPr>
          <a:xfrm flipV="1">
            <a:off x="1138473" y="4511508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05">
            <a:extLst>
              <a:ext uri="{FF2B5EF4-FFF2-40B4-BE49-F238E27FC236}">
                <a16:creationId xmlns:a16="http://schemas.microsoft.com/office/drawing/2014/main" id="{B8FBA64D-E003-48BC-8BCD-AC32D01B9B3A}"/>
              </a:ext>
            </a:extLst>
          </p:cNvPr>
          <p:cNvSpPr/>
          <p:nvPr/>
        </p:nvSpPr>
        <p:spPr>
          <a:xfrm>
            <a:off x="1076352" y="5519762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3" name="TextBox 106">
            <a:extLst>
              <a:ext uri="{FF2B5EF4-FFF2-40B4-BE49-F238E27FC236}">
                <a16:creationId xmlns:a16="http://schemas.microsoft.com/office/drawing/2014/main" id="{81C93EEF-9AF1-4EA6-B5A0-FD9698E0E100}"/>
              </a:ext>
            </a:extLst>
          </p:cNvPr>
          <p:cNvSpPr txBox="1"/>
          <p:nvPr/>
        </p:nvSpPr>
        <p:spPr>
          <a:xfrm>
            <a:off x="58504" y="3320658"/>
            <a:ext cx="210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52C9BD"/>
                </a:solidFill>
                <a:latin typeface="Tw Cen MT" panose="020B0602020104020603" pitchFamily="34" charset="0"/>
              </a:rPr>
              <a:t>EC n. 14/1996</a:t>
            </a:r>
          </a:p>
        </p:txBody>
      </p:sp>
      <p:sp>
        <p:nvSpPr>
          <p:cNvPr id="14" name="TextBox 107">
            <a:extLst>
              <a:ext uri="{FF2B5EF4-FFF2-40B4-BE49-F238E27FC236}">
                <a16:creationId xmlns:a16="http://schemas.microsoft.com/office/drawing/2014/main" id="{1EC9DD27-38DF-4E94-9473-3448ABF8AA08}"/>
              </a:ext>
            </a:extLst>
          </p:cNvPr>
          <p:cNvSpPr txBox="1"/>
          <p:nvPr/>
        </p:nvSpPr>
        <p:spPr>
          <a:xfrm>
            <a:off x="118773" y="5829213"/>
            <a:ext cx="204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“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Fundef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”</a:t>
            </a:r>
          </a:p>
          <a:p>
            <a:pPr algn="ctr"/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Vigência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até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2006</a:t>
            </a:r>
          </a:p>
        </p:txBody>
      </p:sp>
      <p:sp>
        <p:nvSpPr>
          <p:cNvPr id="15" name="Arc 108">
            <a:extLst>
              <a:ext uri="{FF2B5EF4-FFF2-40B4-BE49-F238E27FC236}">
                <a16:creationId xmlns:a16="http://schemas.microsoft.com/office/drawing/2014/main" id="{EC6145EA-39C4-4C34-9548-D88CB5EEC42A}"/>
              </a:ext>
            </a:extLst>
          </p:cNvPr>
          <p:cNvSpPr/>
          <p:nvPr/>
        </p:nvSpPr>
        <p:spPr>
          <a:xfrm rot="5400000">
            <a:off x="2917369" y="370474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6" name="Oval 109">
            <a:extLst>
              <a:ext uri="{FF2B5EF4-FFF2-40B4-BE49-F238E27FC236}">
                <a16:creationId xmlns:a16="http://schemas.microsoft.com/office/drawing/2014/main" id="{D18B182F-8C84-46F7-B625-C25B44EE77A7}"/>
              </a:ext>
            </a:extLst>
          </p:cNvPr>
          <p:cNvSpPr/>
          <p:nvPr/>
        </p:nvSpPr>
        <p:spPr>
          <a:xfrm>
            <a:off x="3281700" y="4069072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7" name="Circle: Hollow 110">
            <a:extLst>
              <a:ext uri="{FF2B5EF4-FFF2-40B4-BE49-F238E27FC236}">
                <a16:creationId xmlns:a16="http://schemas.microsoft.com/office/drawing/2014/main" id="{238F3A6E-0308-4487-B950-EDFF1C324975}"/>
              </a:ext>
            </a:extLst>
          </p:cNvPr>
          <p:cNvSpPr/>
          <p:nvPr/>
        </p:nvSpPr>
        <p:spPr>
          <a:xfrm>
            <a:off x="3162637" y="3950009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Circle: Hollow 111">
            <a:extLst>
              <a:ext uri="{FF2B5EF4-FFF2-40B4-BE49-F238E27FC236}">
                <a16:creationId xmlns:a16="http://schemas.microsoft.com/office/drawing/2014/main" id="{E052D101-5246-4887-BBEA-9B062E4DD19B}"/>
              </a:ext>
            </a:extLst>
          </p:cNvPr>
          <p:cNvSpPr/>
          <p:nvPr/>
        </p:nvSpPr>
        <p:spPr>
          <a:xfrm>
            <a:off x="3029765" y="381713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9" name="Straight Connector 112">
            <a:extLst>
              <a:ext uri="{FF2B5EF4-FFF2-40B4-BE49-F238E27FC236}">
                <a16:creationId xmlns:a16="http://schemas.microsoft.com/office/drawing/2014/main" id="{4384F434-2C71-47E1-9DC3-55F003364FE2}"/>
              </a:ext>
            </a:extLst>
          </p:cNvPr>
          <p:cNvCxnSpPr>
            <a:cxnSpLocks/>
          </p:cNvCxnSpPr>
          <p:nvPr/>
        </p:nvCxnSpPr>
        <p:spPr>
          <a:xfrm flipV="1">
            <a:off x="3376951" y="2783750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2">
            <a:extLst>
              <a:ext uri="{FF2B5EF4-FFF2-40B4-BE49-F238E27FC236}">
                <a16:creationId xmlns:a16="http://schemas.microsoft.com/office/drawing/2014/main" id="{D7715127-A42B-413B-ACD2-8AB3A9DFA47B}"/>
              </a:ext>
            </a:extLst>
          </p:cNvPr>
          <p:cNvCxnSpPr>
            <a:cxnSpLocks/>
          </p:cNvCxnSpPr>
          <p:nvPr/>
        </p:nvCxnSpPr>
        <p:spPr>
          <a:xfrm>
            <a:off x="5630383" y="4164321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3">
            <a:extLst>
              <a:ext uri="{FF2B5EF4-FFF2-40B4-BE49-F238E27FC236}">
                <a16:creationId xmlns:a16="http://schemas.microsoft.com/office/drawing/2014/main" id="{15F49C34-A56C-4A5E-90C6-6E3613E9AF33}"/>
              </a:ext>
            </a:extLst>
          </p:cNvPr>
          <p:cNvSpPr/>
          <p:nvPr/>
        </p:nvSpPr>
        <p:spPr>
          <a:xfrm>
            <a:off x="3314830" y="2737394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2" name="TextBox 114">
            <a:extLst>
              <a:ext uri="{FF2B5EF4-FFF2-40B4-BE49-F238E27FC236}">
                <a16:creationId xmlns:a16="http://schemas.microsoft.com/office/drawing/2014/main" id="{947490E1-EC4F-4D83-A971-895058D1D13C}"/>
              </a:ext>
            </a:extLst>
          </p:cNvPr>
          <p:cNvSpPr txBox="1"/>
          <p:nvPr/>
        </p:nvSpPr>
        <p:spPr>
          <a:xfrm>
            <a:off x="2334142" y="4551614"/>
            <a:ext cx="209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EC630"/>
                </a:solidFill>
                <a:latin typeface="Tw Cen MT" panose="020B0602020104020603" pitchFamily="34" charset="0"/>
              </a:rPr>
              <a:t>EC n. 53/2006</a:t>
            </a:r>
          </a:p>
        </p:txBody>
      </p:sp>
      <p:sp>
        <p:nvSpPr>
          <p:cNvPr id="23" name="TextBox 115">
            <a:extLst>
              <a:ext uri="{FF2B5EF4-FFF2-40B4-BE49-F238E27FC236}">
                <a16:creationId xmlns:a16="http://schemas.microsoft.com/office/drawing/2014/main" id="{4E73DBCB-0B6C-483B-B015-1F1654F0E643}"/>
              </a:ext>
            </a:extLst>
          </p:cNvPr>
          <p:cNvSpPr txBox="1"/>
          <p:nvPr/>
        </p:nvSpPr>
        <p:spPr>
          <a:xfrm>
            <a:off x="2282756" y="2006688"/>
            <a:ext cx="215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“Antigo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Fundeb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”</a:t>
            </a:r>
          </a:p>
          <a:p>
            <a:pPr algn="ctr"/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Vigência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até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2020</a:t>
            </a:r>
          </a:p>
        </p:txBody>
      </p:sp>
      <p:sp>
        <p:nvSpPr>
          <p:cNvPr id="24" name="Arc 116">
            <a:extLst>
              <a:ext uri="{FF2B5EF4-FFF2-40B4-BE49-F238E27FC236}">
                <a16:creationId xmlns:a16="http://schemas.microsoft.com/office/drawing/2014/main" id="{32812011-2F35-41C1-B065-03416478EBEB}"/>
              </a:ext>
            </a:extLst>
          </p:cNvPr>
          <p:cNvSpPr/>
          <p:nvPr/>
        </p:nvSpPr>
        <p:spPr>
          <a:xfrm>
            <a:off x="5170802" y="370474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5" name="Oval 117">
            <a:extLst>
              <a:ext uri="{FF2B5EF4-FFF2-40B4-BE49-F238E27FC236}">
                <a16:creationId xmlns:a16="http://schemas.microsoft.com/office/drawing/2014/main" id="{B0219CA0-58F5-483B-A30F-8435C8853EA6}"/>
              </a:ext>
            </a:extLst>
          </p:cNvPr>
          <p:cNvSpPr/>
          <p:nvPr/>
        </p:nvSpPr>
        <p:spPr>
          <a:xfrm>
            <a:off x="5535133" y="4069072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6" name="Circle: Hollow 118">
            <a:extLst>
              <a:ext uri="{FF2B5EF4-FFF2-40B4-BE49-F238E27FC236}">
                <a16:creationId xmlns:a16="http://schemas.microsoft.com/office/drawing/2014/main" id="{A451E38A-4980-4291-A120-D3AD88CE8BBB}"/>
              </a:ext>
            </a:extLst>
          </p:cNvPr>
          <p:cNvSpPr/>
          <p:nvPr/>
        </p:nvSpPr>
        <p:spPr>
          <a:xfrm>
            <a:off x="5416070" y="3950009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ircle: Hollow 119">
            <a:extLst>
              <a:ext uri="{FF2B5EF4-FFF2-40B4-BE49-F238E27FC236}">
                <a16:creationId xmlns:a16="http://schemas.microsoft.com/office/drawing/2014/main" id="{F5828671-9CEC-4D23-889E-DCA6DDD1188C}"/>
              </a:ext>
            </a:extLst>
          </p:cNvPr>
          <p:cNvSpPr/>
          <p:nvPr/>
        </p:nvSpPr>
        <p:spPr>
          <a:xfrm>
            <a:off x="5283198" y="3817137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Connector 120">
            <a:extLst>
              <a:ext uri="{FF2B5EF4-FFF2-40B4-BE49-F238E27FC236}">
                <a16:creationId xmlns:a16="http://schemas.microsoft.com/office/drawing/2014/main" id="{FAE11698-B551-4FAF-93C6-848383FC13AB}"/>
              </a:ext>
            </a:extLst>
          </p:cNvPr>
          <p:cNvCxnSpPr>
            <a:cxnSpLocks/>
          </p:cNvCxnSpPr>
          <p:nvPr/>
        </p:nvCxnSpPr>
        <p:spPr>
          <a:xfrm flipV="1">
            <a:off x="5630384" y="4511508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21">
            <a:extLst>
              <a:ext uri="{FF2B5EF4-FFF2-40B4-BE49-F238E27FC236}">
                <a16:creationId xmlns:a16="http://schemas.microsoft.com/office/drawing/2014/main" id="{31772AA9-EC1A-45C2-896F-16776147EFAA}"/>
              </a:ext>
            </a:extLst>
          </p:cNvPr>
          <p:cNvSpPr/>
          <p:nvPr/>
        </p:nvSpPr>
        <p:spPr>
          <a:xfrm>
            <a:off x="5568263" y="5519762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0" name="TextBox 122">
            <a:extLst>
              <a:ext uri="{FF2B5EF4-FFF2-40B4-BE49-F238E27FC236}">
                <a16:creationId xmlns:a16="http://schemas.microsoft.com/office/drawing/2014/main" id="{BEFD4C1F-17B9-4AC6-BAA4-42D1C47D2AAA}"/>
              </a:ext>
            </a:extLst>
          </p:cNvPr>
          <p:cNvSpPr txBox="1"/>
          <p:nvPr/>
        </p:nvSpPr>
        <p:spPr>
          <a:xfrm>
            <a:off x="4568686" y="2482534"/>
            <a:ext cx="2037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trike="sngStrike">
                <a:solidFill>
                  <a:srgbClr val="FF5969"/>
                </a:solidFill>
                <a:latin typeface="Tw Cen MT" panose="020B0602020104020603" pitchFamily="34" charset="0"/>
              </a:rPr>
              <a:t>PEC n. 191/2012</a:t>
            </a:r>
          </a:p>
          <a:p>
            <a:pPr algn="ctr"/>
            <a:r>
              <a:rPr lang="en-US" sz="2000" b="1">
                <a:solidFill>
                  <a:srgbClr val="FF5969"/>
                </a:solidFill>
                <a:latin typeface="Tw Cen MT" panose="020B0602020104020603" pitchFamily="34" charset="0"/>
              </a:rPr>
              <a:t>PEC n. 15/2015</a:t>
            </a:r>
          </a:p>
          <a:p>
            <a:pPr algn="ctr"/>
            <a:r>
              <a:rPr lang="en-US" sz="2000" b="1">
                <a:solidFill>
                  <a:srgbClr val="FF5969"/>
                </a:solidFill>
                <a:latin typeface="Tw Cen MT" panose="020B0602020104020603" pitchFamily="34" charset="0"/>
              </a:rPr>
              <a:t>PEC n. 65/2019</a:t>
            </a:r>
          </a:p>
          <a:p>
            <a:pPr algn="ctr"/>
            <a:r>
              <a:rPr lang="en-US" sz="2000" b="1">
                <a:solidFill>
                  <a:srgbClr val="FF5969"/>
                </a:solidFill>
                <a:latin typeface="Tw Cen MT" panose="020B0602020104020603" pitchFamily="34" charset="0"/>
              </a:rPr>
              <a:t>PEC n. 33/2019</a:t>
            </a:r>
          </a:p>
          <a:p>
            <a:pPr algn="ctr"/>
            <a:endParaRPr lang="en-US" sz="2000" b="1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endParaRPr lang="en-US" sz="2000" b="1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123">
            <a:extLst>
              <a:ext uri="{FF2B5EF4-FFF2-40B4-BE49-F238E27FC236}">
                <a16:creationId xmlns:a16="http://schemas.microsoft.com/office/drawing/2014/main" id="{027ED71F-AC91-4665-BC53-290900EFED22}"/>
              </a:ext>
            </a:extLst>
          </p:cNvPr>
          <p:cNvSpPr txBox="1"/>
          <p:nvPr/>
        </p:nvSpPr>
        <p:spPr>
          <a:xfrm>
            <a:off x="4560056" y="5649837"/>
            <a:ext cx="2140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Esforço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para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incorporar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definitivamente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o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Fundeb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no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ordenamento</a:t>
            </a:r>
            <a:endParaRPr lang="en-US" sz="140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32" name="Straight Connector 124">
            <a:extLst>
              <a:ext uri="{FF2B5EF4-FFF2-40B4-BE49-F238E27FC236}">
                <a16:creationId xmlns:a16="http://schemas.microsoft.com/office/drawing/2014/main" id="{EE498C9C-E5DA-490E-A293-245D6D62C178}"/>
              </a:ext>
            </a:extLst>
          </p:cNvPr>
          <p:cNvCxnSpPr>
            <a:cxnSpLocks/>
          </p:cNvCxnSpPr>
          <p:nvPr/>
        </p:nvCxnSpPr>
        <p:spPr>
          <a:xfrm>
            <a:off x="179951" y="6381379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5">
            <a:extLst>
              <a:ext uri="{FF2B5EF4-FFF2-40B4-BE49-F238E27FC236}">
                <a16:creationId xmlns:a16="http://schemas.microsoft.com/office/drawing/2014/main" id="{A841A35B-7558-4382-A5C6-B4ACD4B459AA}"/>
              </a:ext>
            </a:extLst>
          </p:cNvPr>
          <p:cNvCxnSpPr>
            <a:cxnSpLocks/>
          </p:cNvCxnSpPr>
          <p:nvPr/>
        </p:nvCxnSpPr>
        <p:spPr>
          <a:xfrm>
            <a:off x="4659899" y="6381379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6">
            <a:extLst>
              <a:ext uri="{FF2B5EF4-FFF2-40B4-BE49-F238E27FC236}">
                <a16:creationId xmlns:a16="http://schemas.microsoft.com/office/drawing/2014/main" id="{640D091B-0C61-4277-9AC0-F68D70AD4D90}"/>
              </a:ext>
            </a:extLst>
          </p:cNvPr>
          <p:cNvCxnSpPr>
            <a:cxnSpLocks/>
          </p:cNvCxnSpPr>
          <p:nvPr/>
        </p:nvCxnSpPr>
        <p:spPr>
          <a:xfrm>
            <a:off x="2336263" y="2004315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1">
            <a:extLst>
              <a:ext uri="{FF2B5EF4-FFF2-40B4-BE49-F238E27FC236}">
                <a16:creationId xmlns:a16="http://schemas.microsoft.com/office/drawing/2014/main" id="{3E6BBA5D-FFD7-4D21-BE5F-3C68973F1D01}"/>
              </a:ext>
            </a:extLst>
          </p:cNvPr>
          <p:cNvCxnSpPr>
            <a:cxnSpLocks/>
          </p:cNvCxnSpPr>
          <p:nvPr/>
        </p:nvCxnSpPr>
        <p:spPr>
          <a:xfrm flipV="1">
            <a:off x="7744625" y="2758870"/>
            <a:ext cx="0" cy="10333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32">
            <a:extLst>
              <a:ext uri="{FF2B5EF4-FFF2-40B4-BE49-F238E27FC236}">
                <a16:creationId xmlns:a16="http://schemas.microsoft.com/office/drawing/2014/main" id="{74522503-6CAC-4844-A1E2-3BB8E1FD85D3}"/>
              </a:ext>
            </a:extLst>
          </p:cNvPr>
          <p:cNvSpPr/>
          <p:nvPr/>
        </p:nvSpPr>
        <p:spPr>
          <a:xfrm>
            <a:off x="7682504" y="2712514"/>
            <a:ext cx="124240" cy="124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cxnSp>
        <p:nvCxnSpPr>
          <p:cNvPr id="37" name="Straight Connector 134">
            <a:extLst>
              <a:ext uri="{FF2B5EF4-FFF2-40B4-BE49-F238E27FC236}">
                <a16:creationId xmlns:a16="http://schemas.microsoft.com/office/drawing/2014/main" id="{B27E3B4D-BEFC-4CF7-983E-E514A432AF53}"/>
              </a:ext>
            </a:extLst>
          </p:cNvPr>
          <p:cNvCxnSpPr>
            <a:cxnSpLocks/>
          </p:cNvCxnSpPr>
          <p:nvPr/>
        </p:nvCxnSpPr>
        <p:spPr>
          <a:xfrm>
            <a:off x="6624941" y="2040614"/>
            <a:ext cx="204886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1">
            <a:extLst>
              <a:ext uri="{FF2B5EF4-FFF2-40B4-BE49-F238E27FC236}">
                <a16:creationId xmlns:a16="http://schemas.microsoft.com/office/drawing/2014/main" id="{EFBFF2AD-10F6-4934-9650-9B5FE04B59F1}"/>
              </a:ext>
            </a:extLst>
          </p:cNvPr>
          <p:cNvSpPr txBox="1"/>
          <p:nvPr/>
        </p:nvSpPr>
        <p:spPr>
          <a:xfrm>
            <a:off x="6861095" y="2043500"/>
            <a:ext cx="176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“Novo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Fundeb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”</a:t>
            </a:r>
          </a:p>
          <a:p>
            <a:pPr algn="ctr"/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Vigência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definitiva</a:t>
            </a:r>
            <a:endParaRPr lang="en-US" sz="160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20506833-4FEF-470D-9EEB-AB830B736192}"/>
              </a:ext>
            </a:extLst>
          </p:cNvPr>
          <p:cNvSpPr/>
          <p:nvPr/>
        </p:nvSpPr>
        <p:spPr>
          <a:xfrm>
            <a:off x="75102" y="1862103"/>
            <a:ext cx="8964049" cy="46102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2F2F2"/>
                </a:solidFill>
              </a:ln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3704257E-F87A-4C33-9215-D32FD92B023D}"/>
              </a:ext>
            </a:extLst>
          </p:cNvPr>
          <p:cNvGrpSpPr/>
          <p:nvPr/>
        </p:nvGrpSpPr>
        <p:grpSpPr>
          <a:xfrm>
            <a:off x="6681071" y="3679861"/>
            <a:ext cx="2091967" cy="1246076"/>
            <a:chOff x="6681071" y="3679861"/>
            <a:chExt cx="2091967" cy="1246076"/>
          </a:xfrm>
        </p:grpSpPr>
        <p:sp>
          <p:nvSpPr>
            <p:cNvPr id="41" name="Arc 127">
              <a:extLst>
                <a:ext uri="{FF2B5EF4-FFF2-40B4-BE49-F238E27FC236}">
                  <a16:creationId xmlns:a16="http://schemas.microsoft.com/office/drawing/2014/main" id="{4269D08F-3F18-4B9A-8321-24DFDDF40773}"/>
                </a:ext>
              </a:extLst>
            </p:cNvPr>
            <p:cNvSpPr/>
            <p:nvPr/>
          </p:nvSpPr>
          <p:spPr>
            <a:xfrm rot="5400000">
              <a:off x="7285043" y="3679861"/>
              <a:ext cx="919162" cy="919162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sp>
          <p:nvSpPr>
            <p:cNvPr id="42" name="Oval 128">
              <a:extLst>
                <a:ext uri="{FF2B5EF4-FFF2-40B4-BE49-F238E27FC236}">
                  <a16:creationId xmlns:a16="http://schemas.microsoft.com/office/drawing/2014/main" id="{2D5EF0CA-CCFE-43C0-B0CC-28E4B09B42E4}"/>
                </a:ext>
              </a:extLst>
            </p:cNvPr>
            <p:cNvSpPr/>
            <p:nvPr/>
          </p:nvSpPr>
          <p:spPr>
            <a:xfrm>
              <a:off x="7649374" y="4044192"/>
              <a:ext cx="190500" cy="1905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sp>
          <p:nvSpPr>
            <p:cNvPr id="43" name="Circle: Hollow 129">
              <a:extLst>
                <a:ext uri="{FF2B5EF4-FFF2-40B4-BE49-F238E27FC236}">
                  <a16:creationId xmlns:a16="http://schemas.microsoft.com/office/drawing/2014/main" id="{1A70CF05-9819-4D52-8EA5-58FAAEA89FE4}"/>
                </a:ext>
              </a:extLst>
            </p:cNvPr>
            <p:cNvSpPr/>
            <p:nvPr/>
          </p:nvSpPr>
          <p:spPr>
            <a:xfrm>
              <a:off x="7530311" y="3925129"/>
              <a:ext cx="428626" cy="428626"/>
            </a:xfrm>
            <a:prstGeom prst="donut">
              <a:avLst>
                <a:gd name="adj" fmla="val 528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Circle: Hollow 130">
              <a:extLst>
                <a:ext uri="{FF2B5EF4-FFF2-40B4-BE49-F238E27FC236}">
                  <a16:creationId xmlns:a16="http://schemas.microsoft.com/office/drawing/2014/main" id="{6ABDB1D6-509E-467D-BAC7-76CDA512B980}"/>
                </a:ext>
              </a:extLst>
            </p:cNvPr>
            <p:cNvSpPr/>
            <p:nvPr/>
          </p:nvSpPr>
          <p:spPr>
            <a:xfrm>
              <a:off x="7397439" y="3792257"/>
              <a:ext cx="694370" cy="694370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133">
              <a:extLst>
                <a:ext uri="{FF2B5EF4-FFF2-40B4-BE49-F238E27FC236}">
                  <a16:creationId xmlns:a16="http://schemas.microsoft.com/office/drawing/2014/main" id="{BDFBC56C-B366-4BA3-8E1A-FD261DF807F5}"/>
                </a:ext>
              </a:extLst>
            </p:cNvPr>
            <p:cNvSpPr txBox="1"/>
            <p:nvPr/>
          </p:nvSpPr>
          <p:spPr>
            <a:xfrm>
              <a:off x="6681071" y="4525827"/>
              <a:ext cx="2091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EC n. 108/2020</a:t>
              </a:r>
            </a:p>
          </p:txBody>
        </p:sp>
      </p:grpSp>
      <p:grpSp>
        <p:nvGrpSpPr>
          <p:cNvPr id="46" name="Group 43">
            <a:extLst>
              <a:ext uri="{FF2B5EF4-FFF2-40B4-BE49-F238E27FC236}">
                <a16:creationId xmlns:a16="http://schemas.microsoft.com/office/drawing/2014/main" id="{38461243-38C2-415B-829E-A9F4A1DF8D2F}"/>
              </a:ext>
            </a:extLst>
          </p:cNvPr>
          <p:cNvGrpSpPr/>
          <p:nvPr/>
        </p:nvGrpSpPr>
        <p:grpSpPr>
          <a:xfrm flipH="1">
            <a:off x="1446026" y="2506955"/>
            <a:ext cx="2218375" cy="1274519"/>
            <a:chOff x="4551111" y="2049196"/>
            <a:chExt cx="976405" cy="824338"/>
          </a:xfrm>
        </p:grpSpPr>
        <p:cxnSp>
          <p:nvCxnSpPr>
            <p:cNvPr id="47" name="Straight Connector 44">
              <a:extLst>
                <a:ext uri="{FF2B5EF4-FFF2-40B4-BE49-F238E27FC236}">
                  <a16:creationId xmlns:a16="http://schemas.microsoft.com/office/drawing/2014/main" id="{6D5FAAA8-8381-4138-B5C9-168008CAF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5">
              <a:extLst>
                <a:ext uri="{FF2B5EF4-FFF2-40B4-BE49-F238E27FC236}">
                  <a16:creationId xmlns:a16="http://schemas.microsoft.com/office/drawing/2014/main" id="{D05C5903-99A6-49C1-8F36-8D97B3DEF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6">
            <a:extLst>
              <a:ext uri="{FF2B5EF4-FFF2-40B4-BE49-F238E27FC236}">
                <a16:creationId xmlns:a16="http://schemas.microsoft.com/office/drawing/2014/main" id="{D1D40713-EF43-4B1B-AD89-263642236125}"/>
              </a:ext>
            </a:extLst>
          </p:cNvPr>
          <p:cNvSpPr/>
          <p:nvPr/>
        </p:nvSpPr>
        <p:spPr>
          <a:xfrm>
            <a:off x="918267" y="3230176"/>
            <a:ext cx="1065464" cy="10654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7">
            <a:extLst>
              <a:ext uri="{FF2B5EF4-FFF2-40B4-BE49-F238E27FC236}">
                <a16:creationId xmlns:a16="http://schemas.microsoft.com/office/drawing/2014/main" id="{7D1A4BA8-C4BD-4883-BE7B-FE1637AD34FF}"/>
              </a:ext>
            </a:extLst>
          </p:cNvPr>
          <p:cNvSpPr/>
          <p:nvPr/>
        </p:nvSpPr>
        <p:spPr>
          <a:xfrm>
            <a:off x="971102" y="3283011"/>
            <a:ext cx="959794" cy="95979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4DB7DDB0-ED55-4138-B225-E60713A97A4E}"/>
              </a:ext>
            </a:extLst>
          </p:cNvPr>
          <p:cNvGrpSpPr/>
          <p:nvPr/>
        </p:nvGrpSpPr>
        <p:grpSpPr>
          <a:xfrm>
            <a:off x="340829" y="4352180"/>
            <a:ext cx="2220339" cy="1200329"/>
            <a:chOff x="2672677" y="1744607"/>
            <a:chExt cx="2220339" cy="742126"/>
          </a:xfrm>
        </p:grpSpPr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7079D41E-DAB9-4302-BDEF-4EDB290E147B}"/>
                </a:ext>
              </a:extLst>
            </p:cNvPr>
            <p:cNvSpPr txBox="1"/>
            <p:nvPr/>
          </p:nvSpPr>
          <p:spPr>
            <a:xfrm>
              <a:off x="2672677" y="1744607"/>
              <a:ext cx="2220339" cy="742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Lei n. 14.113/2020</a:t>
              </a:r>
            </a:p>
            <a:p>
              <a:pPr algn="ctr"/>
              <a:r>
                <a:rPr lang="en-US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Lei n. 14.276/2021</a:t>
              </a:r>
            </a:p>
            <a:p>
              <a:pPr algn="ctr"/>
              <a:r>
                <a:rPr lang="en-US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Lei 14.325/2022</a:t>
              </a:r>
            </a:p>
            <a:p>
              <a:pPr algn="ctr"/>
              <a:r>
                <a:rPr lang="en-US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IN TCE-MG n. 2/2021</a:t>
              </a:r>
            </a:p>
          </p:txBody>
        </p:sp>
        <p:sp>
          <p:nvSpPr>
            <p:cNvPr id="53" name="TextBox 67">
              <a:extLst>
                <a:ext uri="{FF2B5EF4-FFF2-40B4-BE49-F238E27FC236}">
                  <a16:creationId xmlns:a16="http://schemas.microsoft.com/office/drawing/2014/main" id="{2C6D6EE5-7365-4AF6-9CE8-385ABD27C8D5}"/>
                </a:ext>
              </a:extLst>
            </p:cNvPr>
            <p:cNvSpPr txBox="1"/>
            <p:nvPr/>
          </p:nvSpPr>
          <p:spPr>
            <a:xfrm>
              <a:off x="2759478" y="2097322"/>
              <a:ext cx="1968481" cy="20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4" name="Group 69">
            <a:extLst>
              <a:ext uri="{FF2B5EF4-FFF2-40B4-BE49-F238E27FC236}">
                <a16:creationId xmlns:a16="http://schemas.microsoft.com/office/drawing/2014/main" id="{0D36A29A-D067-41A6-9343-0A2FD8129268}"/>
              </a:ext>
            </a:extLst>
          </p:cNvPr>
          <p:cNvGrpSpPr/>
          <p:nvPr/>
        </p:nvGrpSpPr>
        <p:grpSpPr>
          <a:xfrm flipH="1">
            <a:off x="4557127" y="3417562"/>
            <a:ext cx="84803" cy="1326025"/>
            <a:chOff x="4551111" y="2049196"/>
            <a:chExt cx="976405" cy="824338"/>
          </a:xfrm>
          <a:solidFill>
            <a:schemeClr val="accent4">
              <a:lumMod val="60000"/>
              <a:lumOff val="40000"/>
            </a:schemeClr>
          </a:solidFill>
        </p:grpSpPr>
        <p:cxnSp>
          <p:nvCxnSpPr>
            <p:cNvPr id="55" name="Straight Connector 70">
              <a:extLst>
                <a:ext uri="{FF2B5EF4-FFF2-40B4-BE49-F238E27FC236}">
                  <a16:creationId xmlns:a16="http://schemas.microsoft.com/office/drawing/2014/main" id="{77C3DBAB-F820-4AD8-AAA2-0DBB9E365D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grp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71">
              <a:extLst>
                <a:ext uri="{FF2B5EF4-FFF2-40B4-BE49-F238E27FC236}">
                  <a16:creationId xmlns:a16="http://schemas.microsoft.com/office/drawing/2014/main" id="{FACC5676-C146-4309-8BE8-7B0E29C9E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grp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72">
            <a:extLst>
              <a:ext uri="{FF2B5EF4-FFF2-40B4-BE49-F238E27FC236}">
                <a16:creationId xmlns:a16="http://schemas.microsoft.com/office/drawing/2014/main" id="{7D375854-C8DD-418B-A3EC-58D373308825}"/>
              </a:ext>
            </a:extLst>
          </p:cNvPr>
          <p:cNvSpPr/>
          <p:nvPr/>
        </p:nvSpPr>
        <p:spPr>
          <a:xfrm>
            <a:off x="4005773" y="3830736"/>
            <a:ext cx="1065464" cy="10654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73">
            <a:extLst>
              <a:ext uri="{FF2B5EF4-FFF2-40B4-BE49-F238E27FC236}">
                <a16:creationId xmlns:a16="http://schemas.microsoft.com/office/drawing/2014/main" id="{602096FA-DF80-4640-9CFC-39F493581B32}"/>
              </a:ext>
            </a:extLst>
          </p:cNvPr>
          <p:cNvSpPr/>
          <p:nvPr/>
        </p:nvSpPr>
        <p:spPr>
          <a:xfrm>
            <a:off x="4058608" y="3883571"/>
            <a:ext cx="959794" cy="9597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88">
            <a:extLst>
              <a:ext uri="{FF2B5EF4-FFF2-40B4-BE49-F238E27FC236}">
                <a16:creationId xmlns:a16="http://schemas.microsoft.com/office/drawing/2014/main" id="{2047BA66-3D39-40BC-AE07-CE4AE71101B6}"/>
              </a:ext>
            </a:extLst>
          </p:cNvPr>
          <p:cNvGrpSpPr/>
          <p:nvPr/>
        </p:nvGrpSpPr>
        <p:grpSpPr>
          <a:xfrm>
            <a:off x="3301462" y="4959220"/>
            <a:ext cx="2424172" cy="1303503"/>
            <a:chOff x="2672677" y="1744607"/>
            <a:chExt cx="2220339" cy="813976"/>
          </a:xfrm>
        </p:grpSpPr>
        <p:sp>
          <p:nvSpPr>
            <p:cNvPr id="60" name="TextBox 89">
              <a:extLst>
                <a:ext uri="{FF2B5EF4-FFF2-40B4-BE49-F238E27FC236}">
                  <a16:creationId xmlns:a16="http://schemas.microsoft.com/office/drawing/2014/main" id="{66E304F0-29C1-472E-88B8-338EFBCE64D1}"/>
                </a:ext>
              </a:extLst>
            </p:cNvPr>
            <p:cNvSpPr txBox="1"/>
            <p:nvPr/>
          </p:nvSpPr>
          <p:spPr>
            <a:xfrm>
              <a:off x="2672677" y="1744607"/>
              <a:ext cx="2220339" cy="403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Jurisprudência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Órgãos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Controle</a:t>
              </a:r>
              <a:endParaRPr lang="en-US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90">
              <a:extLst>
                <a:ext uri="{FF2B5EF4-FFF2-40B4-BE49-F238E27FC236}">
                  <a16:creationId xmlns:a16="http://schemas.microsoft.com/office/drawing/2014/main" id="{69FD6356-6C0C-45C5-B601-6009CAE5C862}"/>
                </a:ext>
              </a:extLst>
            </p:cNvPr>
            <p:cNvSpPr txBox="1"/>
            <p:nvPr/>
          </p:nvSpPr>
          <p:spPr>
            <a:xfrm>
              <a:off x="2759478" y="2097322"/>
              <a:ext cx="1968481" cy="46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Consultas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 do TCE-MG;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Manifestações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Poder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Judiciário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56282D54-FB3B-493B-AA8E-2522A492D1BB}"/>
              </a:ext>
            </a:extLst>
          </p:cNvPr>
          <p:cNvSpPr/>
          <p:nvPr/>
        </p:nvSpPr>
        <p:spPr>
          <a:xfrm>
            <a:off x="6678734" y="2634899"/>
            <a:ext cx="1909136" cy="26764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2F2F2"/>
                </a:solidFill>
              </a:ln>
            </a:endParaRPr>
          </a:p>
        </p:txBody>
      </p:sp>
      <p:grpSp>
        <p:nvGrpSpPr>
          <p:cNvPr id="63" name="Group 91">
            <a:extLst>
              <a:ext uri="{FF2B5EF4-FFF2-40B4-BE49-F238E27FC236}">
                <a16:creationId xmlns:a16="http://schemas.microsoft.com/office/drawing/2014/main" id="{B0AB0739-B86A-4F68-9881-6F0F907E997F}"/>
              </a:ext>
            </a:extLst>
          </p:cNvPr>
          <p:cNvGrpSpPr/>
          <p:nvPr/>
        </p:nvGrpSpPr>
        <p:grpSpPr>
          <a:xfrm>
            <a:off x="5503679" y="2500195"/>
            <a:ext cx="2231747" cy="1354037"/>
            <a:chOff x="4551111" y="2049196"/>
            <a:chExt cx="976405" cy="824338"/>
          </a:xfrm>
        </p:grpSpPr>
        <p:cxnSp>
          <p:nvCxnSpPr>
            <p:cNvPr id="64" name="Straight Connector 92">
              <a:extLst>
                <a:ext uri="{FF2B5EF4-FFF2-40B4-BE49-F238E27FC236}">
                  <a16:creationId xmlns:a16="http://schemas.microsoft.com/office/drawing/2014/main" id="{DF844AC7-48FD-4772-A8AE-4C0023484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93">
              <a:extLst>
                <a:ext uri="{FF2B5EF4-FFF2-40B4-BE49-F238E27FC236}">
                  <a16:creationId xmlns:a16="http://schemas.microsoft.com/office/drawing/2014/main" id="{9AD13B37-BA3F-4B60-A5D0-88DC77291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94">
            <a:extLst>
              <a:ext uri="{FF2B5EF4-FFF2-40B4-BE49-F238E27FC236}">
                <a16:creationId xmlns:a16="http://schemas.microsoft.com/office/drawing/2014/main" id="{B4E8794C-F4E1-47E6-BFF9-4DB8782856EB}"/>
              </a:ext>
            </a:extLst>
          </p:cNvPr>
          <p:cNvSpPr/>
          <p:nvPr/>
        </p:nvSpPr>
        <p:spPr>
          <a:xfrm>
            <a:off x="7173607" y="3224598"/>
            <a:ext cx="1065464" cy="10654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95">
            <a:extLst>
              <a:ext uri="{FF2B5EF4-FFF2-40B4-BE49-F238E27FC236}">
                <a16:creationId xmlns:a16="http://schemas.microsoft.com/office/drawing/2014/main" id="{CA40EA63-6EEB-44C3-98C2-38F3E2949C01}"/>
              </a:ext>
            </a:extLst>
          </p:cNvPr>
          <p:cNvSpPr/>
          <p:nvPr/>
        </p:nvSpPr>
        <p:spPr>
          <a:xfrm>
            <a:off x="7226442" y="3277433"/>
            <a:ext cx="959794" cy="9597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96">
            <a:extLst>
              <a:ext uri="{FF2B5EF4-FFF2-40B4-BE49-F238E27FC236}">
                <a16:creationId xmlns:a16="http://schemas.microsoft.com/office/drawing/2014/main" id="{3E5FBE0C-3082-4A63-B116-D5E786E0D487}"/>
              </a:ext>
            </a:extLst>
          </p:cNvPr>
          <p:cNvGrpSpPr/>
          <p:nvPr/>
        </p:nvGrpSpPr>
        <p:grpSpPr>
          <a:xfrm>
            <a:off x="7412324" y="3463817"/>
            <a:ext cx="588030" cy="587026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69" name="AutoShape 84">
              <a:extLst>
                <a:ext uri="{FF2B5EF4-FFF2-40B4-BE49-F238E27FC236}">
                  <a16:creationId xmlns:a16="http://schemas.microsoft.com/office/drawing/2014/main" id="{8CF814B7-3C17-4152-A7CA-49C6D83C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85">
              <a:extLst>
                <a:ext uri="{FF2B5EF4-FFF2-40B4-BE49-F238E27FC236}">
                  <a16:creationId xmlns:a16="http://schemas.microsoft.com/office/drawing/2014/main" id="{3A83A6B7-CF95-4914-91FB-179F70A2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86">
              <a:extLst>
                <a:ext uri="{FF2B5EF4-FFF2-40B4-BE49-F238E27FC236}">
                  <a16:creationId xmlns:a16="http://schemas.microsoft.com/office/drawing/2014/main" id="{551BA1EC-8BDD-495B-AFA6-7FA92E349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87">
              <a:extLst>
                <a:ext uri="{FF2B5EF4-FFF2-40B4-BE49-F238E27FC236}">
                  <a16:creationId xmlns:a16="http://schemas.microsoft.com/office/drawing/2014/main" id="{A033A338-BAB5-4757-8892-EBA1CA821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88">
              <a:extLst>
                <a:ext uri="{FF2B5EF4-FFF2-40B4-BE49-F238E27FC236}">
                  <a16:creationId xmlns:a16="http://schemas.microsoft.com/office/drawing/2014/main" id="{D60B5AFB-F356-47C2-8C09-681EFE03D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89">
              <a:extLst>
                <a:ext uri="{FF2B5EF4-FFF2-40B4-BE49-F238E27FC236}">
                  <a16:creationId xmlns:a16="http://schemas.microsoft.com/office/drawing/2014/main" id="{8E9FA3C9-9AAB-4A00-B734-F64B49739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90">
              <a:extLst>
                <a:ext uri="{FF2B5EF4-FFF2-40B4-BE49-F238E27FC236}">
                  <a16:creationId xmlns:a16="http://schemas.microsoft.com/office/drawing/2014/main" id="{DE4F01DA-07AB-4DA9-863E-55CD90C6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91">
              <a:extLst>
                <a:ext uri="{FF2B5EF4-FFF2-40B4-BE49-F238E27FC236}">
                  <a16:creationId xmlns:a16="http://schemas.microsoft.com/office/drawing/2014/main" id="{4806E15D-AB90-4129-9267-724F1A240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92">
              <a:extLst>
                <a:ext uri="{FF2B5EF4-FFF2-40B4-BE49-F238E27FC236}">
                  <a16:creationId xmlns:a16="http://schemas.microsoft.com/office/drawing/2014/main" id="{FE1155FE-24FC-4D86-8A03-0C112CAE8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93">
              <a:extLst>
                <a:ext uri="{FF2B5EF4-FFF2-40B4-BE49-F238E27FC236}">
                  <a16:creationId xmlns:a16="http://schemas.microsoft.com/office/drawing/2014/main" id="{C1C73FB3-887A-4594-BA04-1CCAA914F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94">
              <a:extLst>
                <a:ext uri="{FF2B5EF4-FFF2-40B4-BE49-F238E27FC236}">
                  <a16:creationId xmlns:a16="http://schemas.microsoft.com/office/drawing/2014/main" id="{1E03C8C1-BBF6-42C0-A0BB-E67073A95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95">
              <a:extLst>
                <a:ext uri="{FF2B5EF4-FFF2-40B4-BE49-F238E27FC236}">
                  <a16:creationId xmlns:a16="http://schemas.microsoft.com/office/drawing/2014/main" id="{2B1C852B-9358-4100-9831-5AE76602D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96">
              <a:extLst>
                <a:ext uri="{FF2B5EF4-FFF2-40B4-BE49-F238E27FC236}">
                  <a16:creationId xmlns:a16="http://schemas.microsoft.com/office/drawing/2014/main" id="{B6D9E40D-E45B-4BFA-B179-254E5CC6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Group 147">
            <a:extLst>
              <a:ext uri="{FF2B5EF4-FFF2-40B4-BE49-F238E27FC236}">
                <a16:creationId xmlns:a16="http://schemas.microsoft.com/office/drawing/2014/main" id="{2C33CF22-08D4-41E6-8740-96614EC686D6}"/>
              </a:ext>
            </a:extLst>
          </p:cNvPr>
          <p:cNvGrpSpPr/>
          <p:nvPr/>
        </p:nvGrpSpPr>
        <p:grpSpPr>
          <a:xfrm>
            <a:off x="6596169" y="4346605"/>
            <a:ext cx="2220339" cy="1183712"/>
            <a:chOff x="2672677" y="1744607"/>
            <a:chExt cx="2220339" cy="1183712"/>
          </a:xfrm>
        </p:grpSpPr>
        <p:sp>
          <p:nvSpPr>
            <p:cNvPr id="83" name="TextBox 148">
              <a:extLst>
                <a:ext uri="{FF2B5EF4-FFF2-40B4-BE49-F238E27FC236}">
                  <a16:creationId xmlns:a16="http://schemas.microsoft.com/office/drawing/2014/main" id="{66180D9F-6098-4816-97F1-3AB5D6FBA752}"/>
                </a:ext>
              </a:extLst>
            </p:cNvPr>
            <p:cNvSpPr txBox="1"/>
            <p:nvPr/>
          </p:nvSpPr>
          <p:spPr>
            <a:xfrm>
              <a:off x="2672677" y="1744607"/>
              <a:ext cx="2220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7030A0"/>
                  </a:solidFill>
                  <a:latin typeface="Tw Cen MT" panose="020B0602020104020603" pitchFamily="34" charset="0"/>
                </a:rPr>
                <a:t>Material do FNDE</a:t>
              </a:r>
            </a:p>
          </p:txBody>
        </p:sp>
        <p:sp>
          <p:nvSpPr>
            <p:cNvPr id="84" name="TextBox 149">
              <a:extLst>
                <a:ext uri="{FF2B5EF4-FFF2-40B4-BE49-F238E27FC236}">
                  <a16:creationId xmlns:a16="http://schemas.microsoft.com/office/drawing/2014/main" id="{EA3D0AF8-A5DB-45B0-A359-E577801091AE}"/>
                </a:ext>
              </a:extLst>
            </p:cNvPr>
            <p:cNvSpPr txBox="1"/>
            <p:nvPr/>
          </p:nvSpPr>
          <p:spPr>
            <a:xfrm>
              <a:off x="2759478" y="2097322"/>
              <a:ext cx="2133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>
                  <a:solidFill>
                    <a:srgbClr val="A6A6A6"/>
                  </a:solidFill>
                  <a:latin typeface="Tw Cen MT" panose="020B0602020104020603" pitchFamily="34" charset="0"/>
                </a:rPr>
                <a:t>Manual do Novo Fundeb;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>
                  <a:solidFill>
                    <a:srgbClr val="A6A6A6"/>
                  </a:solidFill>
                  <a:latin typeface="Tw Cen MT" panose="020B0602020104020603" pitchFamily="34" charset="0"/>
                </a:rPr>
                <a:t>Cartilha Novo Fundeb;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>
                  <a:solidFill>
                    <a:srgbClr val="A6A6A6"/>
                  </a:solidFill>
                  <a:latin typeface="Tw Cen MT" panose="020B0602020104020603" pitchFamily="34" charset="0"/>
                </a:rPr>
                <a:t>Perguntas e Respostas Novo Fundeb.</a:t>
              </a:r>
            </a:p>
          </p:txBody>
        </p:sp>
      </p:grpSp>
      <p:pic>
        <p:nvPicPr>
          <p:cNvPr id="85" name="Imagem 84" descr="Forma&#10;&#10;Descrição gerada automaticamente com confiança baixa">
            <a:extLst>
              <a:ext uri="{FF2B5EF4-FFF2-40B4-BE49-F238E27FC236}">
                <a16:creationId xmlns:a16="http://schemas.microsoft.com/office/drawing/2014/main" id="{BF343FAF-63FF-4241-84E4-2F60D67309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1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80" y="3956399"/>
            <a:ext cx="742394" cy="74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Imagem 85" descr="Forma&#10;&#10;Descrição gerada automaticamente com confiança baixa">
            <a:extLst>
              <a:ext uri="{FF2B5EF4-FFF2-40B4-BE49-F238E27FC236}">
                <a16:creationId xmlns:a16="http://schemas.microsoft.com/office/drawing/2014/main" id="{907D6E55-4A43-485C-A292-257734651F9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05" y="3460382"/>
            <a:ext cx="631227" cy="631227"/>
          </a:xfrm>
          <a:prstGeom prst="rect">
            <a:avLst/>
          </a:prstGeom>
        </p:spPr>
      </p:pic>
      <p:pic>
        <p:nvPicPr>
          <p:cNvPr id="88" name="TCJuri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60" y="6869930"/>
            <a:ext cx="7140697" cy="6636390"/>
          </a:xfrm>
          <a:prstGeom prst="rect">
            <a:avLst/>
          </a:prstGeom>
        </p:spPr>
      </p:pic>
      <p:pic>
        <p:nvPicPr>
          <p:cNvPr id="90" name="MapJuri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19" y="6867163"/>
            <a:ext cx="7697066" cy="50091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367FC5-8F5D-4460-947A-2DA1BC6B8D4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Regime </a:t>
            </a:r>
            <a:r>
              <a:rPr lang="en-US" dirty="0" err="1"/>
              <a:t>Jurídico</a:t>
            </a:r>
            <a:r>
              <a:rPr lang="en-US" dirty="0"/>
              <a:t> do Novo FUNDEB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CCAC2A-A73B-4D8F-8C8F-F4BD0B79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3</a:t>
            </a:fld>
            <a:r>
              <a:rPr lang="pt-BR" dirty="0"/>
              <a:t> de 21</a:t>
            </a:r>
          </a:p>
        </p:txBody>
      </p:sp>
      <p:sp>
        <p:nvSpPr>
          <p:cNvPr id="89" name="Header">
            <a:extLst>
              <a:ext uri="{FF2B5EF4-FFF2-40B4-BE49-F238E27FC236}">
                <a16:creationId xmlns:a16="http://schemas.microsoft.com/office/drawing/2014/main" id="{03FAEECE-0C70-4911-97EC-FF65FEDAB0D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"/>
                            </p:stCondLst>
                            <p:childTnLst>
                              <p:par>
                                <p:cTn id="10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-0.17275 -4.81481E-6 C -0.25035 -4.81481E-6 -0.34532 -0.06944 -0.34532 -0.12569 L -0.34532 -0.25092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85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1.11111E-6 -0.73982 " pathEditMode="relative" rAng="0" ptsTypes="AA">
                                      <p:cBhvr>
                                        <p:cTn id="172" dur="2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4.81481E-6 L -3.61111E-6 -0.72801 " pathEditMode="relative" rAng="0" ptsTypes="AA">
                                      <p:cBhvr>
                                        <p:cTn id="180" dur="2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6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6" grpId="0" animBg="1"/>
      <p:bldP spid="38" grpId="0"/>
      <p:bldP spid="39" grpId="0" animBg="1"/>
      <p:bldP spid="49" grpId="0" animBg="1"/>
      <p:bldP spid="50" grpId="0" animBg="1"/>
      <p:bldP spid="57" grpId="0" animBg="1"/>
      <p:bldP spid="58" grpId="0" animBg="1"/>
      <p:bldP spid="62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A71A4-E8A7-4D56-84D2-CCE4960806E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Regime </a:t>
            </a:r>
            <a:r>
              <a:rPr lang="en-US" dirty="0" err="1"/>
              <a:t>Jurídico</a:t>
            </a:r>
            <a:r>
              <a:rPr lang="en-US" dirty="0"/>
              <a:t> do Novo FUNDEB</a:t>
            </a:r>
            <a:endParaRPr lang="pt-BR" dirty="0"/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BAC37D55-B1C9-4092-9B86-5542A5FB1F00}"/>
              </a:ext>
            </a:extLst>
          </p:cNvPr>
          <p:cNvGrpSpPr/>
          <p:nvPr/>
        </p:nvGrpSpPr>
        <p:grpSpPr>
          <a:xfrm flipH="1">
            <a:off x="1446026" y="2506955"/>
            <a:ext cx="2218375" cy="1274519"/>
            <a:chOff x="4551111" y="2049196"/>
            <a:chExt cx="976405" cy="824338"/>
          </a:xfrm>
        </p:grpSpPr>
        <p:cxnSp>
          <p:nvCxnSpPr>
            <p:cNvPr id="6" name="Straight Connector 44">
              <a:extLst>
                <a:ext uri="{FF2B5EF4-FFF2-40B4-BE49-F238E27FC236}">
                  <a16:creationId xmlns:a16="http://schemas.microsoft.com/office/drawing/2014/main" id="{0BBE66B3-E6CE-4B93-8A20-1458FBCBF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5">
              <a:extLst>
                <a:ext uri="{FF2B5EF4-FFF2-40B4-BE49-F238E27FC236}">
                  <a16:creationId xmlns:a16="http://schemas.microsoft.com/office/drawing/2014/main" id="{D9498D27-AFE5-4656-B436-CB41BEA07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46">
            <a:extLst>
              <a:ext uri="{FF2B5EF4-FFF2-40B4-BE49-F238E27FC236}">
                <a16:creationId xmlns:a16="http://schemas.microsoft.com/office/drawing/2014/main" id="{EE4C9875-B290-451C-AB20-9F92E59EF9C6}"/>
              </a:ext>
            </a:extLst>
          </p:cNvPr>
          <p:cNvSpPr/>
          <p:nvPr/>
        </p:nvSpPr>
        <p:spPr>
          <a:xfrm>
            <a:off x="918267" y="3230176"/>
            <a:ext cx="1065464" cy="10654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id="{407C78F3-23B2-447B-A42C-195D1E922C21}"/>
              </a:ext>
            </a:extLst>
          </p:cNvPr>
          <p:cNvSpPr/>
          <p:nvPr/>
        </p:nvSpPr>
        <p:spPr>
          <a:xfrm>
            <a:off x="971102" y="3283011"/>
            <a:ext cx="959794" cy="95979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4">
            <a:extLst>
              <a:ext uri="{FF2B5EF4-FFF2-40B4-BE49-F238E27FC236}">
                <a16:creationId xmlns:a16="http://schemas.microsoft.com/office/drawing/2014/main" id="{2E6DC5B6-8510-4FE1-9768-2FEC1C4B28FB}"/>
              </a:ext>
            </a:extLst>
          </p:cNvPr>
          <p:cNvGrpSpPr/>
          <p:nvPr/>
        </p:nvGrpSpPr>
        <p:grpSpPr>
          <a:xfrm>
            <a:off x="340829" y="4352182"/>
            <a:ext cx="2220339" cy="1045389"/>
            <a:chOff x="2672677" y="1744607"/>
            <a:chExt cx="2220339" cy="646331"/>
          </a:xfrm>
        </p:grpSpPr>
        <p:sp>
          <p:nvSpPr>
            <p:cNvPr id="11" name="TextBox 66">
              <a:extLst>
                <a:ext uri="{FF2B5EF4-FFF2-40B4-BE49-F238E27FC236}">
                  <a16:creationId xmlns:a16="http://schemas.microsoft.com/office/drawing/2014/main" id="{BB44ADA7-29E7-4A55-B5C5-5D4B51BD800C}"/>
                </a:ext>
              </a:extLst>
            </p:cNvPr>
            <p:cNvSpPr txBox="1"/>
            <p:nvPr/>
          </p:nvSpPr>
          <p:spPr>
            <a:xfrm>
              <a:off x="2672677" y="1744607"/>
              <a:ext cx="2220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52C9BD"/>
                  </a:solidFill>
                  <a:latin typeface="Tw Cen MT" panose="020B0602020104020603" pitchFamily="34" charset="0"/>
                </a:rPr>
                <a:t>Lei n. 14.113/2020</a:t>
              </a:r>
            </a:p>
            <a:p>
              <a:pPr algn="ctr"/>
              <a:r>
                <a:rPr lang="en-US" b="1">
                  <a:solidFill>
                    <a:srgbClr val="52C9BD"/>
                  </a:solidFill>
                  <a:latin typeface="Tw Cen MT" panose="020B0602020104020603" pitchFamily="34" charset="0"/>
                </a:rPr>
                <a:t>Lei n. 14.276/2021</a:t>
              </a:r>
            </a:p>
          </p:txBody>
        </p:sp>
        <p:sp>
          <p:nvSpPr>
            <p:cNvPr id="12" name="TextBox 67">
              <a:extLst>
                <a:ext uri="{FF2B5EF4-FFF2-40B4-BE49-F238E27FC236}">
                  <a16:creationId xmlns:a16="http://schemas.microsoft.com/office/drawing/2014/main" id="{13A854EA-295E-41CC-B26E-8F5E98983DF9}"/>
                </a:ext>
              </a:extLst>
            </p:cNvPr>
            <p:cNvSpPr txBox="1"/>
            <p:nvPr/>
          </p:nvSpPr>
          <p:spPr>
            <a:xfrm>
              <a:off x="2759478" y="2097322"/>
              <a:ext cx="1968481" cy="20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" name="Group 69">
            <a:extLst>
              <a:ext uri="{FF2B5EF4-FFF2-40B4-BE49-F238E27FC236}">
                <a16:creationId xmlns:a16="http://schemas.microsoft.com/office/drawing/2014/main" id="{6E55CA09-B075-4C3C-AAE4-310AA1ECB918}"/>
              </a:ext>
            </a:extLst>
          </p:cNvPr>
          <p:cNvGrpSpPr/>
          <p:nvPr/>
        </p:nvGrpSpPr>
        <p:grpSpPr>
          <a:xfrm flipH="1">
            <a:off x="4557127" y="3417562"/>
            <a:ext cx="84803" cy="1326025"/>
            <a:chOff x="4551111" y="2049196"/>
            <a:chExt cx="976405" cy="824338"/>
          </a:xfrm>
          <a:solidFill>
            <a:schemeClr val="accent4">
              <a:lumMod val="60000"/>
              <a:lumOff val="40000"/>
            </a:schemeClr>
          </a:solidFill>
        </p:grpSpPr>
        <p:cxnSp>
          <p:nvCxnSpPr>
            <p:cNvPr id="14" name="Straight Connector 70">
              <a:extLst>
                <a:ext uri="{FF2B5EF4-FFF2-40B4-BE49-F238E27FC236}">
                  <a16:creationId xmlns:a16="http://schemas.microsoft.com/office/drawing/2014/main" id="{FF0E02E0-6859-4410-B757-A4F1638B33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1">
              <a:extLst>
                <a:ext uri="{FF2B5EF4-FFF2-40B4-BE49-F238E27FC236}">
                  <a16:creationId xmlns:a16="http://schemas.microsoft.com/office/drawing/2014/main" id="{FBB030B5-6555-46CB-8FBD-F0C49E604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72">
            <a:extLst>
              <a:ext uri="{FF2B5EF4-FFF2-40B4-BE49-F238E27FC236}">
                <a16:creationId xmlns:a16="http://schemas.microsoft.com/office/drawing/2014/main" id="{E74D08E6-2DE4-4905-81B8-174A1F10267E}"/>
              </a:ext>
            </a:extLst>
          </p:cNvPr>
          <p:cNvSpPr/>
          <p:nvPr/>
        </p:nvSpPr>
        <p:spPr>
          <a:xfrm>
            <a:off x="4005773" y="3830736"/>
            <a:ext cx="1065464" cy="10654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73">
            <a:extLst>
              <a:ext uri="{FF2B5EF4-FFF2-40B4-BE49-F238E27FC236}">
                <a16:creationId xmlns:a16="http://schemas.microsoft.com/office/drawing/2014/main" id="{33A5C6B8-98A2-4795-BBBE-54180EF91EC6}"/>
              </a:ext>
            </a:extLst>
          </p:cNvPr>
          <p:cNvSpPr/>
          <p:nvPr/>
        </p:nvSpPr>
        <p:spPr>
          <a:xfrm>
            <a:off x="4058608" y="3883571"/>
            <a:ext cx="959794" cy="9597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88">
            <a:extLst>
              <a:ext uri="{FF2B5EF4-FFF2-40B4-BE49-F238E27FC236}">
                <a16:creationId xmlns:a16="http://schemas.microsoft.com/office/drawing/2014/main" id="{4FE85125-A01D-4704-83F3-9878C502C38B}"/>
              </a:ext>
            </a:extLst>
          </p:cNvPr>
          <p:cNvGrpSpPr/>
          <p:nvPr/>
        </p:nvGrpSpPr>
        <p:grpSpPr>
          <a:xfrm>
            <a:off x="3301462" y="4959220"/>
            <a:ext cx="2424172" cy="1303503"/>
            <a:chOff x="2672677" y="1744607"/>
            <a:chExt cx="2220339" cy="813976"/>
          </a:xfrm>
        </p:grpSpPr>
        <p:sp>
          <p:nvSpPr>
            <p:cNvPr id="19" name="TextBox 89">
              <a:extLst>
                <a:ext uri="{FF2B5EF4-FFF2-40B4-BE49-F238E27FC236}">
                  <a16:creationId xmlns:a16="http://schemas.microsoft.com/office/drawing/2014/main" id="{A533F1F6-6653-4796-B35E-6603BAD55AB8}"/>
                </a:ext>
              </a:extLst>
            </p:cNvPr>
            <p:cNvSpPr txBox="1"/>
            <p:nvPr/>
          </p:nvSpPr>
          <p:spPr>
            <a:xfrm>
              <a:off x="2672677" y="1744607"/>
              <a:ext cx="2220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FEC630"/>
                  </a:solidFill>
                  <a:latin typeface="Tw Cen MT" panose="020B0602020104020603" pitchFamily="34" charset="0"/>
                </a:rPr>
                <a:t>Jurisprudência</a:t>
              </a:r>
              <a:r>
                <a:rPr lang="en-US" b="1">
                  <a:solidFill>
                    <a:srgbClr val="FEC630"/>
                  </a:solidFill>
                  <a:latin typeface="Tw Cen MT" panose="020B0602020104020603" pitchFamily="34" charset="0"/>
                </a:rPr>
                <a:t> de </a:t>
              </a:r>
              <a:r>
                <a:rPr lang="en-US" b="1" err="1">
                  <a:solidFill>
                    <a:srgbClr val="FEC630"/>
                  </a:solidFill>
                  <a:latin typeface="Tw Cen MT" panose="020B0602020104020603" pitchFamily="34" charset="0"/>
                </a:rPr>
                <a:t>Órgãos</a:t>
              </a:r>
              <a:r>
                <a:rPr lang="en-US" b="1">
                  <a:solidFill>
                    <a:srgbClr val="FEC630"/>
                  </a:solidFill>
                  <a:latin typeface="Tw Cen MT" panose="020B0602020104020603" pitchFamily="34" charset="0"/>
                </a:rPr>
                <a:t> de </a:t>
              </a:r>
              <a:r>
                <a:rPr lang="en-US" b="1" err="1">
                  <a:solidFill>
                    <a:srgbClr val="FEC630"/>
                  </a:solidFill>
                  <a:latin typeface="Tw Cen MT" panose="020B0602020104020603" pitchFamily="34" charset="0"/>
                </a:rPr>
                <a:t>Controle</a:t>
              </a:r>
              <a:endParaRPr lang="en-US" b="1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90">
              <a:extLst>
                <a:ext uri="{FF2B5EF4-FFF2-40B4-BE49-F238E27FC236}">
                  <a16:creationId xmlns:a16="http://schemas.microsoft.com/office/drawing/2014/main" id="{2091FD0F-5865-4370-A744-E366132EF1E6}"/>
                </a:ext>
              </a:extLst>
            </p:cNvPr>
            <p:cNvSpPr txBox="1"/>
            <p:nvPr/>
          </p:nvSpPr>
          <p:spPr>
            <a:xfrm>
              <a:off x="2759478" y="2097322"/>
              <a:ext cx="1968481" cy="46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Consultas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 do TCE-MG;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Manifestações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Poder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err="1">
                  <a:solidFill>
                    <a:srgbClr val="A6A6A6"/>
                  </a:solidFill>
                  <a:latin typeface="Tw Cen MT" panose="020B0602020104020603" pitchFamily="34" charset="0"/>
                </a:rPr>
                <a:t>Judiciário</a:t>
              </a:r>
              <a:r>
                <a:rPr lang="en-US" sz="140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21" name="Group 91">
            <a:extLst>
              <a:ext uri="{FF2B5EF4-FFF2-40B4-BE49-F238E27FC236}">
                <a16:creationId xmlns:a16="http://schemas.microsoft.com/office/drawing/2014/main" id="{E32A7D73-3518-4AAB-AE1E-5F45608DE6D5}"/>
              </a:ext>
            </a:extLst>
          </p:cNvPr>
          <p:cNvGrpSpPr/>
          <p:nvPr/>
        </p:nvGrpSpPr>
        <p:grpSpPr>
          <a:xfrm>
            <a:off x="5503679" y="2500195"/>
            <a:ext cx="2231747" cy="1354037"/>
            <a:chOff x="4551111" y="2049196"/>
            <a:chExt cx="976405" cy="824338"/>
          </a:xfrm>
        </p:grpSpPr>
        <p:cxnSp>
          <p:nvCxnSpPr>
            <p:cNvPr id="22" name="Straight Connector 92">
              <a:extLst>
                <a:ext uri="{FF2B5EF4-FFF2-40B4-BE49-F238E27FC236}">
                  <a16:creationId xmlns:a16="http://schemas.microsoft.com/office/drawing/2014/main" id="{73FDA4D5-EFCC-4400-B6BB-9F5F5D7789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93">
              <a:extLst>
                <a:ext uri="{FF2B5EF4-FFF2-40B4-BE49-F238E27FC236}">
                  <a16:creationId xmlns:a16="http://schemas.microsoft.com/office/drawing/2014/main" id="{7866A24A-055A-4573-B173-DD2168021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DCE00BA0-D226-443C-AC1F-EE428D7D6C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80" y="3956399"/>
            <a:ext cx="742394" cy="74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E186F540-1927-4DFD-89C3-A82CB79B96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05" y="3460382"/>
            <a:ext cx="631227" cy="631227"/>
          </a:xfrm>
          <a:prstGeom prst="rect">
            <a:avLst/>
          </a:prstGeom>
        </p:spPr>
      </p:pic>
      <p:grpSp>
        <p:nvGrpSpPr>
          <p:cNvPr id="26" name="Group 2">
            <a:extLst>
              <a:ext uri="{FF2B5EF4-FFF2-40B4-BE49-F238E27FC236}">
                <a16:creationId xmlns:a16="http://schemas.microsoft.com/office/drawing/2014/main" id="{A5016AE4-A0E9-42F7-A402-F7E7DC5DDA2F}"/>
              </a:ext>
            </a:extLst>
          </p:cNvPr>
          <p:cNvGrpSpPr/>
          <p:nvPr/>
        </p:nvGrpSpPr>
        <p:grpSpPr>
          <a:xfrm>
            <a:off x="3518732" y="1960735"/>
            <a:ext cx="2091967" cy="1246076"/>
            <a:chOff x="6681071" y="3679861"/>
            <a:chExt cx="2091967" cy="1246076"/>
          </a:xfrm>
        </p:grpSpPr>
        <p:sp>
          <p:nvSpPr>
            <p:cNvPr id="27" name="Arc 127">
              <a:extLst>
                <a:ext uri="{FF2B5EF4-FFF2-40B4-BE49-F238E27FC236}">
                  <a16:creationId xmlns:a16="http://schemas.microsoft.com/office/drawing/2014/main" id="{DAD83D55-779A-4EE4-B1A3-6523E2DD2E50}"/>
                </a:ext>
              </a:extLst>
            </p:cNvPr>
            <p:cNvSpPr/>
            <p:nvPr/>
          </p:nvSpPr>
          <p:spPr>
            <a:xfrm rot="5400000">
              <a:off x="7285043" y="3679861"/>
              <a:ext cx="919162" cy="919162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sp>
          <p:nvSpPr>
            <p:cNvPr id="28" name="Oval 128">
              <a:extLst>
                <a:ext uri="{FF2B5EF4-FFF2-40B4-BE49-F238E27FC236}">
                  <a16:creationId xmlns:a16="http://schemas.microsoft.com/office/drawing/2014/main" id="{2C7754F6-0225-4333-9B0E-420D4C9F4029}"/>
                </a:ext>
              </a:extLst>
            </p:cNvPr>
            <p:cNvSpPr/>
            <p:nvPr/>
          </p:nvSpPr>
          <p:spPr>
            <a:xfrm>
              <a:off x="7649374" y="4044192"/>
              <a:ext cx="190500" cy="1905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sp>
          <p:nvSpPr>
            <p:cNvPr id="29" name="Circle: Hollow 129">
              <a:extLst>
                <a:ext uri="{FF2B5EF4-FFF2-40B4-BE49-F238E27FC236}">
                  <a16:creationId xmlns:a16="http://schemas.microsoft.com/office/drawing/2014/main" id="{E2E9518E-6669-4357-AD02-EF07C2178DE8}"/>
                </a:ext>
              </a:extLst>
            </p:cNvPr>
            <p:cNvSpPr/>
            <p:nvPr/>
          </p:nvSpPr>
          <p:spPr>
            <a:xfrm>
              <a:off x="7530311" y="3925129"/>
              <a:ext cx="428626" cy="428626"/>
            </a:xfrm>
            <a:prstGeom prst="donut">
              <a:avLst>
                <a:gd name="adj" fmla="val 528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Circle: Hollow 130">
              <a:extLst>
                <a:ext uri="{FF2B5EF4-FFF2-40B4-BE49-F238E27FC236}">
                  <a16:creationId xmlns:a16="http://schemas.microsoft.com/office/drawing/2014/main" id="{D95BC5F5-4F99-4BA7-8F19-4FF4B6CC63EB}"/>
                </a:ext>
              </a:extLst>
            </p:cNvPr>
            <p:cNvSpPr/>
            <p:nvPr/>
          </p:nvSpPr>
          <p:spPr>
            <a:xfrm>
              <a:off x="7397439" y="3792257"/>
              <a:ext cx="694370" cy="694370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TextBox 133">
              <a:extLst>
                <a:ext uri="{FF2B5EF4-FFF2-40B4-BE49-F238E27FC236}">
                  <a16:creationId xmlns:a16="http://schemas.microsoft.com/office/drawing/2014/main" id="{43FCD3C9-E91A-43D3-82DB-0603DC0D0CF1}"/>
                </a:ext>
              </a:extLst>
            </p:cNvPr>
            <p:cNvSpPr txBox="1"/>
            <p:nvPr/>
          </p:nvSpPr>
          <p:spPr>
            <a:xfrm>
              <a:off x="6681071" y="4525827"/>
              <a:ext cx="2091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EC n. 108/2020</a:t>
              </a:r>
            </a:p>
          </p:txBody>
        </p:sp>
      </p:grpSp>
      <p:sp>
        <p:nvSpPr>
          <p:cNvPr id="32" name="Rectangle 3">
            <a:extLst>
              <a:ext uri="{FF2B5EF4-FFF2-40B4-BE49-F238E27FC236}">
                <a16:creationId xmlns:a16="http://schemas.microsoft.com/office/drawing/2014/main" id="{59186A57-CD55-4A65-8E32-CDEB7455431E}"/>
              </a:ext>
            </a:extLst>
          </p:cNvPr>
          <p:cNvSpPr/>
          <p:nvPr/>
        </p:nvSpPr>
        <p:spPr>
          <a:xfrm>
            <a:off x="-1" y="1878867"/>
            <a:ext cx="8915400" cy="47267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2F2F2"/>
                </a:solidFill>
              </a:ln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EA23258-7C3B-4A6E-B2A4-C9F76DFBAC09}"/>
              </a:ext>
            </a:extLst>
          </p:cNvPr>
          <p:cNvGrpSpPr/>
          <p:nvPr/>
        </p:nvGrpSpPr>
        <p:grpSpPr>
          <a:xfrm>
            <a:off x="6596169" y="3224598"/>
            <a:ext cx="2220339" cy="2305719"/>
            <a:chOff x="6596169" y="3224598"/>
            <a:chExt cx="2220339" cy="2305719"/>
          </a:xfrm>
        </p:grpSpPr>
        <p:sp>
          <p:nvSpPr>
            <p:cNvPr id="34" name="Oval 94">
              <a:extLst>
                <a:ext uri="{FF2B5EF4-FFF2-40B4-BE49-F238E27FC236}">
                  <a16:creationId xmlns:a16="http://schemas.microsoft.com/office/drawing/2014/main" id="{55BDE424-609C-4781-B114-F71894148F13}"/>
                </a:ext>
              </a:extLst>
            </p:cNvPr>
            <p:cNvSpPr/>
            <p:nvPr/>
          </p:nvSpPr>
          <p:spPr>
            <a:xfrm>
              <a:off x="7173607" y="3224598"/>
              <a:ext cx="1065464" cy="1065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95">
              <a:extLst>
                <a:ext uri="{FF2B5EF4-FFF2-40B4-BE49-F238E27FC236}">
                  <a16:creationId xmlns:a16="http://schemas.microsoft.com/office/drawing/2014/main" id="{16539697-27B8-4F67-8A29-CCDADBE8AB6E}"/>
                </a:ext>
              </a:extLst>
            </p:cNvPr>
            <p:cNvSpPr/>
            <p:nvPr/>
          </p:nvSpPr>
          <p:spPr>
            <a:xfrm>
              <a:off x="7226442" y="3277433"/>
              <a:ext cx="959794" cy="9597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96">
              <a:extLst>
                <a:ext uri="{FF2B5EF4-FFF2-40B4-BE49-F238E27FC236}">
                  <a16:creationId xmlns:a16="http://schemas.microsoft.com/office/drawing/2014/main" id="{7F1EBE56-816C-4FD7-9E76-DBE7733933DC}"/>
                </a:ext>
              </a:extLst>
            </p:cNvPr>
            <p:cNvGrpSpPr/>
            <p:nvPr/>
          </p:nvGrpSpPr>
          <p:grpSpPr>
            <a:xfrm>
              <a:off x="7412324" y="3463817"/>
              <a:ext cx="588030" cy="587026"/>
              <a:chOff x="6357938" y="1647825"/>
              <a:chExt cx="465138" cy="464344"/>
            </a:xfrm>
            <a:solidFill>
              <a:schemeClr val="bg1"/>
            </a:solidFill>
          </p:grpSpPr>
          <p:sp>
            <p:nvSpPr>
              <p:cNvPr id="40" name="AutoShape 84">
                <a:extLst>
                  <a:ext uri="{FF2B5EF4-FFF2-40B4-BE49-F238E27FC236}">
                    <a16:creationId xmlns:a16="http://schemas.microsoft.com/office/drawing/2014/main" id="{CA5CD836-2AF6-4A5E-ADAD-803E112CC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7938" y="1647825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1" name="AutoShape 85">
                <a:extLst>
                  <a:ext uri="{FF2B5EF4-FFF2-40B4-BE49-F238E27FC236}">
                    <a16:creationId xmlns:a16="http://schemas.microsoft.com/office/drawing/2014/main" id="{C807BDFE-B9BD-4CA8-8C6E-C0FBA0828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821657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2" name="AutoShape 86">
                <a:extLst>
                  <a:ext uri="{FF2B5EF4-FFF2-40B4-BE49-F238E27FC236}">
                    <a16:creationId xmlns:a16="http://schemas.microsoft.com/office/drawing/2014/main" id="{3EB40867-0485-4866-82E8-EB5ED0290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78000"/>
                <a:ext cx="130175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3" name="AutoShape 87">
                <a:extLst>
                  <a:ext uri="{FF2B5EF4-FFF2-40B4-BE49-F238E27FC236}">
                    <a16:creationId xmlns:a16="http://schemas.microsoft.com/office/drawing/2014/main" id="{F9A1E0C2-7DC2-4CB4-948F-809D98BE2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34344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88">
                <a:extLst>
                  <a:ext uri="{FF2B5EF4-FFF2-40B4-BE49-F238E27FC236}">
                    <a16:creationId xmlns:a16="http://schemas.microsoft.com/office/drawing/2014/main" id="{7D0B97DC-25F7-4CAE-8FDD-8BC3D4BB9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89">
                <a:extLst>
                  <a:ext uri="{FF2B5EF4-FFF2-40B4-BE49-F238E27FC236}">
                    <a16:creationId xmlns:a16="http://schemas.microsoft.com/office/drawing/2014/main" id="{8865D4AC-0B4A-4FFB-AD4F-4F3B328BE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6" name="AutoShape 90">
                <a:extLst>
                  <a:ext uri="{FF2B5EF4-FFF2-40B4-BE49-F238E27FC236}">
                    <a16:creationId xmlns:a16="http://schemas.microsoft.com/office/drawing/2014/main" id="{FB85CACC-AF2B-46CE-AEB0-7DE8881BB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7" name="AutoShape 91">
                <a:extLst>
                  <a:ext uri="{FF2B5EF4-FFF2-40B4-BE49-F238E27FC236}">
                    <a16:creationId xmlns:a16="http://schemas.microsoft.com/office/drawing/2014/main" id="{9FCCB5A2-8E6B-4844-939F-BBC2AA50A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92">
                <a:extLst>
                  <a:ext uri="{FF2B5EF4-FFF2-40B4-BE49-F238E27FC236}">
                    <a16:creationId xmlns:a16="http://schemas.microsoft.com/office/drawing/2014/main" id="{210B8726-9B00-47B2-9FD7-2C5B4E05B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93">
                <a:extLst>
                  <a:ext uri="{FF2B5EF4-FFF2-40B4-BE49-F238E27FC236}">
                    <a16:creationId xmlns:a16="http://schemas.microsoft.com/office/drawing/2014/main" id="{CDC710B7-3B57-4DF1-BCEB-57E2887E5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94">
                <a:extLst>
                  <a:ext uri="{FF2B5EF4-FFF2-40B4-BE49-F238E27FC236}">
                    <a16:creationId xmlns:a16="http://schemas.microsoft.com/office/drawing/2014/main" id="{32E08045-112B-4D16-B6DF-45A3FCD42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865313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95">
                <a:extLst>
                  <a:ext uri="{FF2B5EF4-FFF2-40B4-BE49-F238E27FC236}">
                    <a16:creationId xmlns:a16="http://schemas.microsoft.com/office/drawing/2014/main" id="{3233D8D6-27F1-4C5B-BA25-81E128EC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08969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96">
                <a:extLst>
                  <a:ext uri="{FF2B5EF4-FFF2-40B4-BE49-F238E27FC236}">
                    <a16:creationId xmlns:a16="http://schemas.microsoft.com/office/drawing/2014/main" id="{7C663F7A-5F6B-4C75-ACBA-7A9B58F3F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705769"/>
                <a:ext cx="130175" cy="130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37" name="Group 147">
              <a:extLst>
                <a:ext uri="{FF2B5EF4-FFF2-40B4-BE49-F238E27FC236}">
                  <a16:creationId xmlns:a16="http://schemas.microsoft.com/office/drawing/2014/main" id="{A2EDF25C-E97E-48E1-AAE4-58385A522335}"/>
                </a:ext>
              </a:extLst>
            </p:cNvPr>
            <p:cNvGrpSpPr/>
            <p:nvPr/>
          </p:nvGrpSpPr>
          <p:grpSpPr>
            <a:xfrm>
              <a:off x="6596169" y="4346605"/>
              <a:ext cx="2220339" cy="1183712"/>
              <a:chOff x="2672677" y="1744607"/>
              <a:chExt cx="2220339" cy="1183712"/>
            </a:xfrm>
          </p:grpSpPr>
          <p:sp>
            <p:nvSpPr>
              <p:cNvPr id="38" name="TextBox 148">
                <a:extLst>
                  <a:ext uri="{FF2B5EF4-FFF2-40B4-BE49-F238E27FC236}">
                    <a16:creationId xmlns:a16="http://schemas.microsoft.com/office/drawing/2014/main" id="{B8B05A9A-CC6B-4E98-8A27-9286368391DC}"/>
                  </a:ext>
                </a:extLst>
              </p:cNvPr>
              <p:cNvSpPr txBox="1"/>
              <p:nvPr/>
            </p:nvSpPr>
            <p:spPr>
              <a:xfrm>
                <a:off x="2672677" y="1744607"/>
                <a:ext cx="222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7030A0"/>
                    </a:solidFill>
                    <a:latin typeface="Tw Cen MT" panose="020B0602020104020603" pitchFamily="34" charset="0"/>
                  </a:rPr>
                  <a:t>Material do FNDE</a:t>
                </a:r>
              </a:p>
            </p:txBody>
          </p:sp>
          <p:sp>
            <p:nvSpPr>
              <p:cNvPr id="39" name="TextBox 149">
                <a:extLst>
                  <a:ext uri="{FF2B5EF4-FFF2-40B4-BE49-F238E27FC236}">
                    <a16:creationId xmlns:a16="http://schemas.microsoft.com/office/drawing/2014/main" id="{12F984F7-8F36-4FFD-BD40-48FBB9F0B2E2}"/>
                  </a:ext>
                </a:extLst>
              </p:cNvPr>
              <p:cNvSpPr txBox="1"/>
              <p:nvPr/>
            </p:nvSpPr>
            <p:spPr>
              <a:xfrm>
                <a:off x="2759478" y="2097322"/>
                <a:ext cx="21335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Manual do Novo Fundeb;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Cartilha Novo Fundeb;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Perguntas e Respostas Novo Fundeb.</a:t>
                </a: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1B90CED7-CA8B-468B-A32B-5EED752503EA}"/>
              </a:ext>
            </a:extLst>
          </p:cNvPr>
          <p:cNvSpPr/>
          <p:nvPr/>
        </p:nvSpPr>
        <p:spPr>
          <a:xfrm>
            <a:off x="6793910" y="3377735"/>
            <a:ext cx="1909136" cy="26764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2F2F2"/>
                </a:solidFill>
              </a:ln>
            </a:endParaRP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0A3C2881-50ED-4AAD-B6D5-33D8A9BE0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44895" y="2324583"/>
            <a:ext cx="1994445" cy="13716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932103C-78EA-4A8C-9220-DE90281B7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612" y="2016036"/>
            <a:ext cx="3000206" cy="422871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0E296955-B2AC-49AE-9288-93B4B6019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6317" y="4267276"/>
            <a:ext cx="1371600" cy="195475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585FC0F-12ED-4F44-BDA7-BE10E5D9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4</a:t>
            </a:fld>
            <a:r>
              <a:rPr lang="pt-BR" dirty="0"/>
              <a:t> de 21</a:t>
            </a:r>
          </a:p>
        </p:txBody>
      </p:sp>
    </p:spTree>
    <p:extLst>
      <p:ext uri="{BB962C8B-B14F-4D97-AF65-F5344CB8AC3E}">
        <p14:creationId xmlns:p14="http://schemas.microsoft.com/office/powerpoint/2010/main" val="8981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68455 -0.0069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36" y="-34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3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C8A58-EC6B-44C1-ACCF-5C59ABCDF5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dirty="0"/>
              <a:t>Regime </a:t>
            </a:r>
            <a:r>
              <a:rPr lang="en-US" dirty="0" err="1"/>
              <a:t>Jurídico</a:t>
            </a:r>
            <a:r>
              <a:rPr lang="en-US" dirty="0"/>
              <a:t> do Novo FUNDEB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164F419-7EB4-4468-B063-1848F86BE88E}"/>
              </a:ext>
            </a:extLst>
          </p:cNvPr>
          <p:cNvGrpSpPr/>
          <p:nvPr/>
        </p:nvGrpSpPr>
        <p:grpSpPr>
          <a:xfrm>
            <a:off x="306114" y="3195720"/>
            <a:ext cx="2220339" cy="2305719"/>
            <a:chOff x="6596169" y="3224598"/>
            <a:chExt cx="2220339" cy="2305719"/>
          </a:xfrm>
        </p:grpSpPr>
        <p:sp>
          <p:nvSpPr>
            <p:cNvPr id="6" name="Oval 94">
              <a:extLst>
                <a:ext uri="{FF2B5EF4-FFF2-40B4-BE49-F238E27FC236}">
                  <a16:creationId xmlns:a16="http://schemas.microsoft.com/office/drawing/2014/main" id="{56CBA4EA-0649-4F80-91D5-1937A4C799C3}"/>
                </a:ext>
              </a:extLst>
            </p:cNvPr>
            <p:cNvSpPr/>
            <p:nvPr/>
          </p:nvSpPr>
          <p:spPr>
            <a:xfrm>
              <a:off x="7173607" y="3224598"/>
              <a:ext cx="1065464" cy="1065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95">
              <a:extLst>
                <a:ext uri="{FF2B5EF4-FFF2-40B4-BE49-F238E27FC236}">
                  <a16:creationId xmlns:a16="http://schemas.microsoft.com/office/drawing/2014/main" id="{8F98F3DE-2E34-4E24-A834-9CB024716E70}"/>
                </a:ext>
              </a:extLst>
            </p:cNvPr>
            <p:cNvSpPr/>
            <p:nvPr/>
          </p:nvSpPr>
          <p:spPr>
            <a:xfrm>
              <a:off x="7226442" y="3277433"/>
              <a:ext cx="959794" cy="9597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96">
              <a:extLst>
                <a:ext uri="{FF2B5EF4-FFF2-40B4-BE49-F238E27FC236}">
                  <a16:creationId xmlns:a16="http://schemas.microsoft.com/office/drawing/2014/main" id="{5C68B46A-35E0-44BA-8ADF-575285D9DFAE}"/>
                </a:ext>
              </a:extLst>
            </p:cNvPr>
            <p:cNvGrpSpPr/>
            <p:nvPr/>
          </p:nvGrpSpPr>
          <p:grpSpPr>
            <a:xfrm>
              <a:off x="7412324" y="3463817"/>
              <a:ext cx="588030" cy="587026"/>
              <a:chOff x="6357938" y="1647825"/>
              <a:chExt cx="465138" cy="464344"/>
            </a:xfrm>
            <a:solidFill>
              <a:schemeClr val="bg1"/>
            </a:solidFill>
          </p:grpSpPr>
          <p:sp>
            <p:nvSpPr>
              <p:cNvPr id="12" name="AutoShape 84">
                <a:extLst>
                  <a:ext uri="{FF2B5EF4-FFF2-40B4-BE49-F238E27FC236}">
                    <a16:creationId xmlns:a16="http://schemas.microsoft.com/office/drawing/2014/main" id="{C69DDBB4-F1FB-4F55-87A0-B321CF795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7938" y="1647825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" name="AutoShape 85">
                <a:extLst>
                  <a:ext uri="{FF2B5EF4-FFF2-40B4-BE49-F238E27FC236}">
                    <a16:creationId xmlns:a16="http://schemas.microsoft.com/office/drawing/2014/main" id="{AE2462EB-7333-45CB-8EEF-B27DBAC77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821657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" name="AutoShape 86">
                <a:extLst>
                  <a:ext uri="{FF2B5EF4-FFF2-40B4-BE49-F238E27FC236}">
                    <a16:creationId xmlns:a16="http://schemas.microsoft.com/office/drawing/2014/main" id="{08FDFB6F-0419-477B-A153-10B2DDE6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78000"/>
                <a:ext cx="130175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" name="AutoShape 87">
                <a:extLst>
                  <a:ext uri="{FF2B5EF4-FFF2-40B4-BE49-F238E27FC236}">
                    <a16:creationId xmlns:a16="http://schemas.microsoft.com/office/drawing/2014/main" id="{D842E588-F0F8-4B10-9AEB-74950F2B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34344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" name="AutoShape 88">
                <a:extLst>
                  <a:ext uri="{FF2B5EF4-FFF2-40B4-BE49-F238E27FC236}">
                    <a16:creationId xmlns:a16="http://schemas.microsoft.com/office/drawing/2014/main" id="{2108E1C8-D9EC-4C45-A940-FBE3298CF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7" name="AutoShape 89">
                <a:extLst>
                  <a:ext uri="{FF2B5EF4-FFF2-40B4-BE49-F238E27FC236}">
                    <a16:creationId xmlns:a16="http://schemas.microsoft.com/office/drawing/2014/main" id="{64EF4488-40B8-4181-823A-82185FC2A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90">
                <a:extLst>
                  <a:ext uri="{FF2B5EF4-FFF2-40B4-BE49-F238E27FC236}">
                    <a16:creationId xmlns:a16="http://schemas.microsoft.com/office/drawing/2014/main" id="{9EE8273B-711E-4207-9C3F-399F06B01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91">
                <a:extLst>
                  <a:ext uri="{FF2B5EF4-FFF2-40B4-BE49-F238E27FC236}">
                    <a16:creationId xmlns:a16="http://schemas.microsoft.com/office/drawing/2014/main" id="{163F0FF4-048F-470A-B06F-A50FA9A4D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92">
                <a:extLst>
                  <a:ext uri="{FF2B5EF4-FFF2-40B4-BE49-F238E27FC236}">
                    <a16:creationId xmlns:a16="http://schemas.microsoft.com/office/drawing/2014/main" id="{EB3B3507-A804-4ED2-A596-508644768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93">
                <a:extLst>
                  <a:ext uri="{FF2B5EF4-FFF2-40B4-BE49-F238E27FC236}">
                    <a16:creationId xmlns:a16="http://schemas.microsoft.com/office/drawing/2014/main" id="{D6C5AFEF-2035-4EDA-B371-CCD4881DC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2" name="AutoShape 94">
                <a:extLst>
                  <a:ext uri="{FF2B5EF4-FFF2-40B4-BE49-F238E27FC236}">
                    <a16:creationId xmlns:a16="http://schemas.microsoft.com/office/drawing/2014/main" id="{1F508358-858D-4FFB-8E85-A952F08A8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865313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3" name="AutoShape 95">
                <a:extLst>
                  <a:ext uri="{FF2B5EF4-FFF2-40B4-BE49-F238E27FC236}">
                    <a16:creationId xmlns:a16="http://schemas.microsoft.com/office/drawing/2014/main" id="{D741D21C-FE25-4735-9570-3F880696E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08969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96">
                <a:extLst>
                  <a:ext uri="{FF2B5EF4-FFF2-40B4-BE49-F238E27FC236}">
                    <a16:creationId xmlns:a16="http://schemas.microsoft.com/office/drawing/2014/main" id="{C090B1E8-C0BF-417C-94CD-1F9DDED6D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705769"/>
                <a:ext cx="130175" cy="130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9" name="Group 147">
              <a:extLst>
                <a:ext uri="{FF2B5EF4-FFF2-40B4-BE49-F238E27FC236}">
                  <a16:creationId xmlns:a16="http://schemas.microsoft.com/office/drawing/2014/main" id="{DB0971C3-8308-4C4F-8F19-B159FF832432}"/>
                </a:ext>
              </a:extLst>
            </p:cNvPr>
            <p:cNvGrpSpPr/>
            <p:nvPr/>
          </p:nvGrpSpPr>
          <p:grpSpPr>
            <a:xfrm>
              <a:off x="6596169" y="4346605"/>
              <a:ext cx="2220339" cy="1183712"/>
              <a:chOff x="2672677" y="1744607"/>
              <a:chExt cx="2220339" cy="1183712"/>
            </a:xfrm>
          </p:grpSpPr>
          <p:sp>
            <p:nvSpPr>
              <p:cNvPr id="10" name="TextBox 148">
                <a:extLst>
                  <a:ext uri="{FF2B5EF4-FFF2-40B4-BE49-F238E27FC236}">
                    <a16:creationId xmlns:a16="http://schemas.microsoft.com/office/drawing/2014/main" id="{C9C99AFC-8F8A-4E81-8499-E8C0DC8E3CBC}"/>
                  </a:ext>
                </a:extLst>
              </p:cNvPr>
              <p:cNvSpPr txBox="1"/>
              <p:nvPr/>
            </p:nvSpPr>
            <p:spPr>
              <a:xfrm>
                <a:off x="2672677" y="1744607"/>
                <a:ext cx="222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7030A0"/>
                    </a:solidFill>
                    <a:latin typeface="Tw Cen MT" panose="020B0602020104020603" pitchFamily="34" charset="0"/>
                  </a:rPr>
                  <a:t>Material do FNDE</a:t>
                </a:r>
              </a:p>
            </p:txBody>
          </p:sp>
          <p:sp>
            <p:nvSpPr>
              <p:cNvPr id="11" name="TextBox 149">
                <a:extLst>
                  <a:ext uri="{FF2B5EF4-FFF2-40B4-BE49-F238E27FC236}">
                    <a16:creationId xmlns:a16="http://schemas.microsoft.com/office/drawing/2014/main" id="{6B857875-7AA8-4A2F-A125-CB5E645440B0}"/>
                  </a:ext>
                </a:extLst>
              </p:cNvPr>
              <p:cNvSpPr txBox="1"/>
              <p:nvPr/>
            </p:nvSpPr>
            <p:spPr>
              <a:xfrm>
                <a:off x="2759478" y="2097322"/>
                <a:ext cx="21335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Manual do Novo Fundeb;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Cartilha Novo Fundeb;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Perguntas e Respostas Novo Fundeb.</a:t>
                </a:r>
              </a:p>
            </p:txBody>
          </p:sp>
        </p:grp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E1010F8-B9EF-41F8-A7FE-97722213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54" y="2019983"/>
            <a:ext cx="1371600" cy="193323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FD11D14-DCBB-4EE8-9950-CCC4B4E7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76" y="2019983"/>
            <a:ext cx="2970643" cy="423367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B040352-3107-48F6-905C-527D6828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595528" y="4538435"/>
            <a:ext cx="1994452" cy="13716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21B2E-B813-48E5-82C1-BB9B9085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5</a:t>
            </a:fld>
            <a:r>
              <a:rPr lang="pt-BR" dirty="0"/>
              <a:t> de 21</a:t>
            </a:r>
          </a:p>
        </p:txBody>
      </p:sp>
    </p:spTree>
    <p:extLst>
      <p:ext uri="{BB962C8B-B14F-4D97-AF65-F5344CB8AC3E}">
        <p14:creationId xmlns:p14="http://schemas.microsoft.com/office/powerpoint/2010/main" val="19288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D137-4C77-4628-B58B-CBC1C429B0E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Regime </a:t>
            </a:r>
            <a:r>
              <a:rPr lang="en-US" dirty="0" err="1"/>
              <a:t>Jurídico</a:t>
            </a:r>
            <a:r>
              <a:rPr lang="en-US" dirty="0"/>
              <a:t> do Novo FUNDEB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E24EF6-B353-4192-A7EE-DC249540CFB6}"/>
              </a:ext>
            </a:extLst>
          </p:cNvPr>
          <p:cNvGrpSpPr/>
          <p:nvPr/>
        </p:nvGrpSpPr>
        <p:grpSpPr>
          <a:xfrm>
            <a:off x="306114" y="3196120"/>
            <a:ext cx="2220339" cy="2305719"/>
            <a:chOff x="6596169" y="3224598"/>
            <a:chExt cx="2220339" cy="2305719"/>
          </a:xfrm>
        </p:grpSpPr>
        <p:sp>
          <p:nvSpPr>
            <p:cNvPr id="6" name="Oval 94">
              <a:extLst>
                <a:ext uri="{FF2B5EF4-FFF2-40B4-BE49-F238E27FC236}">
                  <a16:creationId xmlns:a16="http://schemas.microsoft.com/office/drawing/2014/main" id="{1102D7EF-7561-46BA-AF94-26A9CC377C44}"/>
                </a:ext>
              </a:extLst>
            </p:cNvPr>
            <p:cNvSpPr/>
            <p:nvPr/>
          </p:nvSpPr>
          <p:spPr>
            <a:xfrm>
              <a:off x="7173607" y="3224598"/>
              <a:ext cx="1065464" cy="1065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95">
              <a:extLst>
                <a:ext uri="{FF2B5EF4-FFF2-40B4-BE49-F238E27FC236}">
                  <a16:creationId xmlns:a16="http://schemas.microsoft.com/office/drawing/2014/main" id="{1D62192B-67C5-43CB-83DB-660AEC5B1E15}"/>
                </a:ext>
              </a:extLst>
            </p:cNvPr>
            <p:cNvSpPr/>
            <p:nvPr/>
          </p:nvSpPr>
          <p:spPr>
            <a:xfrm>
              <a:off x="7226442" y="3277433"/>
              <a:ext cx="959794" cy="9597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96">
              <a:extLst>
                <a:ext uri="{FF2B5EF4-FFF2-40B4-BE49-F238E27FC236}">
                  <a16:creationId xmlns:a16="http://schemas.microsoft.com/office/drawing/2014/main" id="{E9B872DA-3B00-44F5-8DFF-82D15A84F16B}"/>
                </a:ext>
              </a:extLst>
            </p:cNvPr>
            <p:cNvGrpSpPr/>
            <p:nvPr/>
          </p:nvGrpSpPr>
          <p:grpSpPr>
            <a:xfrm>
              <a:off x="7412324" y="3463817"/>
              <a:ext cx="588030" cy="587026"/>
              <a:chOff x="6357938" y="1647825"/>
              <a:chExt cx="465138" cy="464344"/>
            </a:xfrm>
            <a:solidFill>
              <a:schemeClr val="bg1"/>
            </a:solidFill>
          </p:grpSpPr>
          <p:sp>
            <p:nvSpPr>
              <p:cNvPr id="12" name="AutoShape 84">
                <a:extLst>
                  <a:ext uri="{FF2B5EF4-FFF2-40B4-BE49-F238E27FC236}">
                    <a16:creationId xmlns:a16="http://schemas.microsoft.com/office/drawing/2014/main" id="{B2D01F02-A20E-4512-A9E9-BD98FF44D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7938" y="1647825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" name="AutoShape 85">
                <a:extLst>
                  <a:ext uri="{FF2B5EF4-FFF2-40B4-BE49-F238E27FC236}">
                    <a16:creationId xmlns:a16="http://schemas.microsoft.com/office/drawing/2014/main" id="{A325BF78-8971-428D-9399-D9BFB1E0C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821657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" name="AutoShape 86">
                <a:extLst>
                  <a:ext uri="{FF2B5EF4-FFF2-40B4-BE49-F238E27FC236}">
                    <a16:creationId xmlns:a16="http://schemas.microsoft.com/office/drawing/2014/main" id="{8CD2D3DB-5708-4B52-B337-6B5A6D9E2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78000"/>
                <a:ext cx="130175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" name="AutoShape 87">
                <a:extLst>
                  <a:ext uri="{FF2B5EF4-FFF2-40B4-BE49-F238E27FC236}">
                    <a16:creationId xmlns:a16="http://schemas.microsoft.com/office/drawing/2014/main" id="{ECFEDF40-DFF4-4F80-9CE8-5E3593E3C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34344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" name="AutoShape 88">
                <a:extLst>
                  <a:ext uri="{FF2B5EF4-FFF2-40B4-BE49-F238E27FC236}">
                    <a16:creationId xmlns:a16="http://schemas.microsoft.com/office/drawing/2014/main" id="{0A4B584F-EC69-42C3-8266-0043293A2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7" name="AutoShape 89">
                <a:extLst>
                  <a:ext uri="{FF2B5EF4-FFF2-40B4-BE49-F238E27FC236}">
                    <a16:creationId xmlns:a16="http://schemas.microsoft.com/office/drawing/2014/main" id="{19B21582-3926-4902-8FF4-F4F105815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90">
                <a:extLst>
                  <a:ext uri="{FF2B5EF4-FFF2-40B4-BE49-F238E27FC236}">
                    <a16:creationId xmlns:a16="http://schemas.microsoft.com/office/drawing/2014/main" id="{767D0086-0AD9-47DF-8D69-D45200B8A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91">
                <a:extLst>
                  <a:ext uri="{FF2B5EF4-FFF2-40B4-BE49-F238E27FC236}">
                    <a16:creationId xmlns:a16="http://schemas.microsoft.com/office/drawing/2014/main" id="{4321A6B1-C0D8-4AF4-A62C-D5AF469E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92">
                <a:extLst>
                  <a:ext uri="{FF2B5EF4-FFF2-40B4-BE49-F238E27FC236}">
                    <a16:creationId xmlns:a16="http://schemas.microsoft.com/office/drawing/2014/main" id="{461F6A25-C61F-4A74-872A-482788615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93">
                <a:extLst>
                  <a:ext uri="{FF2B5EF4-FFF2-40B4-BE49-F238E27FC236}">
                    <a16:creationId xmlns:a16="http://schemas.microsoft.com/office/drawing/2014/main" id="{64600329-7925-4249-8613-C04ECF2FC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2" name="AutoShape 94">
                <a:extLst>
                  <a:ext uri="{FF2B5EF4-FFF2-40B4-BE49-F238E27FC236}">
                    <a16:creationId xmlns:a16="http://schemas.microsoft.com/office/drawing/2014/main" id="{DA57F3FE-0E09-498F-8190-F69664082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865313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3" name="AutoShape 95">
                <a:extLst>
                  <a:ext uri="{FF2B5EF4-FFF2-40B4-BE49-F238E27FC236}">
                    <a16:creationId xmlns:a16="http://schemas.microsoft.com/office/drawing/2014/main" id="{34E10036-4689-4F20-AEB6-4656FEEF6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08969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96">
                <a:extLst>
                  <a:ext uri="{FF2B5EF4-FFF2-40B4-BE49-F238E27FC236}">
                    <a16:creationId xmlns:a16="http://schemas.microsoft.com/office/drawing/2014/main" id="{3494E388-8CF2-456E-BE42-68F8A4936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705769"/>
                <a:ext cx="130175" cy="130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9" name="Group 147">
              <a:extLst>
                <a:ext uri="{FF2B5EF4-FFF2-40B4-BE49-F238E27FC236}">
                  <a16:creationId xmlns:a16="http://schemas.microsoft.com/office/drawing/2014/main" id="{690E4067-5E87-4B0B-991A-6C01945FD710}"/>
                </a:ext>
              </a:extLst>
            </p:cNvPr>
            <p:cNvGrpSpPr/>
            <p:nvPr/>
          </p:nvGrpSpPr>
          <p:grpSpPr>
            <a:xfrm>
              <a:off x="6596169" y="4346605"/>
              <a:ext cx="2220339" cy="1183712"/>
              <a:chOff x="2672677" y="1744607"/>
              <a:chExt cx="2220339" cy="1183712"/>
            </a:xfrm>
          </p:grpSpPr>
          <p:sp>
            <p:nvSpPr>
              <p:cNvPr id="10" name="TextBox 148">
                <a:extLst>
                  <a:ext uri="{FF2B5EF4-FFF2-40B4-BE49-F238E27FC236}">
                    <a16:creationId xmlns:a16="http://schemas.microsoft.com/office/drawing/2014/main" id="{7203E8E7-8972-4CCD-B6F1-88DECA00840F}"/>
                  </a:ext>
                </a:extLst>
              </p:cNvPr>
              <p:cNvSpPr txBox="1"/>
              <p:nvPr/>
            </p:nvSpPr>
            <p:spPr>
              <a:xfrm>
                <a:off x="2672677" y="1744607"/>
                <a:ext cx="222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7030A0"/>
                    </a:solidFill>
                    <a:latin typeface="Tw Cen MT" panose="020B0602020104020603" pitchFamily="34" charset="0"/>
                  </a:rPr>
                  <a:t>Material do FNDE</a:t>
                </a:r>
              </a:p>
            </p:txBody>
          </p:sp>
          <p:sp>
            <p:nvSpPr>
              <p:cNvPr id="11" name="TextBox 149">
                <a:extLst>
                  <a:ext uri="{FF2B5EF4-FFF2-40B4-BE49-F238E27FC236}">
                    <a16:creationId xmlns:a16="http://schemas.microsoft.com/office/drawing/2014/main" id="{8CD60807-DA92-4C44-A8E2-F371612DF614}"/>
                  </a:ext>
                </a:extLst>
              </p:cNvPr>
              <p:cNvSpPr txBox="1"/>
              <p:nvPr/>
            </p:nvSpPr>
            <p:spPr>
              <a:xfrm>
                <a:off x="2759478" y="2097322"/>
                <a:ext cx="21335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Manual do Novo Fundeb;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Cartilha Novo Fundeb;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Perguntas e Respostas Novo Fundeb.</a:t>
                </a:r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F175B-C196-498E-9AE2-834BFFED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1" y="1989277"/>
            <a:ext cx="1371600" cy="195476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1D27777-74CA-4277-8314-5D20B5CB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55162" y="2658380"/>
            <a:ext cx="4233672" cy="291152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7256595-343D-45F6-8A0D-63881174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381" y="4297745"/>
            <a:ext cx="1371600" cy="193323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17000" endPos="17000" dir="5400000" sy="-100000" algn="bl" rotWithShape="0"/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19E497-0208-43C6-9EDD-1BBD19D1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6</a:t>
            </a:fld>
            <a:r>
              <a:rPr lang="pt-BR" dirty="0"/>
              <a:t> de 21</a:t>
            </a:r>
          </a:p>
        </p:txBody>
      </p:sp>
    </p:spTree>
    <p:extLst>
      <p:ext uri="{BB962C8B-B14F-4D97-AF65-F5344CB8AC3E}">
        <p14:creationId xmlns:p14="http://schemas.microsoft.com/office/powerpoint/2010/main" val="322574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5">
            <a:extLst>
              <a:ext uri="{FF2B5EF4-FFF2-40B4-BE49-F238E27FC236}">
                <a16:creationId xmlns:a16="http://schemas.microsoft.com/office/drawing/2014/main" id="{A24FD214-7A59-4F36-B630-CE3B483CBC8D}"/>
              </a:ext>
            </a:extLst>
          </p:cNvPr>
          <p:cNvSpPr/>
          <p:nvPr/>
        </p:nvSpPr>
        <p:spPr>
          <a:xfrm>
            <a:off x="5471526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6FD65B81-A230-410E-A795-52FB6C949A70}"/>
              </a:ext>
            </a:extLst>
          </p:cNvPr>
          <p:cNvSpPr/>
          <p:nvPr/>
        </p:nvSpPr>
        <p:spPr>
          <a:xfrm>
            <a:off x="918576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Header">
            <a:extLst>
              <a:ext uri="{FF2B5EF4-FFF2-40B4-BE49-F238E27FC236}">
                <a16:creationId xmlns:a16="http://schemas.microsoft.com/office/drawing/2014/main" id="{03FAEECE-0C70-4911-97EC-FF65FEDAB0D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7207E301-772F-4106-B687-7648DB5737AF}"/>
              </a:ext>
            </a:extLst>
          </p:cNvPr>
          <p:cNvSpPr/>
          <p:nvPr/>
        </p:nvSpPr>
        <p:spPr>
          <a:xfrm>
            <a:off x="821246" y="55874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5D72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DFB8CA2B-B1E6-42D2-BB9D-F8AE21F5C30C}"/>
              </a:ext>
            </a:extLst>
          </p:cNvPr>
          <p:cNvSpPr/>
          <p:nvPr/>
        </p:nvSpPr>
        <p:spPr>
          <a:xfrm>
            <a:off x="821246" y="44706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AC3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7436803E-7616-4915-9017-17EC7BF2DAA4}"/>
              </a:ext>
            </a:extLst>
          </p:cNvPr>
          <p:cNvSpPr/>
          <p:nvPr/>
        </p:nvSpPr>
        <p:spPr>
          <a:xfrm>
            <a:off x="821246" y="33537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52CA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CB8F7C07-E628-48A3-931C-8C5CED966990}"/>
              </a:ext>
            </a:extLst>
          </p:cNvPr>
          <p:cNvSpPr/>
          <p:nvPr/>
        </p:nvSpPr>
        <p:spPr>
          <a:xfrm>
            <a:off x="821246" y="22369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C59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756AB667-3329-4672-B5A5-CEC77AE34103}"/>
              </a:ext>
            </a:extLst>
          </p:cNvPr>
          <p:cNvSpPr txBox="1"/>
          <p:nvPr/>
        </p:nvSpPr>
        <p:spPr>
          <a:xfrm>
            <a:off x="52311" y="21055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E6C7E324-BCE2-4281-B2FC-4B599D19CFA7}"/>
              </a:ext>
            </a:extLst>
          </p:cNvPr>
          <p:cNvSpPr txBox="1"/>
          <p:nvPr/>
        </p:nvSpPr>
        <p:spPr>
          <a:xfrm>
            <a:off x="1196008" y="203535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Regra</a:t>
            </a:r>
            <a:r>
              <a:rPr lang="en-US" u="sng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err="1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  <a:r>
              <a:rPr lang="en-US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err="1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en-US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err="1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Fundeb</a:t>
            </a:r>
            <a:endParaRPr lang="en-US">
              <a:uFill>
                <a:solidFill>
                  <a:srgbClr val="FF5969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FF11AB7B-313F-4CDB-848C-DF58768F8A6F}"/>
              </a:ext>
            </a:extLst>
          </p:cNvPr>
          <p:cNvSpPr txBox="1"/>
          <p:nvPr/>
        </p:nvSpPr>
        <p:spPr>
          <a:xfrm>
            <a:off x="52311" y="32342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E3770831-1E4F-4C73-B0AF-B1BAB5351682}"/>
              </a:ext>
            </a:extLst>
          </p:cNvPr>
          <p:cNvSpPr txBox="1"/>
          <p:nvPr/>
        </p:nvSpPr>
        <p:spPr>
          <a:xfrm>
            <a:off x="1196008" y="316409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heavy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Prazo</a:t>
            </a:r>
            <a:r>
              <a:rPr lang="en-US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en-US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uFill>
                  <a:solidFill>
                    <a:srgbClr val="52CAB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Fundeb</a:t>
            </a:r>
            <a:endParaRPr lang="en-US">
              <a:uFill>
                <a:solidFill>
                  <a:srgbClr val="52CAB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3FD5709E-C22C-4B25-8C69-D4ACC4EA6E0B}"/>
              </a:ext>
            </a:extLst>
          </p:cNvPr>
          <p:cNvSpPr txBox="1"/>
          <p:nvPr/>
        </p:nvSpPr>
        <p:spPr>
          <a:xfrm>
            <a:off x="52311" y="43197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9CD03B7D-2789-40B0-B09F-2EA082327AB5}"/>
              </a:ext>
            </a:extLst>
          </p:cNvPr>
          <p:cNvSpPr txBox="1"/>
          <p:nvPr/>
        </p:nvSpPr>
        <p:spPr>
          <a:xfrm>
            <a:off x="1196008" y="42734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r>
              <a:rPr lang="en-US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u="heavy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</a:t>
            </a:r>
            <a:r>
              <a:rPr lang="en-US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u="heavy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educação</a:t>
            </a:r>
            <a:r>
              <a:rPr lang="en-US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err="1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  <a:r>
              <a:rPr lang="en-US" u="heavy">
                <a:uFill>
                  <a:solidFill>
                    <a:srgbClr val="FAC33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206C586A-D7BF-4B5F-B39F-A006374C16E7}"/>
              </a:ext>
            </a:extLst>
          </p:cNvPr>
          <p:cNvSpPr txBox="1"/>
          <p:nvPr/>
        </p:nvSpPr>
        <p:spPr>
          <a:xfrm>
            <a:off x="52311" y="54347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AC60D22B-6168-4DFF-B860-F19E01ADCC71}"/>
              </a:ext>
            </a:extLst>
          </p:cNvPr>
          <p:cNvSpPr txBox="1"/>
          <p:nvPr/>
        </p:nvSpPr>
        <p:spPr>
          <a:xfrm>
            <a:off x="1196008" y="552047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u="heavy" err="1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remuneração</a:t>
            </a:r>
            <a:r>
              <a:rPr lang="en-US" u="heavy">
                <a:uFill>
                  <a:solidFill>
                    <a:srgbClr val="5D7272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B7C7C4C0-0D69-4A2E-BF39-6DB5CB9A3A40}"/>
              </a:ext>
            </a:extLst>
          </p:cNvPr>
          <p:cNvSpPr/>
          <p:nvPr/>
        </p:nvSpPr>
        <p:spPr>
          <a:xfrm>
            <a:off x="5374196" y="472474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29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10">
            <a:extLst>
              <a:ext uri="{FF2B5EF4-FFF2-40B4-BE49-F238E27FC236}">
                <a16:creationId xmlns:a16="http://schemas.microsoft.com/office/drawing/2014/main" id="{458C3650-DBEC-4DD0-9033-01C941666040}"/>
              </a:ext>
            </a:extLst>
          </p:cNvPr>
          <p:cNvSpPr/>
          <p:nvPr/>
        </p:nvSpPr>
        <p:spPr>
          <a:xfrm>
            <a:off x="5374196" y="360793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91CF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0B1BE026-45D9-4701-B758-05D08936F737}"/>
              </a:ext>
            </a:extLst>
          </p:cNvPr>
          <p:cNvSpPr txBox="1"/>
          <p:nvPr/>
        </p:nvSpPr>
        <p:spPr>
          <a:xfrm>
            <a:off x="4605261" y="347651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2A08454C-301F-4B17-8625-AFAB2BA0CDCF}"/>
              </a:ext>
            </a:extLst>
          </p:cNvPr>
          <p:cNvSpPr txBox="1"/>
          <p:nvPr/>
        </p:nvSpPr>
        <p:spPr>
          <a:xfrm>
            <a:off x="5748958" y="3264940"/>
            <a:ext cx="3171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r>
              <a:rPr lang="en-US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u="heavy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u="heavy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abono</a:t>
            </a:r>
            <a:r>
              <a:rPr lang="en-US" u="heavy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en-US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rateio</a:t>
            </a:r>
            <a:r>
              <a:rPr lang="en-US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sobras</a:t>
            </a:r>
            <a:r>
              <a:rPr lang="en-US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uFill>
                  <a:solidFill>
                    <a:srgbClr val="91C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Fundeb</a:t>
            </a:r>
            <a:endParaRPr lang="en-US">
              <a:uFill>
                <a:solidFill>
                  <a:srgbClr val="91CF5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C23E90C7-57D4-4B0A-AC3B-7F6D6F3BD0FE}"/>
              </a:ext>
            </a:extLst>
          </p:cNvPr>
          <p:cNvSpPr txBox="1"/>
          <p:nvPr/>
        </p:nvSpPr>
        <p:spPr>
          <a:xfrm>
            <a:off x="4605261" y="460525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10DCAEBE-5FFF-4FEB-A6B6-6DACE16761CE}"/>
              </a:ext>
            </a:extLst>
          </p:cNvPr>
          <p:cNvSpPr txBox="1"/>
          <p:nvPr/>
        </p:nvSpPr>
        <p:spPr>
          <a:xfrm>
            <a:off x="5748958" y="464820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vedações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10454780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10779060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11102703" y="1843815"/>
            <a:ext cx="12468027" cy="4661223"/>
            <a:chOff x="-10231068" y="-1"/>
            <a:chExt cx="12413522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46955" y="4190808"/>
              <a:ext cx="10093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3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19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77245" y="1978585"/>
              <a:ext cx="329004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1998249" y="1843815"/>
            <a:ext cx="12380627" cy="4661895"/>
            <a:chOff x="-11588566" y="0"/>
            <a:chExt cx="12388998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88566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5605" y="987433"/>
              <a:ext cx="322265" cy="99039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7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/>
              <a:t>FUNDEB: </a:t>
            </a:r>
            <a:r>
              <a:rPr lang="en-US" err="1"/>
              <a:t>Principais</a:t>
            </a:r>
            <a:r>
              <a:rPr lang="en-US"/>
              <a:t> </a:t>
            </a:r>
            <a:r>
              <a:rPr lang="en-US" err="1"/>
              <a:t>Temas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61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5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72" name="s1Freeform: Shape 5">
            <a:extLst>
              <a:ext uri="{FF2B5EF4-FFF2-40B4-BE49-F238E27FC236}">
                <a16:creationId xmlns:a16="http://schemas.microsoft.com/office/drawing/2014/main" id="{C338EE0B-6433-4095-824B-BD4E9AFC1CBE}"/>
              </a:ext>
            </a:extLst>
          </p:cNvPr>
          <p:cNvSpPr/>
          <p:nvPr/>
        </p:nvSpPr>
        <p:spPr>
          <a:xfrm>
            <a:off x="2064787" y="2504883"/>
            <a:ext cx="6663789" cy="1019368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s1Freeform: Shape 6">
            <a:extLst>
              <a:ext uri="{FF2B5EF4-FFF2-40B4-BE49-F238E27FC236}">
                <a16:creationId xmlns:a16="http://schemas.microsoft.com/office/drawing/2014/main" id="{9FCADAF6-EF65-41D7-A4D6-08A1CA92F4A4}"/>
              </a:ext>
            </a:extLst>
          </p:cNvPr>
          <p:cNvSpPr/>
          <p:nvPr/>
        </p:nvSpPr>
        <p:spPr>
          <a:xfrm>
            <a:off x="2181849" y="260127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FF59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s1Freeform: Shape 7">
            <a:extLst>
              <a:ext uri="{FF2B5EF4-FFF2-40B4-BE49-F238E27FC236}">
                <a16:creationId xmlns:a16="http://schemas.microsoft.com/office/drawing/2014/main" id="{F7CE00AE-5241-4BCB-86BC-38540B17C3E0}"/>
              </a:ext>
            </a:extLst>
          </p:cNvPr>
          <p:cNvSpPr/>
          <p:nvPr/>
        </p:nvSpPr>
        <p:spPr>
          <a:xfrm>
            <a:off x="8251491" y="3119281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FF59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s1TextBox 10">
            <a:extLst>
              <a:ext uri="{FF2B5EF4-FFF2-40B4-BE49-F238E27FC236}">
                <a16:creationId xmlns:a16="http://schemas.microsoft.com/office/drawing/2014/main" id="{CA67EDBE-67E2-4E76-A09B-46BC8218D7F8}"/>
              </a:ext>
            </a:extLst>
          </p:cNvPr>
          <p:cNvSpPr txBox="1"/>
          <p:nvPr/>
        </p:nvSpPr>
        <p:spPr>
          <a:xfrm>
            <a:off x="1974613" y="2037105"/>
            <a:ext cx="365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5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14.113/2020, art. 25:</a:t>
            </a:r>
          </a:p>
        </p:txBody>
      </p:sp>
      <p:sp>
        <p:nvSpPr>
          <p:cNvPr id="76" name="s1Rectangle 1">
            <a:extLst>
              <a:ext uri="{FF2B5EF4-FFF2-40B4-BE49-F238E27FC236}">
                <a16:creationId xmlns:a16="http://schemas.microsoft.com/office/drawing/2014/main" id="{C49F018A-DD98-4BE6-9B3A-6691C23B7CDA}"/>
              </a:ext>
            </a:extLst>
          </p:cNvPr>
          <p:cNvSpPr/>
          <p:nvPr/>
        </p:nvSpPr>
        <p:spPr>
          <a:xfrm>
            <a:off x="2539843" y="2516532"/>
            <a:ext cx="6363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Os recursos dos Fundos (...) serão utilizados em ações</a:t>
            </a: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consideradas de </a:t>
            </a:r>
            <a:r>
              <a:rPr lang="pt-BR" u="heavy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manutenção e de desenvolvimento do </a:t>
            </a:r>
          </a:p>
          <a:p>
            <a:pPr algn="just"/>
            <a:r>
              <a:rPr lang="pt-BR" u="heavy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ensino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para a Educação básica pública.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1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sp>
        <p:nvSpPr>
          <p:cNvPr id="78" name="s1Freeform: Shape 5">
            <a:extLst>
              <a:ext uri="{FF2B5EF4-FFF2-40B4-BE49-F238E27FC236}">
                <a16:creationId xmlns:a16="http://schemas.microsoft.com/office/drawing/2014/main" id="{F419241F-B9EA-4440-98D2-F97D3F7891E0}"/>
              </a:ext>
            </a:extLst>
          </p:cNvPr>
          <p:cNvSpPr/>
          <p:nvPr/>
        </p:nvSpPr>
        <p:spPr>
          <a:xfrm>
            <a:off x="2068144" y="4067541"/>
            <a:ext cx="6663789" cy="2136834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s1Freeform: Shape 6">
            <a:extLst>
              <a:ext uri="{FF2B5EF4-FFF2-40B4-BE49-F238E27FC236}">
                <a16:creationId xmlns:a16="http://schemas.microsoft.com/office/drawing/2014/main" id="{0AC35008-2C9E-4A60-8AA0-239B8690630A}"/>
              </a:ext>
            </a:extLst>
          </p:cNvPr>
          <p:cNvSpPr/>
          <p:nvPr/>
        </p:nvSpPr>
        <p:spPr>
          <a:xfrm>
            <a:off x="2185206" y="4163933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FF59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s1Freeform: Shape 7">
            <a:extLst>
              <a:ext uri="{FF2B5EF4-FFF2-40B4-BE49-F238E27FC236}">
                <a16:creationId xmlns:a16="http://schemas.microsoft.com/office/drawing/2014/main" id="{74CF9D02-2B32-49CE-A2AD-74D931756D68}"/>
              </a:ext>
            </a:extLst>
          </p:cNvPr>
          <p:cNvSpPr/>
          <p:nvPr/>
        </p:nvSpPr>
        <p:spPr>
          <a:xfrm>
            <a:off x="8254848" y="583446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FF59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s1TextBox 10">
            <a:extLst>
              <a:ext uri="{FF2B5EF4-FFF2-40B4-BE49-F238E27FC236}">
                <a16:creationId xmlns:a16="http://schemas.microsoft.com/office/drawing/2014/main" id="{ECAF76AE-3271-4BA8-9ACF-1BA84B7AB334}"/>
              </a:ext>
            </a:extLst>
          </p:cNvPr>
          <p:cNvSpPr txBox="1"/>
          <p:nvPr/>
        </p:nvSpPr>
        <p:spPr>
          <a:xfrm>
            <a:off x="2068144" y="3599500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5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n. 9.394/1996, arts. 70 e 71:</a:t>
            </a:r>
          </a:p>
        </p:txBody>
      </p:sp>
      <p:sp>
        <p:nvSpPr>
          <p:cNvPr id="82" name="s1Rectangle 1">
            <a:extLst>
              <a:ext uri="{FF2B5EF4-FFF2-40B4-BE49-F238E27FC236}">
                <a16:creationId xmlns:a16="http://schemas.microsoft.com/office/drawing/2014/main" id="{21AC7BE7-B565-4262-B7CF-0D9BCE166142}"/>
              </a:ext>
            </a:extLst>
          </p:cNvPr>
          <p:cNvSpPr/>
          <p:nvPr/>
        </p:nvSpPr>
        <p:spPr>
          <a:xfrm>
            <a:off x="2543200" y="4079191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Considerar-se-ão como de </a:t>
            </a:r>
            <a:r>
              <a:rPr lang="pt-BR" u="heavy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manutenção e desenvolvimento </a:t>
            </a:r>
          </a:p>
          <a:p>
            <a:pPr algn="just"/>
            <a:r>
              <a:rPr lang="pt-BR" u="heavy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 ensino</a:t>
            </a:r>
            <a:r>
              <a:rPr lang="pt-BR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as despesas realizadas com vistas à consecução </a:t>
            </a:r>
          </a:p>
          <a:p>
            <a:pPr algn="just"/>
            <a:r>
              <a:rPr lang="pt-BR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 objetivos básicos das instituições educacionais de todos </a:t>
            </a:r>
          </a:p>
          <a:p>
            <a:pPr algn="just"/>
            <a:r>
              <a:rPr lang="pt-BR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 níveis, compreendendo as que se destinam a: (...)</a:t>
            </a:r>
          </a:p>
          <a:p>
            <a:pPr algn="just"/>
            <a:endParaRPr lang="pt-BR" b="1">
              <a:solidFill>
                <a:schemeClr val="accent1"/>
              </a:solidFill>
              <a:uFill>
                <a:solidFill>
                  <a:srgbClr val="FF5969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u="heavy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constituirão despesas de manutenção e </a:t>
            </a:r>
          </a:p>
          <a:p>
            <a:pPr algn="just"/>
            <a:r>
              <a:rPr lang="pt-BR" u="heavy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ensino</a:t>
            </a:r>
            <a:r>
              <a:rPr lang="pt-BR">
                <a:uFill>
                  <a:solidFill>
                    <a:srgbClr val="FF596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aquelas realizadas com: (...)</a:t>
            </a:r>
            <a:endParaRPr lang="en-US" b="1">
              <a:solidFill>
                <a:schemeClr val="accent1"/>
              </a:solidFill>
              <a:uFill>
                <a:solidFill>
                  <a:srgbClr val="FF5969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10779067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11102710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80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26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84000" y="1978585"/>
              <a:ext cx="322251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2000637" y="1843815"/>
            <a:ext cx="12383007" cy="4661895"/>
            <a:chOff x="-11590949" y="0"/>
            <a:chExt cx="12391381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90949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5870" y="986344"/>
              <a:ext cx="319836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8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 err="1"/>
              <a:t>Regra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77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/>
      <p:bldP spid="76" grpId="0" uiExpand="1" build="p"/>
      <p:bldP spid="78" grpId="0" animBg="1"/>
      <p:bldP spid="79" grpId="0" animBg="1"/>
      <p:bldP spid="80" grpId="0" animBg="1"/>
      <p:bldP spid="81" grpId="0"/>
      <p:bldP spid="8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Tab1">
            <a:extLst>
              <a:ext uri="{FF2B5EF4-FFF2-40B4-BE49-F238E27FC236}">
                <a16:creationId xmlns:a16="http://schemas.microsoft.com/office/drawing/2014/main" id="{9FE1BB95-DA3A-4DFF-89CA-E91ACC29FB0C}"/>
              </a:ext>
            </a:extLst>
          </p:cNvPr>
          <p:cNvGrpSpPr/>
          <p:nvPr/>
        </p:nvGrpSpPr>
        <p:grpSpPr>
          <a:xfrm>
            <a:off x="-3254513" y="1858769"/>
            <a:ext cx="12446781" cy="4673786"/>
            <a:chOff x="-9296849" y="-1"/>
            <a:chExt cx="12392369" cy="6969251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50DA5AC-7FD9-4C8E-8360-3350D4B94A49}"/>
                </a:ext>
              </a:extLst>
            </p:cNvPr>
            <p:cNvSpPr/>
            <p:nvPr/>
          </p:nvSpPr>
          <p:spPr>
            <a:xfrm>
              <a:off x="-9296849" y="-1"/>
              <a:ext cx="12344361" cy="68913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D3D16159-0CE1-4707-A756-AFFEE59F1818}"/>
                </a:ext>
              </a:extLst>
            </p:cNvPr>
            <p:cNvSpPr/>
            <p:nvPr/>
          </p:nvSpPr>
          <p:spPr>
            <a:xfrm>
              <a:off x="2728871" y="5879590"/>
              <a:ext cx="318641" cy="108966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5969"/>
                </a:solidFill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24CC2487-C4F6-43FC-9E91-2E92FD9343A1}"/>
                </a:ext>
              </a:extLst>
            </p:cNvPr>
            <p:cNvSpPr txBox="1"/>
            <p:nvPr/>
          </p:nvSpPr>
          <p:spPr>
            <a:xfrm rot="16200000">
              <a:off x="2319858" y="613796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77" name="s1Header">
            <a:extLst>
              <a:ext uri="{FF2B5EF4-FFF2-40B4-BE49-F238E27FC236}">
                <a16:creationId xmlns:a16="http://schemas.microsoft.com/office/drawing/2014/main" id="{778B5CB5-DB8F-4E2F-B303-6735A1EB84F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2827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/>
              <a:t> </a:t>
            </a:r>
            <a:endParaRPr lang="en-US"/>
          </a:p>
        </p:txBody>
      </p:sp>
      <p:grpSp>
        <p:nvGrpSpPr>
          <p:cNvPr id="48" name="Tab2">
            <a:extLst>
              <a:ext uri="{FF2B5EF4-FFF2-40B4-BE49-F238E27FC236}">
                <a16:creationId xmlns:a16="http://schemas.microsoft.com/office/drawing/2014/main" id="{9548E5CF-964C-445C-A19F-371F7A51E58C}"/>
              </a:ext>
            </a:extLst>
          </p:cNvPr>
          <p:cNvGrpSpPr/>
          <p:nvPr/>
        </p:nvGrpSpPr>
        <p:grpSpPr>
          <a:xfrm>
            <a:off x="-10779058" y="1855539"/>
            <a:ext cx="12456305" cy="4639712"/>
            <a:chOff x="-9766749" y="0"/>
            <a:chExt cx="12401851" cy="6918445"/>
          </a:xfrm>
        </p:grpSpPr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4A37243B-C5FA-414D-8273-232BD7AB8CAB}"/>
                </a:ext>
              </a:extLst>
            </p:cNvPr>
            <p:cNvSpPr/>
            <p:nvPr/>
          </p:nvSpPr>
          <p:spPr>
            <a:xfrm>
              <a:off x="-9766749" y="0"/>
              <a:ext cx="12344362" cy="691844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CB4AF60-0D3A-4CAA-8949-DD4C730445FB}"/>
                </a:ext>
              </a:extLst>
            </p:cNvPr>
            <p:cNvSpPr/>
            <p:nvPr/>
          </p:nvSpPr>
          <p:spPr>
            <a:xfrm>
              <a:off x="2258972" y="4908828"/>
              <a:ext cx="318641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691D2F89-C876-4A16-9746-07308233BC01}"/>
                </a:ext>
              </a:extLst>
            </p:cNvPr>
            <p:cNvSpPr txBox="1"/>
            <p:nvPr/>
          </p:nvSpPr>
          <p:spPr>
            <a:xfrm rot="16200000">
              <a:off x="1859440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2" name="Tab3">
            <a:extLst>
              <a:ext uri="{FF2B5EF4-FFF2-40B4-BE49-F238E27FC236}">
                <a16:creationId xmlns:a16="http://schemas.microsoft.com/office/drawing/2014/main" id="{F03D70B6-E38D-45C3-84B6-D9DD729FA421}"/>
              </a:ext>
            </a:extLst>
          </p:cNvPr>
          <p:cNvGrpSpPr/>
          <p:nvPr/>
        </p:nvGrpSpPr>
        <p:grpSpPr>
          <a:xfrm>
            <a:off x="-11102701" y="1843815"/>
            <a:ext cx="12468028" cy="4661223"/>
            <a:chOff x="-10231068" y="-1"/>
            <a:chExt cx="12413523" cy="6950520"/>
          </a:xfrm>
        </p:grpSpPr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DCD81E47-BB02-4FE9-B9B6-636873BD0549}"/>
                </a:ext>
              </a:extLst>
            </p:cNvPr>
            <p:cNvSpPr/>
            <p:nvPr/>
          </p:nvSpPr>
          <p:spPr>
            <a:xfrm>
              <a:off x="-10231068" y="-1"/>
              <a:ext cx="12344363" cy="695052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8D20BF2-F08F-480E-822D-9B94D4A981B9}"/>
                </a:ext>
              </a:extLst>
            </p:cNvPr>
            <p:cNvSpPr/>
            <p:nvPr/>
          </p:nvSpPr>
          <p:spPr>
            <a:xfrm>
              <a:off x="1794654" y="3938363"/>
              <a:ext cx="318641" cy="97840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5324D163-BA68-4F4A-8646-2E963FDD4C85}"/>
                </a:ext>
              </a:extLst>
            </p:cNvPr>
            <p:cNvSpPr txBox="1"/>
            <p:nvPr/>
          </p:nvSpPr>
          <p:spPr>
            <a:xfrm rot="16200000">
              <a:off x="140679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6" name="Tab4">
            <a:extLst>
              <a:ext uri="{FF2B5EF4-FFF2-40B4-BE49-F238E27FC236}">
                <a16:creationId xmlns:a16="http://schemas.microsoft.com/office/drawing/2014/main" id="{672B89C3-9EB6-46C0-AE96-75D9A488B1B7}"/>
              </a:ext>
            </a:extLst>
          </p:cNvPr>
          <p:cNvGrpSpPr/>
          <p:nvPr/>
        </p:nvGrpSpPr>
        <p:grpSpPr>
          <a:xfrm>
            <a:off x="-11422771" y="1843815"/>
            <a:ext cx="12456309" cy="4651435"/>
            <a:chOff x="-10684854" y="-1"/>
            <a:chExt cx="12401855" cy="6935925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C54EACFE-B2C9-4169-86F3-EE2EFB90E54B}"/>
                </a:ext>
              </a:extLst>
            </p:cNvPr>
            <p:cNvSpPr/>
            <p:nvPr/>
          </p:nvSpPr>
          <p:spPr>
            <a:xfrm>
              <a:off x="-10684854" y="-1"/>
              <a:ext cx="12344364" cy="6935925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1707D46-C1C4-430C-BA95-A7D04ACDE363}"/>
                </a:ext>
              </a:extLst>
            </p:cNvPr>
            <p:cNvSpPr/>
            <p:nvPr/>
          </p:nvSpPr>
          <p:spPr>
            <a:xfrm>
              <a:off x="1340869" y="2988114"/>
              <a:ext cx="318641" cy="949967"/>
            </a:xfrm>
            <a:prstGeom prst="rect">
              <a:avLst/>
            </a:prstGeom>
            <a:solidFill>
              <a:srgbClr val="5D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CBEC765F-B347-43E9-A0DA-49AA3A7D4D53}"/>
                </a:ext>
              </a:extLst>
            </p:cNvPr>
            <p:cNvSpPr txBox="1"/>
            <p:nvPr/>
          </p:nvSpPr>
          <p:spPr>
            <a:xfrm rot="16200000">
              <a:off x="941339" y="321804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0" name="Tab5">
            <a:extLst>
              <a:ext uri="{FF2B5EF4-FFF2-40B4-BE49-F238E27FC236}">
                <a16:creationId xmlns:a16="http://schemas.microsoft.com/office/drawing/2014/main" id="{CC4ED5CD-99E6-45C5-B1F1-C35B7155B99C}"/>
              </a:ext>
            </a:extLst>
          </p:cNvPr>
          <p:cNvGrpSpPr/>
          <p:nvPr/>
        </p:nvGrpSpPr>
        <p:grpSpPr>
          <a:xfrm>
            <a:off x="-11665017" y="1843816"/>
            <a:ext cx="12390313" cy="4661894"/>
            <a:chOff x="-11138114" y="0"/>
            <a:chExt cx="12413527" cy="6858000"/>
          </a:xfrm>
        </p:grpSpPr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73DD39-EB37-4F19-9289-47A20776D491}"/>
                </a:ext>
              </a:extLst>
            </p:cNvPr>
            <p:cNvSpPr/>
            <p:nvPr/>
          </p:nvSpPr>
          <p:spPr>
            <a:xfrm>
              <a:off x="-11138114" y="0"/>
              <a:ext cx="123443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36EAEDC-5C4E-4B52-8B9C-AB09A464324E}"/>
                </a:ext>
              </a:extLst>
            </p:cNvPr>
            <p:cNvSpPr/>
            <p:nvPr/>
          </p:nvSpPr>
          <p:spPr>
            <a:xfrm>
              <a:off x="884000" y="1978585"/>
              <a:ext cx="322251" cy="978408"/>
            </a:xfrm>
            <a:prstGeom prst="rect">
              <a:avLst/>
            </a:prstGeom>
            <a:solidFill>
              <a:srgbClr val="91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829B1761-279F-40BF-A7EB-962B2FB9CBA5}"/>
                </a:ext>
              </a:extLst>
            </p:cNvPr>
            <p:cNvSpPr txBox="1"/>
            <p:nvPr/>
          </p:nvSpPr>
          <p:spPr>
            <a:xfrm rot="16200000">
              <a:off x="499751" y="223695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4" name="Tab6">
            <a:extLst>
              <a:ext uri="{FF2B5EF4-FFF2-40B4-BE49-F238E27FC236}">
                <a16:creationId xmlns:a16="http://schemas.microsoft.com/office/drawing/2014/main" id="{39750847-9065-4863-8489-E5C788E8BFC5}"/>
              </a:ext>
            </a:extLst>
          </p:cNvPr>
          <p:cNvGrpSpPr/>
          <p:nvPr/>
        </p:nvGrpSpPr>
        <p:grpSpPr>
          <a:xfrm>
            <a:off x="-12000628" y="1843815"/>
            <a:ext cx="12383007" cy="4661895"/>
            <a:chOff x="-11590949" y="0"/>
            <a:chExt cx="12391381" cy="6858000"/>
          </a:xfrm>
        </p:grpSpPr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FA201C2-7A4C-43EF-8A95-59487E13A208}"/>
                </a:ext>
              </a:extLst>
            </p:cNvPr>
            <p:cNvSpPr/>
            <p:nvPr/>
          </p:nvSpPr>
          <p:spPr>
            <a:xfrm>
              <a:off x="-11590949" y="0"/>
              <a:ext cx="12336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44487ED-1FAE-4257-958B-3468B7DFF4C5}"/>
                </a:ext>
              </a:extLst>
            </p:cNvPr>
            <p:cNvSpPr/>
            <p:nvPr/>
          </p:nvSpPr>
          <p:spPr>
            <a:xfrm>
              <a:off x="425870" y="986344"/>
              <a:ext cx="319836" cy="99148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ACAC0138-4C98-4A84-A440-F1D23FB7EEBF}"/>
                </a:ext>
              </a:extLst>
            </p:cNvPr>
            <p:cNvSpPr txBox="1"/>
            <p:nvPr/>
          </p:nvSpPr>
          <p:spPr>
            <a:xfrm rot="16200000">
              <a:off x="25779" y="1258796"/>
              <a:ext cx="1089660" cy="45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EAA716-CBD3-489F-AF2A-42263A5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fld id="{26CA3555-C7AB-4AB9-AC5B-9BCBED35512B}" type="slidenum">
              <a:rPr lang="pt-BR" smtClean="0"/>
              <a:pPr/>
              <a:t>9</a:t>
            </a:fld>
            <a:r>
              <a:rPr lang="pt-BR" dirty="0"/>
              <a:t> de 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4221A-CD0F-4297-83F5-F16E373E734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FUNDEB: </a:t>
            </a:r>
            <a:r>
              <a:rPr lang="en-US" dirty="0" err="1"/>
              <a:t>Regra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Recursos</a:t>
            </a:r>
            <a:endParaRPr lang="pt-BR" dirty="0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4519911" y="2166035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6175927" y="2166035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6175927" y="3774401"/>
            <a:ext cx="1554190" cy="1692772"/>
            <a:chOff x="4490561" y="4313981"/>
            <a:chExt cx="1554190" cy="1692772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52404" y="4313981"/>
              <a:ext cx="143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FF7D8B"/>
                  </a:solidFill>
                </a:rPr>
                <a:t>Merenda</a:t>
              </a:r>
              <a:r>
                <a:rPr lang="en-US" sz="1400" b="1" dirty="0">
                  <a:solidFill>
                    <a:srgbClr val="FF7D8B"/>
                  </a:solidFill>
                </a:rPr>
                <a:t> Escolar</a:t>
              </a:r>
            </a:p>
          </p:txBody>
        </p: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>
                      <a:lumMod val="75000"/>
                    </a:schemeClr>
                  </a:solidFill>
                </a:rPr>
                <a:t>Consultas</a:t>
              </a:r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 n. 1101762*, 812411, 442463.</a:t>
              </a:r>
            </a:p>
            <a:p>
              <a:pPr algn="ctr"/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PCA n. 988003, 951923.</a:t>
              </a:r>
            </a:p>
          </p:txBody>
        </p:sp>
      </p:grpSp>
      <p:grpSp>
        <p:nvGrpSpPr>
          <p:cNvPr id="39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4518295" y="2835283"/>
            <a:ext cx="1554190" cy="1477328"/>
            <a:chOff x="2832929" y="2140133"/>
            <a:chExt cx="1554190" cy="1477328"/>
          </a:xfrm>
        </p:grpSpPr>
        <p:sp>
          <p:nvSpPr>
            <p:cNvPr id="40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3223610" y="2140133"/>
              <a:ext cx="774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FF7D8B"/>
                  </a:solidFill>
                </a:rPr>
                <a:t>Inativos</a:t>
              </a:r>
              <a:endParaRPr lang="en-US" sz="1400" b="1" dirty="0">
                <a:solidFill>
                  <a:srgbClr val="FF7D8B"/>
                </a:solidFill>
              </a:endParaRPr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>
                      <a:lumMod val="75000"/>
                    </a:schemeClr>
                  </a:solidFill>
                </a:rPr>
                <a:t>Consultas</a:t>
              </a:r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 n. 713677, 694446</a:t>
              </a:r>
            </a:p>
            <a:p>
              <a:pPr algn="ctr"/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Art. 212, §7º da CF/88</a:t>
              </a:r>
            </a:p>
          </p:txBody>
        </p:sp>
      </p:grpSp>
      <p:sp>
        <p:nvSpPr>
          <p:cNvPr id="42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2863894" y="2166035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2862279" y="3774401"/>
            <a:ext cx="1554190" cy="1046441"/>
            <a:chOff x="1176913" y="4313981"/>
            <a:chExt cx="1554190" cy="1046441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24680" y="4313981"/>
              <a:ext cx="14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FF7D8B"/>
                  </a:solidFill>
                </a:rPr>
                <a:t>Uniforme</a:t>
              </a:r>
              <a:r>
                <a:rPr lang="en-US" sz="1400" b="1" dirty="0">
                  <a:solidFill>
                    <a:srgbClr val="FF7D8B"/>
                  </a:solidFill>
                </a:rPr>
                <a:t> Escolar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>
                      <a:lumMod val="75000"/>
                    </a:schemeClr>
                  </a:solidFill>
                </a:rPr>
                <a:t>Consultas</a:t>
              </a:r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 n. 876341, 655694, 676994.</a:t>
              </a:r>
            </a:p>
          </p:txBody>
        </p:sp>
      </p:grpSp>
      <p:pic>
        <p:nvPicPr>
          <p:cNvPr id="74" name="Espaço Reservado para Imagem 32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>
          <a:xfrm>
            <a:off x="2997738" y="2303648"/>
            <a:ext cx="1292225" cy="1293813"/>
          </a:xfrm>
          <a:prstGeom prst="roundRect">
            <a:avLst/>
          </a:prstGeom>
          <a:solidFill>
            <a:srgbClr val="FF7D8B"/>
          </a:solidFill>
        </p:spPr>
      </p:pic>
      <p:pic>
        <p:nvPicPr>
          <p:cNvPr id="78" name="Espaço Reservado para Imagem 34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7570" y="4410744"/>
            <a:ext cx="1293813" cy="1293813"/>
          </a:xfrm>
          <a:prstGeom prst="roundRect">
            <a:avLst/>
          </a:prstGeom>
          <a:solidFill>
            <a:srgbClr val="FF7D8B"/>
          </a:solidFill>
        </p:spPr>
      </p:pic>
      <p:pic>
        <p:nvPicPr>
          <p:cNvPr id="79" name="Espaço Reservado para Imagem 35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" r="220"/>
          <a:stretch>
            <a:fillRect/>
          </a:stretch>
        </p:blipFill>
        <p:spPr>
          <a:xfrm>
            <a:off x="6306101" y="2298325"/>
            <a:ext cx="1292225" cy="1295400"/>
          </a:xfrm>
          <a:prstGeom prst="roundRect">
            <a:avLst/>
          </a:prstGeom>
          <a:solidFill>
            <a:srgbClr val="FF7D8B"/>
          </a:solidFill>
        </p:spPr>
      </p:pic>
    </p:spTree>
    <p:extLst>
      <p:ext uri="{BB962C8B-B14F-4D97-AF65-F5344CB8AC3E}">
        <p14:creationId xmlns:p14="http://schemas.microsoft.com/office/powerpoint/2010/main" val="241382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2397</Words>
  <Application>Microsoft Office PowerPoint</Application>
  <PresentationFormat>Apresentação na tela (4:3)</PresentationFormat>
  <Paragraphs>418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Gill Sans</vt:lpstr>
      <vt:lpstr>Quicksand (Body)</vt:lpstr>
      <vt:lpstr>Tahoma</vt:lpstr>
      <vt:lpstr>Times New Roman</vt:lpstr>
      <vt:lpstr>Tw Cen MT</vt:lpstr>
      <vt:lpstr>Tema do Office</vt:lpstr>
      <vt:lpstr>Apresentação do PowerPoint</vt:lpstr>
      <vt:lpstr>Breve Histórico</vt:lpstr>
      <vt:lpstr>Regime Jurídico do Novo FUNDEB</vt:lpstr>
      <vt:lpstr>Regime Jurídico do Novo FUNDEB</vt:lpstr>
      <vt:lpstr>Regime Jurídico do Novo FUNDEB</vt:lpstr>
      <vt:lpstr>Regime Jurídico do Novo FUNDEB</vt:lpstr>
      <vt:lpstr>FUNDEB: Principais Temas</vt:lpstr>
      <vt:lpstr>FUNDEB: Regra Geral de Aplicação dos Recursos</vt:lpstr>
      <vt:lpstr>FUNDEB: Regra Geral de Aplicação dos Recursos</vt:lpstr>
      <vt:lpstr>FUNDEB: Prazo Para Aplicação dos Recursos</vt:lpstr>
      <vt:lpstr>FUNDEB: Prazo Para Aplicação dos Recursos Remanescentes</vt:lpstr>
      <vt:lpstr>FUNDEB: “Profissionais da Educação Básica” </vt:lpstr>
      <vt:lpstr>FUNDEB: “Profissionais da Educação Básica” </vt:lpstr>
      <vt:lpstr>FUNDEB: “Profissionais da Educação Básica” </vt:lpstr>
      <vt:lpstr>FUNDEB: “Profissionais da Educação Básica” </vt:lpstr>
      <vt:lpstr>FUNDEB: “Profissionais da Educação Básica” </vt:lpstr>
      <vt:lpstr>FUNDEB: “Remuneração” </vt:lpstr>
      <vt:lpstr>FUNDEB: “Remuneração” </vt:lpstr>
      <vt:lpstr>FUNDEB: “Abono” e o Rateio das Sobras dos Recursos</vt:lpstr>
      <vt:lpstr>FUNDEB: Principais Vedações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HENRIQUE MEDEIROS</dc:creator>
  <cp:lastModifiedBy>JOÃO HENRIQUE MEDEIROS</cp:lastModifiedBy>
  <cp:revision>53</cp:revision>
  <dcterms:created xsi:type="dcterms:W3CDTF">2022-04-02T19:05:59Z</dcterms:created>
  <dcterms:modified xsi:type="dcterms:W3CDTF">2022-05-04T10:19:50Z</dcterms:modified>
</cp:coreProperties>
</file>