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01"/>
  </p:notesMasterIdLst>
  <p:sldIdLst>
    <p:sldId id="257" r:id="rId3"/>
    <p:sldId id="258" r:id="rId4"/>
    <p:sldId id="259" r:id="rId5"/>
    <p:sldId id="262" r:id="rId6"/>
    <p:sldId id="282" r:id="rId7"/>
    <p:sldId id="283" r:id="rId8"/>
    <p:sldId id="284" r:id="rId9"/>
    <p:sldId id="285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7" r:id="rId23"/>
    <p:sldId id="263" r:id="rId24"/>
    <p:sldId id="286" r:id="rId25"/>
    <p:sldId id="288" r:id="rId26"/>
    <p:sldId id="289" r:id="rId27"/>
    <p:sldId id="290" r:id="rId28"/>
    <p:sldId id="291" r:id="rId29"/>
    <p:sldId id="292" r:id="rId30"/>
    <p:sldId id="293" r:id="rId31"/>
    <p:sldId id="299" r:id="rId32"/>
    <p:sldId id="294" r:id="rId33"/>
    <p:sldId id="295" r:id="rId34"/>
    <p:sldId id="296" r:id="rId35"/>
    <p:sldId id="297" r:id="rId36"/>
    <p:sldId id="298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264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20" r:id="rId66"/>
    <p:sldId id="335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3" r:id="rId78"/>
    <p:sldId id="331" r:id="rId79"/>
    <p:sldId id="334" r:id="rId80"/>
    <p:sldId id="332" r:id="rId81"/>
    <p:sldId id="336" r:id="rId82"/>
    <p:sldId id="344" r:id="rId83"/>
    <p:sldId id="265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266" r:id="rId95"/>
    <p:sldId id="355" r:id="rId96"/>
    <p:sldId id="356" r:id="rId97"/>
    <p:sldId id="357" r:id="rId98"/>
    <p:sldId id="358" r:id="rId99"/>
    <p:sldId id="260" r:id="rId10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F5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DB57E-261D-44EC-8AA6-CF0A8A2B714D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CD64-1832-49EF-A25E-486FB7AD11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44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694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913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560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645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561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62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830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389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369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190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05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478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547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255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6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550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375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759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045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539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634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3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0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57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476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792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9949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4435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774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6957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0876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4130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53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289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288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2475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30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414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0388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8815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2749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1516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347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63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6067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7831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5088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9258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0982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9370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2176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141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1776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486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90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1482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678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7211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9982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4870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2447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4916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642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161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9926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44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5082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1984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7092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8248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4688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8757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121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3685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6768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44110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852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8582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94419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047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734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6469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34301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29198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83107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3138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1013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438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7126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4582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7178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32813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780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3949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86158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44823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13385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86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541-7E75-4786-B5A9-567157EEF3D9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C243-280B-4615-B8E2-F5CBF7406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7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541-7E75-4786-B5A9-567157EEF3D9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C243-280B-4615-B8E2-F5CBF7406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24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541-7E75-4786-B5A9-567157EEF3D9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C243-280B-4615-B8E2-F5CBF7406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1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12192000" cy="6857999"/>
            <a:chOff x="0" y="0"/>
            <a:chExt cx="12191999" cy="6857999"/>
          </a:xfrm>
        </p:grpSpPr>
        <p:sp>
          <p:nvSpPr>
            <p:cNvPr id="11" name="Google Shape;11;p2"/>
            <p:cNvSpPr/>
            <p:nvPr/>
          </p:nvSpPr>
          <p:spPr>
            <a:xfrm>
              <a:off x="7058279" y="3298639"/>
              <a:ext cx="4870838" cy="3559360"/>
            </a:xfrm>
            <a:custGeom>
              <a:avLst/>
              <a:gdLst/>
              <a:ahLst/>
              <a:cxnLst/>
              <a:rect l="l" t="t" r="r" b="b"/>
              <a:pathLst>
                <a:path w="4870838" h="3559360" extrusionOk="0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94308" y="870735"/>
              <a:ext cx="1060407" cy="1021442"/>
            </a:xfrm>
            <a:custGeom>
              <a:avLst/>
              <a:gdLst/>
              <a:ahLst/>
              <a:cxnLst/>
              <a:rect l="l" t="t" r="r" b="b"/>
              <a:pathLst>
                <a:path w="1060407" h="1021442" extrusionOk="0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2136" y="349276"/>
              <a:ext cx="7816743" cy="6508723"/>
            </a:xfrm>
            <a:custGeom>
              <a:avLst/>
              <a:gdLst/>
              <a:ahLst/>
              <a:cxnLst/>
              <a:rect l="l" t="t" r="r" b="b"/>
              <a:pathLst>
                <a:path w="7816743" h="6508723" extrusionOk="0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52676" y="0"/>
              <a:ext cx="1739323" cy="1459231"/>
            </a:xfrm>
            <a:custGeom>
              <a:avLst/>
              <a:gdLst/>
              <a:ahLst/>
              <a:cxnLst/>
              <a:rect l="l" t="t" r="r" b="b"/>
              <a:pathLst>
                <a:path w="1739323" h="1459231" extrusionOk="0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46" y="0"/>
              <a:ext cx="500673" cy="253560"/>
            </a:xfrm>
            <a:custGeom>
              <a:avLst/>
              <a:gdLst/>
              <a:ahLst/>
              <a:cxnLst/>
              <a:rect l="l" t="t" r="r" b="b"/>
              <a:pathLst>
                <a:path w="500673" h="253560" extrusionOk="0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80582" y="438990"/>
              <a:ext cx="1262883" cy="1267331"/>
            </a:xfrm>
            <a:custGeom>
              <a:avLst/>
              <a:gdLst/>
              <a:ahLst/>
              <a:cxnLst/>
              <a:rect l="l" t="t" r="r" b="b"/>
              <a:pathLst>
                <a:path w="1262883" h="1267331" extrusionOk="0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4241" y="370787"/>
              <a:ext cx="500809" cy="502458"/>
            </a:xfrm>
            <a:custGeom>
              <a:avLst/>
              <a:gdLst/>
              <a:ahLst/>
              <a:cxnLst/>
              <a:rect l="l" t="t" r="r" b="b"/>
              <a:pathLst>
                <a:path w="500809" h="502458" extrusionOk="0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17271" y="638028"/>
              <a:ext cx="227669" cy="228376"/>
            </a:xfrm>
            <a:custGeom>
              <a:avLst/>
              <a:gdLst/>
              <a:ahLst/>
              <a:cxnLst/>
              <a:rect l="l" t="t" r="r" b="b"/>
              <a:pathLst>
                <a:path w="227669" h="228376" extrusionOk="0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21789" y="5368431"/>
              <a:ext cx="1059635" cy="1149053"/>
            </a:xfrm>
            <a:custGeom>
              <a:avLst/>
              <a:gdLst/>
              <a:ahLst/>
              <a:cxnLst/>
              <a:rect l="l" t="t" r="r" b="b"/>
              <a:pathLst>
                <a:path w="1059635" h="1149053" extrusionOk="0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68437" y="3223348"/>
              <a:ext cx="257951" cy="248289"/>
            </a:xfrm>
            <a:custGeom>
              <a:avLst/>
              <a:gdLst/>
              <a:ahLst/>
              <a:cxnLst/>
              <a:rect l="l" t="t" r="r" b="b"/>
              <a:pathLst>
                <a:path w="257951" h="248289" extrusionOk="0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679436" y="3549882"/>
              <a:ext cx="128860" cy="124173"/>
            </a:xfrm>
            <a:custGeom>
              <a:avLst/>
              <a:gdLst/>
              <a:ahLst/>
              <a:cxnLst/>
              <a:rect l="l" t="t" r="r" b="b"/>
              <a:pathLst>
                <a:path w="128860" h="124173" extrusionOk="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91333" y="1651273"/>
              <a:ext cx="785156" cy="756187"/>
            </a:xfrm>
            <a:custGeom>
              <a:avLst/>
              <a:gdLst/>
              <a:ahLst/>
              <a:cxnLst/>
              <a:rect l="l" t="t" r="r" b="b"/>
              <a:pathLst>
                <a:path w="785156" h="756187" extrusionOk="0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3657" y="2158563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1147" y="5496758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68629" y="2410325"/>
              <a:ext cx="248378" cy="257380"/>
            </a:xfrm>
            <a:custGeom>
              <a:avLst/>
              <a:gdLst/>
              <a:ahLst/>
              <a:cxnLst/>
              <a:rect l="l" t="t" r="r" b="b"/>
              <a:pathLst>
                <a:path w="248378" h="257380" extrusionOk="0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26741" y="2119783"/>
              <a:ext cx="2247585" cy="2436081"/>
            </a:xfrm>
            <a:custGeom>
              <a:avLst/>
              <a:gdLst/>
              <a:ahLst/>
              <a:cxnLst/>
              <a:rect l="l" t="t" r="r" b="b"/>
              <a:pathLst>
                <a:path w="2247585" h="2436081" extrusionOk="0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3321" y="1490281"/>
              <a:ext cx="380539" cy="362910"/>
            </a:xfrm>
            <a:custGeom>
              <a:avLst/>
              <a:gdLst/>
              <a:ahLst/>
              <a:cxnLst/>
              <a:rect l="l" t="t" r="r" b="b"/>
              <a:pathLst>
                <a:path w="380539" h="362910" extrusionOk="0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93305" y="623215"/>
              <a:ext cx="230695" cy="219950"/>
            </a:xfrm>
            <a:custGeom>
              <a:avLst/>
              <a:gdLst/>
              <a:ahLst/>
              <a:cxnLst/>
              <a:rect l="l" t="t" r="r" b="b"/>
              <a:pathLst>
                <a:path w="230695" h="219950" extrusionOk="0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58816" y="0"/>
              <a:ext cx="2951872" cy="1913961"/>
            </a:xfrm>
            <a:custGeom>
              <a:avLst/>
              <a:gdLst/>
              <a:ahLst/>
              <a:cxnLst/>
              <a:rect l="l" t="t" r="r" b="b"/>
              <a:pathLst>
                <a:path w="2951872" h="1913961" extrusionOk="0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6781" y="0"/>
              <a:ext cx="2404015" cy="2080478"/>
            </a:xfrm>
            <a:custGeom>
              <a:avLst/>
              <a:gdLst/>
              <a:ahLst/>
              <a:cxnLst/>
              <a:rect l="l" t="t" r="r" b="b"/>
              <a:pathLst>
                <a:path w="2404015" h="2080478" extrusionOk="0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91182" y="3281293"/>
              <a:ext cx="1600817" cy="1997697"/>
            </a:xfrm>
            <a:custGeom>
              <a:avLst/>
              <a:gdLst/>
              <a:ahLst/>
              <a:cxnLst/>
              <a:rect l="l" t="t" r="r" b="b"/>
              <a:pathLst>
                <a:path w="1600817" h="1997697" extrusionOk="0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90709" y="5556126"/>
              <a:ext cx="2701290" cy="1301873"/>
            </a:xfrm>
            <a:custGeom>
              <a:avLst/>
              <a:gdLst/>
              <a:ahLst/>
              <a:cxnLst/>
              <a:rect l="l" t="t" r="r" b="b"/>
              <a:pathLst>
                <a:path w="2701290" h="1301873" extrusionOk="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521200"/>
              <a:ext cx="963988" cy="1891601"/>
            </a:xfrm>
            <a:custGeom>
              <a:avLst/>
              <a:gdLst/>
              <a:ahLst/>
              <a:cxnLst/>
              <a:rect l="l" t="t" r="r" b="b"/>
              <a:pathLst>
                <a:path w="963988" h="1891601" extrusionOk="0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5613285"/>
              <a:ext cx="1873164" cy="1244714"/>
            </a:xfrm>
            <a:custGeom>
              <a:avLst/>
              <a:gdLst/>
              <a:ahLst/>
              <a:cxnLst/>
              <a:rect l="l" t="t" r="r" b="b"/>
              <a:pathLst>
                <a:path w="1873164" h="1244714" extrusionOk="0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893100" y="2960567"/>
            <a:ext cx="6657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429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0" y="1"/>
            <a:ext cx="12211507" cy="6868972"/>
            <a:chOff x="0" y="0"/>
            <a:chExt cx="12191999" cy="6857999"/>
          </a:xfrm>
        </p:grpSpPr>
        <p:sp>
          <p:nvSpPr>
            <p:cNvPr id="93" name="Google Shape;93;p5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15200" y="493233"/>
            <a:ext cx="7853200" cy="85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15200" y="1687711"/>
            <a:ext cx="7853200" cy="37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⦁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397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552" y="34314"/>
            <a:ext cx="10128448" cy="1035373"/>
          </a:xfrm>
          <a:prstGeom prst="rect">
            <a:avLst/>
          </a:prstGeom>
        </p:spPr>
        <p:txBody>
          <a:bodyPr anchor="ctr"/>
          <a:lstStyle>
            <a:lvl1pPr algn="l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178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2105333" y="6091967"/>
            <a:ext cx="7981200" cy="4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0" y="1"/>
            <a:ext cx="12210933" cy="6868839"/>
            <a:chOff x="0" y="0"/>
            <a:chExt cx="9158200" cy="5151629"/>
          </a:xfrm>
        </p:grpSpPr>
        <p:sp>
          <p:nvSpPr>
            <p:cNvPr id="208" name="Google Shape;208;p9"/>
            <p:cNvSpPr/>
            <p:nvPr/>
          </p:nvSpPr>
          <p:spPr>
            <a:xfrm>
              <a:off x="8070617" y="4241847"/>
              <a:ext cx="1085813" cy="90804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29551" y="4937303"/>
              <a:ext cx="329171" cy="21400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722038" y="4308575"/>
              <a:ext cx="243798" cy="234867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75921" y="4552778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685611" y="4745990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937243" y="3511160"/>
              <a:ext cx="220957" cy="234823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462361" y="3342175"/>
              <a:ext cx="365886" cy="352497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908551" y="3618536"/>
              <a:ext cx="1104503" cy="119738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758086" y="4765674"/>
              <a:ext cx="399748" cy="385287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0" y="0"/>
              <a:ext cx="928602" cy="1398829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726483" y="79572"/>
              <a:ext cx="431431" cy="822884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31373" y="0"/>
              <a:ext cx="621952" cy="416485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8183" y="332909"/>
              <a:ext cx="129584" cy="130031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490844" y="525033"/>
              <a:ext cx="469118" cy="47081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72798" y="0"/>
              <a:ext cx="160534" cy="14255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019887" y="117627"/>
              <a:ext cx="72983" cy="73218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3745" y="396271"/>
              <a:ext cx="481225" cy="463494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012409" y="854477"/>
              <a:ext cx="81470" cy="78536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81360" y="790702"/>
              <a:ext cx="40781" cy="39267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4534168"/>
              <a:ext cx="537284" cy="6174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0" y="4137233"/>
              <a:ext cx="552912" cy="597004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98370" y="1552192"/>
              <a:ext cx="305940" cy="294713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952853" y="916299"/>
              <a:ext cx="141267" cy="134711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383926" y="593893"/>
              <a:ext cx="85607" cy="81645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0" y="792498"/>
              <a:ext cx="613160" cy="907631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08531" y="4607869"/>
              <a:ext cx="144771" cy="138105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443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6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0" y="1"/>
            <a:ext cx="12192000" cy="6857999"/>
            <a:chOff x="0" y="0"/>
            <a:chExt cx="12191999" cy="6857999"/>
          </a:xfrm>
        </p:grpSpPr>
        <p:sp>
          <p:nvSpPr>
            <p:cNvPr id="38" name="Google Shape;38;p3"/>
            <p:cNvSpPr/>
            <p:nvPr/>
          </p:nvSpPr>
          <p:spPr>
            <a:xfrm>
              <a:off x="7058279" y="3298639"/>
              <a:ext cx="4870838" cy="3559360"/>
            </a:xfrm>
            <a:custGeom>
              <a:avLst/>
              <a:gdLst/>
              <a:ahLst/>
              <a:cxnLst/>
              <a:rect l="l" t="t" r="r" b="b"/>
              <a:pathLst>
                <a:path w="4870838" h="3559360" extrusionOk="0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94308" y="870735"/>
              <a:ext cx="1060407" cy="1021442"/>
            </a:xfrm>
            <a:custGeom>
              <a:avLst/>
              <a:gdLst/>
              <a:ahLst/>
              <a:cxnLst/>
              <a:rect l="l" t="t" r="r" b="b"/>
              <a:pathLst>
                <a:path w="1060407" h="1021442" extrusionOk="0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62136" y="349276"/>
              <a:ext cx="7816743" cy="6508723"/>
            </a:xfrm>
            <a:custGeom>
              <a:avLst/>
              <a:gdLst/>
              <a:ahLst/>
              <a:cxnLst/>
              <a:rect l="l" t="t" r="r" b="b"/>
              <a:pathLst>
                <a:path w="7816743" h="6508723" extrusionOk="0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0452676" y="0"/>
              <a:ext cx="1739323" cy="1459231"/>
            </a:xfrm>
            <a:custGeom>
              <a:avLst/>
              <a:gdLst/>
              <a:ahLst/>
              <a:cxnLst/>
              <a:rect l="l" t="t" r="r" b="b"/>
              <a:pathLst>
                <a:path w="1739323" h="1459231" extrusionOk="0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36446" y="0"/>
              <a:ext cx="500673" cy="253560"/>
            </a:xfrm>
            <a:custGeom>
              <a:avLst/>
              <a:gdLst/>
              <a:ahLst/>
              <a:cxnLst/>
              <a:rect l="l" t="t" r="r" b="b"/>
              <a:pathLst>
                <a:path w="500673" h="253560" extrusionOk="0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780582" y="438990"/>
              <a:ext cx="1262883" cy="1267331"/>
            </a:xfrm>
            <a:custGeom>
              <a:avLst/>
              <a:gdLst/>
              <a:ahLst/>
              <a:cxnLst/>
              <a:rect l="l" t="t" r="r" b="b"/>
              <a:pathLst>
                <a:path w="1262883" h="1267331" extrusionOk="0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764241" y="370787"/>
              <a:ext cx="500809" cy="502458"/>
            </a:xfrm>
            <a:custGeom>
              <a:avLst/>
              <a:gdLst/>
              <a:ahLst/>
              <a:cxnLst/>
              <a:rect l="l" t="t" r="r" b="b"/>
              <a:pathLst>
                <a:path w="500809" h="502458" extrusionOk="0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317271" y="638028"/>
              <a:ext cx="227669" cy="228376"/>
            </a:xfrm>
            <a:custGeom>
              <a:avLst/>
              <a:gdLst/>
              <a:ahLst/>
              <a:cxnLst/>
              <a:rect l="l" t="t" r="r" b="b"/>
              <a:pathLst>
                <a:path w="227669" h="228376" extrusionOk="0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721789" y="5368431"/>
              <a:ext cx="1059635" cy="1149053"/>
            </a:xfrm>
            <a:custGeom>
              <a:avLst/>
              <a:gdLst/>
              <a:ahLst/>
              <a:cxnLst/>
              <a:rect l="l" t="t" r="r" b="b"/>
              <a:pathLst>
                <a:path w="1059635" h="1149053" extrusionOk="0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768437" y="3223348"/>
              <a:ext cx="257951" cy="248289"/>
            </a:xfrm>
            <a:custGeom>
              <a:avLst/>
              <a:gdLst/>
              <a:ahLst/>
              <a:cxnLst/>
              <a:rect l="l" t="t" r="r" b="b"/>
              <a:pathLst>
                <a:path w="257951" h="248289" extrusionOk="0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679436" y="3549882"/>
              <a:ext cx="128860" cy="124173"/>
            </a:xfrm>
            <a:custGeom>
              <a:avLst/>
              <a:gdLst/>
              <a:ahLst/>
              <a:cxnLst/>
              <a:rect l="l" t="t" r="r" b="b"/>
              <a:pathLst>
                <a:path w="128860" h="124173" extrusionOk="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691333" y="1651273"/>
              <a:ext cx="785156" cy="756187"/>
            </a:xfrm>
            <a:custGeom>
              <a:avLst/>
              <a:gdLst/>
              <a:ahLst/>
              <a:cxnLst/>
              <a:rect l="l" t="t" r="r" b="b"/>
              <a:pathLst>
                <a:path w="785156" h="756187" extrusionOk="0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033657" y="2158563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891147" y="5496758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568629" y="2410325"/>
              <a:ext cx="248378" cy="257380"/>
            </a:xfrm>
            <a:custGeom>
              <a:avLst/>
              <a:gdLst/>
              <a:ahLst/>
              <a:cxnLst/>
              <a:rect l="l" t="t" r="r" b="b"/>
              <a:pathLst>
                <a:path w="248378" h="257380" extrusionOk="0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026741" y="2119783"/>
              <a:ext cx="2247585" cy="2436081"/>
            </a:xfrm>
            <a:custGeom>
              <a:avLst/>
              <a:gdLst/>
              <a:ahLst/>
              <a:cxnLst/>
              <a:rect l="l" t="t" r="r" b="b"/>
              <a:pathLst>
                <a:path w="2247585" h="2436081" extrusionOk="0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023321" y="1490281"/>
              <a:ext cx="380539" cy="362910"/>
            </a:xfrm>
            <a:custGeom>
              <a:avLst/>
              <a:gdLst/>
              <a:ahLst/>
              <a:cxnLst/>
              <a:rect l="l" t="t" r="r" b="b"/>
              <a:pathLst>
                <a:path w="380539" h="362910" extrusionOk="0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9493305" y="623215"/>
              <a:ext cx="230695" cy="219950"/>
            </a:xfrm>
            <a:custGeom>
              <a:avLst/>
              <a:gdLst/>
              <a:ahLst/>
              <a:cxnLst/>
              <a:rect l="l" t="t" r="r" b="b"/>
              <a:pathLst>
                <a:path w="230695" h="219950" extrusionOk="0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358816" y="0"/>
              <a:ext cx="2951872" cy="1913961"/>
            </a:xfrm>
            <a:custGeom>
              <a:avLst/>
              <a:gdLst/>
              <a:ahLst/>
              <a:cxnLst/>
              <a:rect l="l" t="t" r="r" b="b"/>
              <a:pathLst>
                <a:path w="2951872" h="1913961" extrusionOk="0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36781" y="0"/>
              <a:ext cx="2404015" cy="2080478"/>
            </a:xfrm>
            <a:custGeom>
              <a:avLst/>
              <a:gdLst/>
              <a:ahLst/>
              <a:cxnLst/>
              <a:rect l="l" t="t" r="r" b="b"/>
              <a:pathLst>
                <a:path w="2404015" h="2080478" extrusionOk="0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0591182" y="3281293"/>
              <a:ext cx="1600817" cy="1997697"/>
            </a:xfrm>
            <a:custGeom>
              <a:avLst/>
              <a:gdLst/>
              <a:ahLst/>
              <a:cxnLst/>
              <a:rect l="l" t="t" r="r" b="b"/>
              <a:pathLst>
                <a:path w="1600817" h="1997697" extrusionOk="0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490709" y="5556126"/>
              <a:ext cx="2701290" cy="1301873"/>
            </a:xfrm>
            <a:custGeom>
              <a:avLst/>
              <a:gdLst/>
              <a:ahLst/>
              <a:cxnLst/>
              <a:rect l="l" t="t" r="r" b="b"/>
              <a:pathLst>
                <a:path w="2701290" h="1301873" extrusionOk="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4521200"/>
              <a:ext cx="963988" cy="1891601"/>
            </a:xfrm>
            <a:custGeom>
              <a:avLst/>
              <a:gdLst/>
              <a:ahLst/>
              <a:cxnLst/>
              <a:rect l="l" t="t" r="r" b="b"/>
              <a:pathLst>
                <a:path w="963988" h="1891601" extrusionOk="0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5613285"/>
              <a:ext cx="1873164" cy="1244714"/>
            </a:xfrm>
            <a:custGeom>
              <a:avLst/>
              <a:gdLst/>
              <a:ahLst/>
              <a:cxnLst/>
              <a:rect l="l" t="t" r="r" b="b"/>
              <a:pathLst>
                <a:path w="1873164" h="1244714" extrusionOk="0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ctrTitle"/>
          </p:nvPr>
        </p:nvSpPr>
        <p:spPr>
          <a:xfrm>
            <a:off x="1893100" y="2619133"/>
            <a:ext cx="61000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1893100" y="4294733"/>
            <a:ext cx="61000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9859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12192000" cy="6857999"/>
            <a:chOff x="0" y="0"/>
            <a:chExt cx="12191999" cy="6857999"/>
          </a:xfrm>
        </p:grpSpPr>
        <p:sp>
          <p:nvSpPr>
            <p:cNvPr id="11" name="Google Shape;11;p2"/>
            <p:cNvSpPr/>
            <p:nvPr/>
          </p:nvSpPr>
          <p:spPr>
            <a:xfrm>
              <a:off x="7058279" y="3298639"/>
              <a:ext cx="4870838" cy="3559360"/>
            </a:xfrm>
            <a:custGeom>
              <a:avLst/>
              <a:gdLst/>
              <a:ahLst/>
              <a:cxnLst/>
              <a:rect l="l" t="t" r="r" b="b"/>
              <a:pathLst>
                <a:path w="4870838" h="3559360" extrusionOk="0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94308" y="870735"/>
              <a:ext cx="1060407" cy="1021442"/>
            </a:xfrm>
            <a:custGeom>
              <a:avLst/>
              <a:gdLst/>
              <a:ahLst/>
              <a:cxnLst/>
              <a:rect l="l" t="t" r="r" b="b"/>
              <a:pathLst>
                <a:path w="1060407" h="1021442" extrusionOk="0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2136" y="349276"/>
              <a:ext cx="7816743" cy="6508723"/>
            </a:xfrm>
            <a:custGeom>
              <a:avLst/>
              <a:gdLst/>
              <a:ahLst/>
              <a:cxnLst/>
              <a:rect l="l" t="t" r="r" b="b"/>
              <a:pathLst>
                <a:path w="7816743" h="6508723" extrusionOk="0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52676" y="0"/>
              <a:ext cx="1739323" cy="1459231"/>
            </a:xfrm>
            <a:custGeom>
              <a:avLst/>
              <a:gdLst/>
              <a:ahLst/>
              <a:cxnLst/>
              <a:rect l="l" t="t" r="r" b="b"/>
              <a:pathLst>
                <a:path w="1739323" h="1459231" extrusionOk="0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46" y="0"/>
              <a:ext cx="500673" cy="253560"/>
            </a:xfrm>
            <a:custGeom>
              <a:avLst/>
              <a:gdLst/>
              <a:ahLst/>
              <a:cxnLst/>
              <a:rect l="l" t="t" r="r" b="b"/>
              <a:pathLst>
                <a:path w="500673" h="253560" extrusionOk="0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80582" y="438990"/>
              <a:ext cx="1262883" cy="1267331"/>
            </a:xfrm>
            <a:custGeom>
              <a:avLst/>
              <a:gdLst/>
              <a:ahLst/>
              <a:cxnLst/>
              <a:rect l="l" t="t" r="r" b="b"/>
              <a:pathLst>
                <a:path w="1262883" h="1267331" extrusionOk="0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4241" y="370787"/>
              <a:ext cx="500809" cy="502458"/>
            </a:xfrm>
            <a:custGeom>
              <a:avLst/>
              <a:gdLst/>
              <a:ahLst/>
              <a:cxnLst/>
              <a:rect l="l" t="t" r="r" b="b"/>
              <a:pathLst>
                <a:path w="500809" h="502458" extrusionOk="0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17271" y="638028"/>
              <a:ext cx="227669" cy="228376"/>
            </a:xfrm>
            <a:custGeom>
              <a:avLst/>
              <a:gdLst/>
              <a:ahLst/>
              <a:cxnLst/>
              <a:rect l="l" t="t" r="r" b="b"/>
              <a:pathLst>
                <a:path w="227669" h="228376" extrusionOk="0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21789" y="5368431"/>
              <a:ext cx="1059635" cy="1149053"/>
            </a:xfrm>
            <a:custGeom>
              <a:avLst/>
              <a:gdLst/>
              <a:ahLst/>
              <a:cxnLst/>
              <a:rect l="l" t="t" r="r" b="b"/>
              <a:pathLst>
                <a:path w="1059635" h="1149053" extrusionOk="0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68437" y="3223348"/>
              <a:ext cx="257951" cy="248289"/>
            </a:xfrm>
            <a:custGeom>
              <a:avLst/>
              <a:gdLst/>
              <a:ahLst/>
              <a:cxnLst/>
              <a:rect l="l" t="t" r="r" b="b"/>
              <a:pathLst>
                <a:path w="257951" h="248289" extrusionOk="0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679436" y="3549882"/>
              <a:ext cx="128860" cy="124173"/>
            </a:xfrm>
            <a:custGeom>
              <a:avLst/>
              <a:gdLst/>
              <a:ahLst/>
              <a:cxnLst/>
              <a:rect l="l" t="t" r="r" b="b"/>
              <a:pathLst>
                <a:path w="128860" h="124173" extrusionOk="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91333" y="1651273"/>
              <a:ext cx="785156" cy="756187"/>
            </a:xfrm>
            <a:custGeom>
              <a:avLst/>
              <a:gdLst/>
              <a:ahLst/>
              <a:cxnLst/>
              <a:rect l="l" t="t" r="r" b="b"/>
              <a:pathLst>
                <a:path w="785156" h="756187" extrusionOk="0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3657" y="2158563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1147" y="5496758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68629" y="2410325"/>
              <a:ext cx="248378" cy="257380"/>
            </a:xfrm>
            <a:custGeom>
              <a:avLst/>
              <a:gdLst/>
              <a:ahLst/>
              <a:cxnLst/>
              <a:rect l="l" t="t" r="r" b="b"/>
              <a:pathLst>
                <a:path w="248378" h="257380" extrusionOk="0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26741" y="2119783"/>
              <a:ext cx="2247585" cy="2436081"/>
            </a:xfrm>
            <a:custGeom>
              <a:avLst/>
              <a:gdLst/>
              <a:ahLst/>
              <a:cxnLst/>
              <a:rect l="l" t="t" r="r" b="b"/>
              <a:pathLst>
                <a:path w="2247585" h="2436081" extrusionOk="0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3321" y="1490281"/>
              <a:ext cx="380539" cy="362910"/>
            </a:xfrm>
            <a:custGeom>
              <a:avLst/>
              <a:gdLst/>
              <a:ahLst/>
              <a:cxnLst/>
              <a:rect l="l" t="t" r="r" b="b"/>
              <a:pathLst>
                <a:path w="380539" h="362910" extrusionOk="0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93305" y="623215"/>
              <a:ext cx="230695" cy="219950"/>
            </a:xfrm>
            <a:custGeom>
              <a:avLst/>
              <a:gdLst/>
              <a:ahLst/>
              <a:cxnLst/>
              <a:rect l="l" t="t" r="r" b="b"/>
              <a:pathLst>
                <a:path w="230695" h="219950" extrusionOk="0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58816" y="0"/>
              <a:ext cx="2951872" cy="1913961"/>
            </a:xfrm>
            <a:custGeom>
              <a:avLst/>
              <a:gdLst/>
              <a:ahLst/>
              <a:cxnLst/>
              <a:rect l="l" t="t" r="r" b="b"/>
              <a:pathLst>
                <a:path w="2951872" h="1913961" extrusionOk="0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6781" y="0"/>
              <a:ext cx="2404015" cy="2080478"/>
            </a:xfrm>
            <a:custGeom>
              <a:avLst/>
              <a:gdLst/>
              <a:ahLst/>
              <a:cxnLst/>
              <a:rect l="l" t="t" r="r" b="b"/>
              <a:pathLst>
                <a:path w="2404015" h="2080478" extrusionOk="0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91182" y="3281293"/>
              <a:ext cx="1600817" cy="1997697"/>
            </a:xfrm>
            <a:custGeom>
              <a:avLst/>
              <a:gdLst/>
              <a:ahLst/>
              <a:cxnLst/>
              <a:rect l="l" t="t" r="r" b="b"/>
              <a:pathLst>
                <a:path w="1600817" h="1997697" extrusionOk="0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90709" y="5556126"/>
              <a:ext cx="2701290" cy="1301873"/>
            </a:xfrm>
            <a:custGeom>
              <a:avLst/>
              <a:gdLst/>
              <a:ahLst/>
              <a:cxnLst/>
              <a:rect l="l" t="t" r="r" b="b"/>
              <a:pathLst>
                <a:path w="2701290" h="1301873" extrusionOk="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521200"/>
              <a:ext cx="963988" cy="1891601"/>
            </a:xfrm>
            <a:custGeom>
              <a:avLst/>
              <a:gdLst/>
              <a:ahLst/>
              <a:cxnLst/>
              <a:rect l="l" t="t" r="r" b="b"/>
              <a:pathLst>
                <a:path w="963988" h="1891601" extrusionOk="0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5613285"/>
              <a:ext cx="1873164" cy="1244714"/>
            </a:xfrm>
            <a:custGeom>
              <a:avLst/>
              <a:gdLst/>
              <a:ahLst/>
              <a:cxnLst/>
              <a:rect l="l" t="t" r="r" b="b"/>
              <a:pathLst>
                <a:path w="1873164" h="1244714" extrusionOk="0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893100" y="2960567"/>
            <a:ext cx="6657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7466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025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6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0" y="1"/>
            <a:ext cx="12192000" cy="6857999"/>
            <a:chOff x="0" y="0"/>
            <a:chExt cx="12191999" cy="6857999"/>
          </a:xfrm>
        </p:grpSpPr>
        <p:sp>
          <p:nvSpPr>
            <p:cNvPr id="38" name="Google Shape;38;p3"/>
            <p:cNvSpPr/>
            <p:nvPr/>
          </p:nvSpPr>
          <p:spPr>
            <a:xfrm>
              <a:off x="7058279" y="3298639"/>
              <a:ext cx="4870838" cy="3559360"/>
            </a:xfrm>
            <a:custGeom>
              <a:avLst/>
              <a:gdLst/>
              <a:ahLst/>
              <a:cxnLst/>
              <a:rect l="l" t="t" r="r" b="b"/>
              <a:pathLst>
                <a:path w="4870838" h="3559360" extrusionOk="0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94308" y="870735"/>
              <a:ext cx="1060407" cy="1021442"/>
            </a:xfrm>
            <a:custGeom>
              <a:avLst/>
              <a:gdLst/>
              <a:ahLst/>
              <a:cxnLst/>
              <a:rect l="l" t="t" r="r" b="b"/>
              <a:pathLst>
                <a:path w="1060407" h="1021442" extrusionOk="0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62136" y="349276"/>
              <a:ext cx="7816743" cy="6508723"/>
            </a:xfrm>
            <a:custGeom>
              <a:avLst/>
              <a:gdLst/>
              <a:ahLst/>
              <a:cxnLst/>
              <a:rect l="l" t="t" r="r" b="b"/>
              <a:pathLst>
                <a:path w="7816743" h="6508723" extrusionOk="0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0452676" y="0"/>
              <a:ext cx="1739323" cy="1459231"/>
            </a:xfrm>
            <a:custGeom>
              <a:avLst/>
              <a:gdLst/>
              <a:ahLst/>
              <a:cxnLst/>
              <a:rect l="l" t="t" r="r" b="b"/>
              <a:pathLst>
                <a:path w="1739323" h="1459231" extrusionOk="0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36446" y="0"/>
              <a:ext cx="500673" cy="253560"/>
            </a:xfrm>
            <a:custGeom>
              <a:avLst/>
              <a:gdLst/>
              <a:ahLst/>
              <a:cxnLst/>
              <a:rect l="l" t="t" r="r" b="b"/>
              <a:pathLst>
                <a:path w="500673" h="253560" extrusionOk="0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780582" y="438990"/>
              <a:ext cx="1262883" cy="1267331"/>
            </a:xfrm>
            <a:custGeom>
              <a:avLst/>
              <a:gdLst/>
              <a:ahLst/>
              <a:cxnLst/>
              <a:rect l="l" t="t" r="r" b="b"/>
              <a:pathLst>
                <a:path w="1262883" h="1267331" extrusionOk="0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764241" y="370787"/>
              <a:ext cx="500809" cy="502458"/>
            </a:xfrm>
            <a:custGeom>
              <a:avLst/>
              <a:gdLst/>
              <a:ahLst/>
              <a:cxnLst/>
              <a:rect l="l" t="t" r="r" b="b"/>
              <a:pathLst>
                <a:path w="500809" h="502458" extrusionOk="0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317271" y="638028"/>
              <a:ext cx="227669" cy="228376"/>
            </a:xfrm>
            <a:custGeom>
              <a:avLst/>
              <a:gdLst/>
              <a:ahLst/>
              <a:cxnLst/>
              <a:rect l="l" t="t" r="r" b="b"/>
              <a:pathLst>
                <a:path w="227669" h="228376" extrusionOk="0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721789" y="5368431"/>
              <a:ext cx="1059635" cy="1149053"/>
            </a:xfrm>
            <a:custGeom>
              <a:avLst/>
              <a:gdLst/>
              <a:ahLst/>
              <a:cxnLst/>
              <a:rect l="l" t="t" r="r" b="b"/>
              <a:pathLst>
                <a:path w="1059635" h="1149053" extrusionOk="0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768437" y="3223348"/>
              <a:ext cx="257951" cy="248289"/>
            </a:xfrm>
            <a:custGeom>
              <a:avLst/>
              <a:gdLst/>
              <a:ahLst/>
              <a:cxnLst/>
              <a:rect l="l" t="t" r="r" b="b"/>
              <a:pathLst>
                <a:path w="257951" h="248289" extrusionOk="0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679436" y="3549882"/>
              <a:ext cx="128860" cy="124173"/>
            </a:xfrm>
            <a:custGeom>
              <a:avLst/>
              <a:gdLst/>
              <a:ahLst/>
              <a:cxnLst/>
              <a:rect l="l" t="t" r="r" b="b"/>
              <a:pathLst>
                <a:path w="128860" h="124173" extrusionOk="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691333" y="1651273"/>
              <a:ext cx="785156" cy="756187"/>
            </a:xfrm>
            <a:custGeom>
              <a:avLst/>
              <a:gdLst/>
              <a:ahLst/>
              <a:cxnLst/>
              <a:rect l="l" t="t" r="r" b="b"/>
              <a:pathLst>
                <a:path w="785156" h="756187" extrusionOk="0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033657" y="2158563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891147" y="5496758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568629" y="2410325"/>
              <a:ext cx="248378" cy="257380"/>
            </a:xfrm>
            <a:custGeom>
              <a:avLst/>
              <a:gdLst/>
              <a:ahLst/>
              <a:cxnLst/>
              <a:rect l="l" t="t" r="r" b="b"/>
              <a:pathLst>
                <a:path w="248378" h="257380" extrusionOk="0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026741" y="2119783"/>
              <a:ext cx="2247585" cy="2436081"/>
            </a:xfrm>
            <a:custGeom>
              <a:avLst/>
              <a:gdLst/>
              <a:ahLst/>
              <a:cxnLst/>
              <a:rect l="l" t="t" r="r" b="b"/>
              <a:pathLst>
                <a:path w="2247585" h="2436081" extrusionOk="0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023321" y="1490281"/>
              <a:ext cx="380539" cy="362910"/>
            </a:xfrm>
            <a:custGeom>
              <a:avLst/>
              <a:gdLst/>
              <a:ahLst/>
              <a:cxnLst/>
              <a:rect l="l" t="t" r="r" b="b"/>
              <a:pathLst>
                <a:path w="380539" h="362910" extrusionOk="0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9493305" y="623215"/>
              <a:ext cx="230695" cy="219950"/>
            </a:xfrm>
            <a:custGeom>
              <a:avLst/>
              <a:gdLst/>
              <a:ahLst/>
              <a:cxnLst/>
              <a:rect l="l" t="t" r="r" b="b"/>
              <a:pathLst>
                <a:path w="230695" h="219950" extrusionOk="0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358816" y="0"/>
              <a:ext cx="2951872" cy="1913961"/>
            </a:xfrm>
            <a:custGeom>
              <a:avLst/>
              <a:gdLst/>
              <a:ahLst/>
              <a:cxnLst/>
              <a:rect l="l" t="t" r="r" b="b"/>
              <a:pathLst>
                <a:path w="2951872" h="1913961" extrusionOk="0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36781" y="0"/>
              <a:ext cx="2404015" cy="2080478"/>
            </a:xfrm>
            <a:custGeom>
              <a:avLst/>
              <a:gdLst/>
              <a:ahLst/>
              <a:cxnLst/>
              <a:rect l="l" t="t" r="r" b="b"/>
              <a:pathLst>
                <a:path w="2404015" h="2080478" extrusionOk="0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0591182" y="3281293"/>
              <a:ext cx="1600817" cy="1997697"/>
            </a:xfrm>
            <a:custGeom>
              <a:avLst/>
              <a:gdLst/>
              <a:ahLst/>
              <a:cxnLst/>
              <a:rect l="l" t="t" r="r" b="b"/>
              <a:pathLst>
                <a:path w="1600817" h="1997697" extrusionOk="0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490709" y="5556126"/>
              <a:ext cx="2701290" cy="1301873"/>
            </a:xfrm>
            <a:custGeom>
              <a:avLst/>
              <a:gdLst/>
              <a:ahLst/>
              <a:cxnLst/>
              <a:rect l="l" t="t" r="r" b="b"/>
              <a:pathLst>
                <a:path w="2701290" h="1301873" extrusionOk="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4521200"/>
              <a:ext cx="963988" cy="1891601"/>
            </a:xfrm>
            <a:custGeom>
              <a:avLst/>
              <a:gdLst/>
              <a:ahLst/>
              <a:cxnLst/>
              <a:rect l="l" t="t" r="r" b="b"/>
              <a:pathLst>
                <a:path w="963988" h="1891601" extrusionOk="0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5613285"/>
              <a:ext cx="1873164" cy="1244714"/>
            </a:xfrm>
            <a:custGeom>
              <a:avLst/>
              <a:gdLst/>
              <a:ahLst/>
              <a:cxnLst/>
              <a:rect l="l" t="t" r="r" b="b"/>
              <a:pathLst>
                <a:path w="1873164" h="1244714" extrusionOk="0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ctrTitle"/>
          </p:nvPr>
        </p:nvSpPr>
        <p:spPr>
          <a:xfrm>
            <a:off x="1893100" y="2619133"/>
            <a:ext cx="61000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5867" b="0"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1893100" y="4294733"/>
            <a:ext cx="61000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748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>
            <a:off x="2802" y="-5616"/>
            <a:ext cx="12209095" cy="6864655"/>
            <a:chOff x="12700" y="0"/>
            <a:chExt cx="12166917" cy="6858253"/>
          </a:xfrm>
        </p:grpSpPr>
        <p:sp>
          <p:nvSpPr>
            <p:cNvPr id="66" name="Google Shape;66;p4"/>
            <p:cNvSpPr/>
            <p:nvPr/>
          </p:nvSpPr>
          <p:spPr>
            <a:xfrm>
              <a:off x="12700" y="5848456"/>
              <a:ext cx="1668970" cy="1009543"/>
            </a:xfrm>
            <a:custGeom>
              <a:avLst/>
              <a:gdLst/>
              <a:ahLst/>
              <a:cxnLst/>
              <a:rect l="l" t="t" r="r" b="b"/>
              <a:pathLst>
                <a:path w="1668970" h="1009543" extrusionOk="0">
                  <a:moveTo>
                    <a:pt x="1119632" y="272943"/>
                  </a:moveTo>
                  <a:cubicBezTo>
                    <a:pt x="752793" y="57869"/>
                    <a:pt x="365697" y="-37254"/>
                    <a:pt x="0" y="13292"/>
                  </a:cubicBezTo>
                  <a:lnTo>
                    <a:pt x="0" y="1009543"/>
                  </a:lnTo>
                  <a:lnTo>
                    <a:pt x="1668970" y="1009543"/>
                  </a:lnTo>
                  <a:cubicBezTo>
                    <a:pt x="1592263" y="709252"/>
                    <a:pt x="1405700" y="441155"/>
                    <a:pt x="1119632" y="272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303025" y="2827152"/>
              <a:ext cx="4873992" cy="4030847"/>
            </a:xfrm>
            <a:custGeom>
              <a:avLst/>
              <a:gdLst/>
              <a:ahLst/>
              <a:cxnLst/>
              <a:rect l="l" t="t" r="r" b="b"/>
              <a:pathLst>
                <a:path w="4873992" h="4030847" extrusionOk="0">
                  <a:moveTo>
                    <a:pt x="4331826" y="341498"/>
                  </a:moveTo>
                  <a:cubicBezTo>
                    <a:pt x="3654344" y="-207142"/>
                    <a:pt x="2753470" y="-69665"/>
                    <a:pt x="2111866" y="574606"/>
                  </a:cubicBezTo>
                  <a:cubicBezTo>
                    <a:pt x="1470262" y="1218877"/>
                    <a:pt x="986392" y="2112386"/>
                    <a:pt x="386825" y="2704968"/>
                  </a:cubicBezTo>
                  <a:cubicBezTo>
                    <a:pt x="34718" y="3052948"/>
                    <a:pt x="-71836" y="3556313"/>
                    <a:pt x="46084" y="4030848"/>
                  </a:cubicBezTo>
                  <a:lnTo>
                    <a:pt x="3414822" y="4030848"/>
                  </a:lnTo>
                  <a:cubicBezTo>
                    <a:pt x="3829605" y="3568314"/>
                    <a:pt x="4267373" y="3078348"/>
                    <a:pt x="4565569" y="2561395"/>
                  </a:cubicBezTo>
                  <a:cubicBezTo>
                    <a:pt x="5009625" y="1790504"/>
                    <a:pt x="5009625" y="890074"/>
                    <a:pt x="4331826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56470" y="653184"/>
              <a:ext cx="1060400" cy="1021501"/>
            </a:xfrm>
            <a:custGeom>
              <a:avLst/>
              <a:gdLst/>
              <a:ahLst/>
              <a:cxnLst/>
              <a:rect l="l" t="t" r="r" b="b"/>
              <a:pathLst>
                <a:path w="1060400" h="1021501" extrusionOk="0">
                  <a:moveTo>
                    <a:pt x="198035" y="899137"/>
                  </a:moveTo>
                  <a:cubicBezTo>
                    <a:pt x="408474" y="1091859"/>
                    <a:pt x="708258" y="1049568"/>
                    <a:pt x="922507" y="824016"/>
                  </a:cubicBezTo>
                  <a:cubicBezTo>
                    <a:pt x="1136756" y="598464"/>
                    <a:pt x="1093957" y="245595"/>
                    <a:pt x="845354" y="99735"/>
                  </a:cubicBezTo>
                  <a:cubicBezTo>
                    <a:pt x="596751" y="-46124"/>
                    <a:pt x="322939" y="-40917"/>
                    <a:pt x="120883" y="174856"/>
                  </a:cubicBezTo>
                  <a:cubicBezTo>
                    <a:pt x="-81175" y="390629"/>
                    <a:pt x="-12467" y="706351"/>
                    <a:pt x="198035" y="899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09331" y="874531"/>
              <a:ext cx="3566591" cy="3908051"/>
            </a:xfrm>
            <a:custGeom>
              <a:avLst/>
              <a:gdLst/>
              <a:ahLst/>
              <a:cxnLst/>
              <a:rect l="l" t="t" r="r" b="b"/>
              <a:pathLst>
                <a:path w="3566591" h="3908051" extrusionOk="0">
                  <a:moveTo>
                    <a:pt x="3139709" y="272025"/>
                  </a:moveTo>
                  <a:cubicBezTo>
                    <a:pt x="3633929" y="672075"/>
                    <a:pt x="3710193" y="1397436"/>
                    <a:pt x="3309889" y="1891656"/>
                  </a:cubicBezTo>
                  <a:cubicBezTo>
                    <a:pt x="2909585" y="2385877"/>
                    <a:pt x="2381519" y="2920356"/>
                    <a:pt x="2051319" y="3446136"/>
                  </a:cubicBezTo>
                  <a:cubicBezTo>
                    <a:pt x="1721119" y="3971916"/>
                    <a:pt x="877331" y="4076373"/>
                    <a:pt x="431688" y="3616379"/>
                  </a:cubicBezTo>
                  <a:cubicBezTo>
                    <a:pt x="-13955" y="3156385"/>
                    <a:pt x="-185088" y="2548119"/>
                    <a:pt x="261254" y="1996749"/>
                  </a:cubicBezTo>
                  <a:lnTo>
                    <a:pt x="1520014" y="442268"/>
                  </a:lnTo>
                  <a:cubicBezTo>
                    <a:pt x="1958609" y="-99323"/>
                    <a:pt x="2645425" y="-128216"/>
                    <a:pt x="3139709" y="272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018171" y="451813"/>
              <a:ext cx="6181043" cy="5954359"/>
            </a:xfrm>
            <a:custGeom>
              <a:avLst/>
              <a:gdLst/>
              <a:ahLst/>
              <a:cxnLst/>
              <a:rect l="l" t="t" r="r" b="b"/>
              <a:pathLst>
                <a:path w="6181043" h="5954359" extrusionOk="0">
                  <a:moveTo>
                    <a:pt x="5026581" y="713348"/>
                  </a:moveTo>
                  <a:cubicBezTo>
                    <a:pt x="3799760" y="-410157"/>
                    <a:pt x="2052113" y="-163587"/>
                    <a:pt x="803386" y="1151117"/>
                  </a:cubicBezTo>
                  <a:cubicBezTo>
                    <a:pt x="-445341" y="2465821"/>
                    <a:pt x="-194961" y="4522967"/>
                    <a:pt x="1253220" y="5373042"/>
                  </a:cubicBezTo>
                  <a:cubicBezTo>
                    <a:pt x="2701401" y="6223117"/>
                    <a:pt x="4298173" y="6192954"/>
                    <a:pt x="5476351" y="4935209"/>
                  </a:cubicBezTo>
                  <a:cubicBezTo>
                    <a:pt x="6654530" y="3677465"/>
                    <a:pt x="6253337" y="1836854"/>
                    <a:pt x="5026581" y="7133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2700" y="79502"/>
              <a:ext cx="1132669" cy="2211705"/>
            </a:xfrm>
            <a:custGeom>
              <a:avLst/>
              <a:gdLst/>
              <a:ahLst/>
              <a:cxnLst/>
              <a:rect l="l" t="t" r="r" b="b"/>
              <a:pathLst>
                <a:path w="1132669" h="2211705" extrusionOk="0">
                  <a:moveTo>
                    <a:pt x="845566" y="383667"/>
                  </a:moveTo>
                  <a:cubicBezTo>
                    <a:pt x="612775" y="181674"/>
                    <a:pt x="308356" y="33465"/>
                    <a:pt x="0" y="0"/>
                  </a:cubicBezTo>
                  <a:lnTo>
                    <a:pt x="0" y="2211705"/>
                  </a:lnTo>
                  <a:cubicBezTo>
                    <a:pt x="228219" y="2192655"/>
                    <a:pt x="460756" y="2117789"/>
                    <a:pt x="673545" y="2001139"/>
                  </a:cubicBezTo>
                  <a:cubicBezTo>
                    <a:pt x="1218121" y="1702626"/>
                    <a:pt x="1281811" y="762254"/>
                    <a:pt x="845566" y="3836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761319" y="165378"/>
              <a:ext cx="1851377" cy="1857489"/>
            </a:xfrm>
            <a:custGeom>
              <a:avLst/>
              <a:gdLst/>
              <a:ahLst/>
              <a:cxnLst/>
              <a:rect l="l" t="t" r="r" b="b"/>
              <a:pathLst>
                <a:path w="1851377" h="1857489" extrusionOk="0">
                  <a:moveTo>
                    <a:pt x="97958" y="1337857"/>
                  </a:moveTo>
                  <a:cubicBezTo>
                    <a:pt x="327892" y="1813154"/>
                    <a:pt x="864086" y="1982128"/>
                    <a:pt x="1318301" y="1762354"/>
                  </a:cubicBezTo>
                  <a:cubicBezTo>
                    <a:pt x="1772517" y="1542581"/>
                    <a:pt x="2001879" y="934251"/>
                    <a:pt x="1742735" y="542012"/>
                  </a:cubicBezTo>
                  <a:cubicBezTo>
                    <a:pt x="1483592" y="149772"/>
                    <a:pt x="988355" y="-186016"/>
                    <a:pt x="522392" y="117514"/>
                  </a:cubicBezTo>
                  <a:cubicBezTo>
                    <a:pt x="56429" y="421044"/>
                    <a:pt x="-132039" y="862623"/>
                    <a:pt x="97958" y="1337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912568" y="190"/>
              <a:ext cx="385836" cy="296343"/>
            </a:xfrm>
            <a:custGeom>
              <a:avLst/>
              <a:gdLst/>
              <a:ahLst/>
              <a:cxnLst/>
              <a:rect l="l" t="t" r="r" b="b"/>
              <a:pathLst>
                <a:path w="385836" h="296343" extrusionOk="0">
                  <a:moveTo>
                    <a:pt x="20433" y="188151"/>
                  </a:moveTo>
                  <a:cubicBezTo>
                    <a:pt x="68375" y="287147"/>
                    <a:pt x="180072" y="322326"/>
                    <a:pt x="274750" y="276479"/>
                  </a:cubicBezTo>
                  <a:cubicBezTo>
                    <a:pt x="369428" y="230632"/>
                    <a:pt x="417180" y="103950"/>
                    <a:pt x="363205" y="22479"/>
                  </a:cubicBezTo>
                  <a:cubicBezTo>
                    <a:pt x="358189" y="14859"/>
                    <a:pt x="352728" y="7302"/>
                    <a:pt x="346886" y="0"/>
                  </a:cubicBezTo>
                  <a:lnTo>
                    <a:pt x="36625" y="0"/>
                  </a:lnTo>
                  <a:cubicBezTo>
                    <a:pt x="-4269" y="54420"/>
                    <a:pt x="-12714" y="119571"/>
                    <a:pt x="20433" y="188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16378" y="1275650"/>
              <a:ext cx="1262959" cy="1267225"/>
            </a:xfrm>
            <a:custGeom>
              <a:avLst/>
              <a:gdLst/>
              <a:ahLst/>
              <a:cxnLst/>
              <a:rect l="l" t="t" r="r" b="b"/>
              <a:pathLst>
                <a:path w="1262959" h="1267225" extrusionOk="0">
                  <a:moveTo>
                    <a:pt x="1031942" y="1122109"/>
                  </a:moveTo>
                  <a:cubicBezTo>
                    <a:pt x="748033" y="1351979"/>
                    <a:pt x="362461" y="1299909"/>
                    <a:pt x="142942" y="1028447"/>
                  </a:cubicBezTo>
                  <a:cubicBezTo>
                    <a:pt x="-76578" y="756984"/>
                    <a:pt x="-41526" y="308420"/>
                    <a:pt x="236160" y="139447"/>
                  </a:cubicBezTo>
                  <a:cubicBezTo>
                    <a:pt x="513846" y="-29527"/>
                    <a:pt x="922976" y="-94233"/>
                    <a:pt x="1125160" y="233109"/>
                  </a:cubicBezTo>
                  <a:cubicBezTo>
                    <a:pt x="1327344" y="560451"/>
                    <a:pt x="1315851" y="892239"/>
                    <a:pt x="1031942" y="1122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708516" y="6044728"/>
              <a:ext cx="1062500" cy="813525"/>
            </a:xfrm>
            <a:custGeom>
              <a:avLst/>
              <a:gdLst/>
              <a:ahLst/>
              <a:cxnLst/>
              <a:rect l="l" t="t" r="r" b="b"/>
              <a:pathLst>
                <a:path w="1062500" h="813525" extrusionOk="0">
                  <a:moveTo>
                    <a:pt x="906348" y="65178"/>
                  </a:moveTo>
                  <a:cubicBezTo>
                    <a:pt x="729945" y="-96557"/>
                    <a:pt x="379806" y="70702"/>
                    <a:pt x="159080" y="262028"/>
                  </a:cubicBezTo>
                  <a:cubicBezTo>
                    <a:pt x="330" y="399442"/>
                    <a:pt x="-40691" y="627089"/>
                    <a:pt x="40907" y="813525"/>
                  </a:cubicBezTo>
                  <a:lnTo>
                    <a:pt x="1025284" y="813525"/>
                  </a:lnTo>
                  <a:cubicBezTo>
                    <a:pt x="1107326" y="562065"/>
                    <a:pt x="1047572" y="194591"/>
                    <a:pt x="906348" y="65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69633" y="4440872"/>
              <a:ext cx="2073892" cy="1997784"/>
            </a:xfrm>
            <a:custGeom>
              <a:avLst/>
              <a:gdLst/>
              <a:ahLst/>
              <a:cxnLst/>
              <a:rect l="l" t="t" r="r" b="b"/>
              <a:pathLst>
                <a:path w="2073892" h="1997784" extrusionOk="0">
                  <a:moveTo>
                    <a:pt x="387616" y="1758442"/>
                  </a:moveTo>
                  <a:cubicBezTo>
                    <a:pt x="799223" y="2135378"/>
                    <a:pt x="1385582" y="2052701"/>
                    <a:pt x="1804492" y="1611567"/>
                  </a:cubicBezTo>
                  <a:cubicBezTo>
                    <a:pt x="2223402" y="1170432"/>
                    <a:pt x="2139137" y="480377"/>
                    <a:pt x="1653298" y="195072"/>
                  </a:cubicBezTo>
                  <a:cubicBezTo>
                    <a:pt x="1167460" y="-90234"/>
                    <a:pt x="631710" y="-80010"/>
                    <a:pt x="236423" y="342011"/>
                  </a:cubicBezTo>
                  <a:cubicBezTo>
                    <a:pt x="-158865" y="764032"/>
                    <a:pt x="-24308" y="1381506"/>
                    <a:pt x="387616" y="17584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789587" y="3368567"/>
              <a:ext cx="785106" cy="756187"/>
            </a:xfrm>
            <a:custGeom>
              <a:avLst/>
              <a:gdLst/>
              <a:ahLst/>
              <a:cxnLst/>
              <a:rect l="l" t="t" r="r" b="b"/>
              <a:pathLst>
                <a:path w="785106" h="756187" extrusionOk="0">
                  <a:moveTo>
                    <a:pt x="146702" y="665587"/>
                  </a:moveTo>
                  <a:cubicBezTo>
                    <a:pt x="302468" y="808272"/>
                    <a:pt x="524464" y="776967"/>
                    <a:pt x="683023" y="610025"/>
                  </a:cubicBezTo>
                  <a:cubicBezTo>
                    <a:pt x="841582" y="443083"/>
                    <a:pt x="810023" y="181781"/>
                    <a:pt x="625873" y="73831"/>
                  </a:cubicBezTo>
                  <a:cubicBezTo>
                    <a:pt x="441723" y="-34119"/>
                    <a:pt x="239158" y="-30309"/>
                    <a:pt x="89488" y="129393"/>
                  </a:cubicBezTo>
                  <a:cubicBezTo>
                    <a:pt x="-60181" y="289096"/>
                    <a:pt x="-9127" y="522903"/>
                    <a:pt x="146702" y="665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108312" y="6248280"/>
              <a:ext cx="257887" cy="248311"/>
            </a:xfrm>
            <a:custGeom>
              <a:avLst/>
              <a:gdLst/>
              <a:ahLst/>
              <a:cxnLst/>
              <a:rect l="l" t="t" r="r" b="b"/>
              <a:pathLst>
                <a:path w="257887" h="248311" extrusionOk="0">
                  <a:moveTo>
                    <a:pt x="48275" y="218560"/>
                  </a:moveTo>
                  <a:cubicBezTo>
                    <a:pt x="99456" y="265423"/>
                    <a:pt x="172354" y="255136"/>
                    <a:pt x="224424" y="200272"/>
                  </a:cubicBezTo>
                  <a:cubicBezTo>
                    <a:pt x="276494" y="145408"/>
                    <a:pt x="266017" y="59683"/>
                    <a:pt x="205374" y="24250"/>
                  </a:cubicBezTo>
                  <a:cubicBezTo>
                    <a:pt x="144731" y="-11184"/>
                    <a:pt x="78374" y="-9977"/>
                    <a:pt x="29289" y="42474"/>
                  </a:cubicBezTo>
                  <a:cubicBezTo>
                    <a:pt x="-19797" y="94925"/>
                    <a:pt x="-2906" y="171570"/>
                    <a:pt x="48275" y="2185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283937" y="4153415"/>
              <a:ext cx="257914" cy="248311"/>
            </a:xfrm>
            <a:custGeom>
              <a:avLst/>
              <a:gdLst/>
              <a:ahLst/>
              <a:cxnLst/>
              <a:rect l="l" t="t" r="r" b="b"/>
              <a:pathLst>
                <a:path w="257914" h="248311" extrusionOk="0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7" y="145407"/>
                    <a:pt x="266017" y="59682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326364" y="6045915"/>
              <a:ext cx="128851" cy="124142"/>
            </a:xfrm>
            <a:custGeom>
              <a:avLst/>
              <a:gdLst/>
              <a:ahLst/>
              <a:cxnLst/>
              <a:rect l="l" t="t" r="r" b="b"/>
              <a:pathLst>
                <a:path w="128851" h="124142" extrusionOk="0">
                  <a:moveTo>
                    <a:pt x="24024" y="109267"/>
                  </a:moveTo>
                  <a:cubicBezTo>
                    <a:pt x="49424" y="132698"/>
                    <a:pt x="86064" y="127555"/>
                    <a:pt x="112099" y="100123"/>
                  </a:cubicBezTo>
                  <a:cubicBezTo>
                    <a:pt x="138134" y="72691"/>
                    <a:pt x="132927" y="29828"/>
                    <a:pt x="102701" y="12112"/>
                  </a:cubicBezTo>
                  <a:cubicBezTo>
                    <a:pt x="72475" y="-5605"/>
                    <a:pt x="39201" y="-4970"/>
                    <a:pt x="14690" y="21256"/>
                  </a:cubicBezTo>
                  <a:cubicBezTo>
                    <a:pt x="-9821" y="47481"/>
                    <a:pt x="-1566" y="85835"/>
                    <a:pt x="24024" y="1092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809147" y="354228"/>
              <a:ext cx="785106" cy="756208"/>
            </a:xfrm>
            <a:custGeom>
              <a:avLst/>
              <a:gdLst/>
              <a:ahLst/>
              <a:cxnLst/>
              <a:rect l="l" t="t" r="r" b="b"/>
              <a:pathLst>
                <a:path w="785106" h="756208" extrusionOk="0">
                  <a:moveTo>
                    <a:pt x="146702" y="665582"/>
                  </a:moveTo>
                  <a:cubicBezTo>
                    <a:pt x="302531" y="808330"/>
                    <a:pt x="524463" y="776961"/>
                    <a:pt x="683022" y="610019"/>
                  </a:cubicBezTo>
                  <a:cubicBezTo>
                    <a:pt x="841583" y="443078"/>
                    <a:pt x="810022" y="181775"/>
                    <a:pt x="625872" y="73825"/>
                  </a:cubicBezTo>
                  <a:cubicBezTo>
                    <a:pt x="441722" y="-34125"/>
                    <a:pt x="239158" y="-30315"/>
                    <a:pt x="89488" y="129451"/>
                  </a:cubicBezTo>
                  <a:cubicBezTo>
                    <a:pt x="-60181" y="289217"/>
                    <a:pt x="-9128" y="522897"/>
                    <a:pt x="146702" y="6655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681831" y="5495170"/>
              <a:ext cx="257914" cy="248311"/>
            </a:xfrm>
            <a:custGeom>
              <a:avLst/>
              <a:gdLst/>
              <a:ahLst/>
              <a:cxnLst/>
              <a:rect l="l" t="t" r="r" b="b"/>
              <a:pathLst>
                <a:path w="257914" h="248311" extrusionOk="0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8" y="145408"/>
                    <a:pt x="266017" y="59683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851583" y="1132324"/>
              <a:ext cx="248377" cy="257352"/>
            </a:xfrm>
            <a:custGeom>
              <a:avLst/>
              <a:gdLst/>
              <a:ahLst/>
              <a:cxnLst/>
              <a:rect l="l" t="t" r="r" b="b"/>
              <a:pathLst>
                <a:path w="248377" h="257352" extrusionOk="0">
                  <a:moveTo>
                    <a:pt x="15937" y="70746"/>
                  </a:moveTo>
                  <a:cubicBezTo>
                    <a:pt x="-19242" y="130563"/>
                    <a:pt x="5968" y="199715"/>
                    <a:pt x="70420" y="239212"/>
                  </a:cubicBezTo>
                  <a:cubicBezTo>
                    <a:pt x="134872" y="278709"/>
                    <a:pt x="216470" y="250705"/>
                    <a:pt x="238695" y="184284"/>
                  </a:cubicBezTo>
                  <a:cubicBezTo>
                    <a:pt x="260920" y="117863"/>
                    <a:pt x="245744" y="52966"/>
                    <a:pt x="184212" y="15819"/>
                  </a:cubicBezTo>
                  <a:cubicBezTo>
                    <a:pt x="122681" y="-21329"/>
                    <a:pt x="51116" y="10993"/>
                    <a:pt x="15937" y="70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9788952" y="1717573"/>
              <a:ext cx="785106" cy="756220"/>
            </a:xfrm>
            <a:custGeom>
              <a:avLst/>
              <a:gdLst/>
              <a:ahLst/>
              <a:cxnLst/>
              <a:rect l="l" t="t" r="r" b="b"/>
              <a:pathLst>
                <a:path w="785106" h="756220" extrusionOk="0">
                  <a:moveTo>
                    <a:pt x="146702" y="665645"/>
                  </a:moveTo>
                  <a:cubicBezTo>
                    <a:pt x="302467" y="808330"/>
                    <a:pt x="524464" y="776961"/>
                    <a:pt x="683023" y="610019"/>
                  </a:cubicBezTo>
                  <a:cubicBezTo>
                    <a:pt x="841582" y="443078"/>
                    <a:pt x="810023" y="181775"/>
                    <a:pt x="625873" y="73825"/>
                  </a:cubicBezTo>
                  <a:cubicBezTo>
                    <a:pt x="441723" y="-34125"/>
                    <a:pt x="239158" y="-30315"/>
                    <a:pt x="89488" y="129451"/>
                  </a:cubicBezTo>
                  <a:cubicBezTo>
                    <a:pt x="-60181" y="289217"/>
                    <a:pt x="-9127" y="522897"/>
                    <a:pt x="146702" y="6656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0280934" y="0"/>
              <a:ext cx="1898365" cy="1929701"/>
            </a:xfrm>
            <a:custGeom>
              <a:avLst/>
              <a:gdLst/>
              <a:ahLst/>
              <a:cxnLst/>
              <a:rect l="l" t="t" r="r" b="b"/>
              <a:pathLst>
                <a:path w="1898365" h="1929701" extrusionOk="0">
                  <a:moveTo>
                    <a:pt x="1898365" y="0"/>
                  </a:moveTo>
                  <a:lnTo>
                    <a:pt x="617888" y="0"/>
                  </a:lnTo>
                  <a:cubicBezTo>
                    <a:pt x="488030" y="176467"/>
                    <a:pt x="358173" y="346012"/>
                    <a:pt x="216759" y="485712"/>
                  </a:cubicBezTo>
                  <a:cubicBezTo>
                    <a:pt x="-119157" y="817690"/>
                    <a:pt x="-56291" y="1402207"/>
                    <a:pt x="347441" y="1729169"/>
                  </a:cubicBezTo>
                  <a:cubicBezTo>
                    <a:pt x="751174" y="2056130"/>
                    <a:pt x="1296068" y="1962531"/>
                    <a:pt x="1590898" y="1598486"/>
                  </a:cubicBezTo>
                  <a:cubicBezTo>
                    <a:pt x="1683862" y="1483741"/>
                    <a:pt x="1789463" y="1365631"/>
                    <a:pt x="1898365" y="1244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9903705" y="5110054"/>
              <a:ext cx="2275912" cy="1747945"/>
            </a:xfrm>
            <a:custGeom>
              <a:avLst/>
              <a:gdLst/>
              <a:ahLst/>
              <a:cxnLst/>
              <a:rect l="l" t="t" r="r" b="b"/>
              <a:pathLst>
                <a:path w="2275912" h="1747945" extrusionOk="0">
                  <a:moveTo>
                    <a:pt x="2275595" y="249854"/>
                  </a:moveTo>
                  <a:cubicBezTo>
                    <a:pt x="1605797" y="-125558"/>
                    <a:pt x="873959" y="-100349"/>
                    <a:pt x="331161" y="479089"/>
                  </a:cubicBezTo>
                  <a:cubicBezTo>
                    <a:pt x="-11739" y="845293"/>
                    <a:pt x="-70032" y="1316654"/>
                    <a:pt x="72462" y="1747946"/>
                  </a:cubicBezTo>
                  <a:lnTo>
                    <a:pt x="2275912" y="1747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56070" y="2326844"/>
              <a:ext cx="380528" cy="362923"/>
            </a:xfrm>
            <a:custGeom>
              <a:avLst/>
              <a:gdLst/>
              <a:ahLst/>
              <a:cxnLst/>
              <a:rect l="l" t="t" r="r" b="b"/>
              <a:pathLst>
                <a:path w="380528" h="362923" extrusionOk="0">
                  <a:moveTo>
                    <a:pt x="305765" y="327900"/>
                  </a:moveTo>
                  <a:cubicBezTo>
                    <a:pt x="216865" y="376541"/>
                    <a:pt x="107010" y="380795"/>
                    <a:pt x="41795" y="300277"/>
                  </a:cubicBezTo>
                  <a:cubicBezTo>
                    <a:pt x="-23407" y="219702"/>
                    <a:pt x="-10955" y="101528"/>
                    <a:pt x="69608" y="36307"/>
                  </a:cubicBezTo>
                  <a:cubicBezTo>
                    <a:pt x="150190" y="-28971"/>
                    <a:pt x="262331" y="2081"/>
                    <a:pt x="333578" y="63930"/>
                  </a:cubicBezTo>
                  <a:cubicBezTo>
                    <a:pt x="404825" y="125779"/>
                    <a:pt x="394538" y="279259"/>
                    <a:pt x="305765" y="32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3667100" y="2882400"/>
            <a:ext cx="48580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SzPts val="2000"/>
              <a:buChar char="⦁"/>
              <a:defRPr/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3039643" y="479920"/>
            <a:ext cx="12400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“</a:t>
            </a:r>
            <a:endParaRPr kumimoji="0" sz="1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3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541-7E75-4786-B5A9-567157EEF3D9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C243-280B-4615-B8E2-F5CBF7406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590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0" y="1"/>
            <a:ext cx="12211507" cy="6868972"/>
            <a:chOff x="0" y="0"/>
            <a:chExt cx="12191999" cy="6857999"/>
          </a:xfrm>
        </p:grpSpPr>
        <p:sp>
          <p:nvSpPr>
            <p:cNvPr id="93" name="Google Shape;93;p5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15200" y="493233"/>
            <a:ext cx="7853200" cy="85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15200" y="1687711"/>
            <a:ext cx="7853200" cy="37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⦁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39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0" y="1"/>
            <a:ext cx="12211507" cy="6868972"/>
            <a:chOff x="0" y="0"/>
            <a:chExt cx="12191999" cy="6857999"/>
          </a:xfrm>
        </p:grpSpPr>
        <p:sp>
          <p:nvSpPr>
            <p:cNvPr id="121" name="Google Shape;121;p6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815200" y="493233"/>
            <a:ext cx="7853200" cy="85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815200" y="1687700"/>
            <a:ext cx="3750800" cy="37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⦁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2"/>
          </p:nvPr>
        </p:nvSpPr>
        <p:spPr>
          <a:xfrm>
            <a:off x="4917592" y="1687700"/>
            <a:ext cx="3750800" cy="37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⦁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68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7"/>
          <p:cNvGrpSpPr/>
          <p:nvPr/>
        </p:nvGrpSpPr>
        <p:grpSpPr>
          <a:xfrm>
            <a:off x="0" y="1"/>
            <a:ext cx="12211507" cy="6868972"/>
            <a:chOff x="0" y="0"/>
            <a:chExt cx="12191999" cy="6857999"/>
          </a:xfrm>
        </p:grpSpPr>
        <p:sp>
          <p:nvSpPr>
            <p:cNvPr id="150" name="Google Shape;150;p7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819672" y="394425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1515977" y="4599209"/>
              <a:ext cx="188949" cy="181872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363546">
              <a:off x="10487027" y="2291608"/>
              <a:ext cx="1061767" cy="1022852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363546">
              <a:off x="10291954" y="3168162"/>
              <a:ext cx="336025" cy="348229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815200" y="493233"/>
            <a:ext cx="7853200" cy="85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body" idx="1"/>
          </p:nvPr>
        </p:nvSpPr>
        <p:spPr>
          <a:xfrm>
            <a:off x="815267" y="1687700"/>
            <a:ext cx="2654800" cy="38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⦁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2"/>
          </p:nvPr>
        </p:nvSpPr>
        <p:spPr>
          <a:xfrm>
            <a:off x="3961547" y="1687700"/>
            <a:ext cx="2654800" cy="38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⦁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3"/>
          </p:nvPr>
        </p:nvSpPr>
        <p:spPr>
          <a:xfrm>
            <a:off x="7107828" y="1687700"/>
            <a:ext cx="2654800" cy="38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⦁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60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0" y="1"/>
            <a:ext cx="12211507" cy="6868972"/>
            <a:chOff x="0" y="0"/>
            <a:chExt cx="12191999" cy="6857999"/>
          </a:xfrm>
        </p:grpSpPr>
        <p:sp>
          <p:nvSpPr>
            <p:cNvPr id="179" name="Google Shape;179;p8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815200" y="493233"/>
            <a:ext cx="7853200" cy="85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34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2105333" y="6091967"/>
            <a:ext cx="7981200" cy="4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0" y="1"/>
            <a:ext cx="12210933" cy="6868839"/>
            <a:chOff x="0" y="0"/>
            <a:chExt cx="9158200" cy="5151629"/>
          </a:xfrm>
        </p:grpSpPr>
        <p:sp>
          <p:nvSpPr>
            <p:cNvPr id="208" name="Google Shape;208;p9"/>
            <p:cNvSpPr/>
            <p:nvPr/>
          </p:nvSpPr>
          <p:spPr>
            <a:xfrm>
              <a:off x="8070617" y="4241847"/>
              <a:ext cx="1085813" cy="90804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29551" y="4937303"/>
              <a:ext cx="329171" cy="21400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722038" y="4308575"/>
              <a:ext cx="243798" cy="234867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75921" y="4552778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685611" y="4745990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937243" y="3511160"/>
              <a:ext cx="220957" cy="234823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462361" y="3342175"/>
              <a:ext cx="365886" cy="352497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908551" y="3618536"/>
              <a:ext cx="1104503" cy="119738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758086" y="4765674"/>
              <a:ext cx="399748" cy="385287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0" y="0"/>
              <a:ext cx="928602" cy="1398829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726483" y="79572"/>
              <a:ext cx="431431" cy="822884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31373" y="0"/>
              <a:ext cx="621952" cy="416485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8183" y="332909"/>
              <a:ext cx="129584" cy="130031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490844" y="525033"/>
              <a:ext cx="469118" cy="47081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72798" y="0"/>
              <a:ext cx="160534" cy="14255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019887" y="117627"/>
              <a:ext cx="72983" cy="73218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3745" y="396271"/>
              <a:ext cx="481225" cy="463494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012409" y="854477"/>
              <a:ext cx="81470" cy="78536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81360" y="790702"/>
              <a:ext cx="40781" cy="39267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4534168"/>
              <a:ext cx="537284" cy="6174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0" y="4137233"/>
              <a:ext cx="552912" cy="597004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98370" y="1552192"/>
              <a:ext cx="305940" cy="294713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952853" y="916299"/>
              <a:ext cx="141267" cy="134711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383926" y="593893"/>
              <a:ext cx="85607" cy="81645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0" y="792498"/>
              <a:ext cx="613160" cy="907631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08531" y="4607869"/>
              <a:ext cx="144771" cy="138105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60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1"/>
            <a:ext cx="12211507" cy="6868972"/>
            <a:chOff x="0" y="0"/>
            <a:chExt cx="12192000" cy="6857999"/>
          </a:xfrm>
        </p:grpSpPr>
        <p:sp>
          <p:nvSpPr>
            <p:cNvPr id="237" name="Google Shape;237;p10"/>
            <p:cNvSpPr/>
            <p:nvPr/>
          </p:nvSpPr>
          <p:spPr>
            <a:xfrm>
              <a:off x="0" y="0"/>
              <a:ext cx="2159540" cy="3253090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337681" y="105918"/>
              <a:ext cx="854318" cy="1629473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22028" y="4708770"/>
              <a:ext cx="2569971" cy="214922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05263" y="0"/>
              <a:ext cx="1446400" cy="968569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1668" y="773563"/>
              <a:ext cx="301359" cy="302398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71839" y="986555"/>
              <a:ext cx="928947" cy="93230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028065" y="0"/>
              <a:ext cx="373336" cy="33152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369848" y="273325"/>
              <a:ext cx="169729" cy="170275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52624" y="6351471"/>
              <a:ext cx="779104" cy="50652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426120" y="920796"/>
              <a:ext cx="1119129" cy="1077892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60703" y="4866386"/>
              <a:ext cx="577036" cy="555898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352471" y="1985504"/>
              <a:ext cx="189466" cy="182642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524180" y="5443206"/>
              <a:ext cx="189464" cy="182642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512688" y="1837315"/>
              <a:ext cx="94839" cy="91318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074663" y="5899581"/>
              <a:ext cx="189465" cy="182642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1669025" y="2982853"/>
              <a:ext cx="522974" cy="555794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0" y="5664838"/>
              <a:ext cx="1038230" cy="11931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4897936"/>
              <a:ext cx="1068429" cy="1153631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547338" y="2583702"/>
              <a:ext cx="866003" cy="834312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22038" y="3540800"/>
              <a:ext cx="2228612" cy="241602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28577" y="3606751"/>
              <a:ext cx="711488" cy="685378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245850" y="5946076"/>
              <a:ext cx="946150" cy="911923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785200" y="1760054"/>
              <a:ext cx="279737" cy="266755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660470" y="1122685"/>
              <a:ext cx="169519" cy="161673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0" y="1841488"/>
              <a:ext cx="1425953" cy="2110769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175721" y="5807234"/>
              <a:ext cx="279751" cy="266869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72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3181" y="3182"/>
            <a:ext cx="12195524" cy="6857575"/>
            <a:chOff x="3175" y="3175"/>
            <a:chExt cx="12185776" cy="6852093"/>
          </a:xfrm>
        </p:grpSpPr>
        <p:sp>
          <p:nvSpPr>
            <p:cNvPr id="266" name="Google Shape;266;p11"/>
            <p:cNvSpPr/>
            <p:nvPr/>
          </p:nvSpPr>
          <p:spPr>
            <a:xfrm>
              <a:off x="11340814" y="109410"/>
              <a:ext cx="848010" cy="1622615"/>
            </a:xfrm>
            <a:custGeom>
              <a:avLst/>
              <a:gdLst/>
              <a:ahLst/>
              <a:cxnLst/>
              <a:rect l="l" t="t" r="r" b="b"/>
              <a:pathLst>
                <a:path w="848010" h="1622615" extrusionOk="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74301" y="990155"/>
              <a:ext cx="922938" cy="925576"/>
            </a:xfrm>
            <a:custGeom>
              <a:avLst/>
              <a:gdLst/>
              <a:ahLst/>
              <a:cxnLst/>
              <a:rect l="l" t="t" r="r" b="b"/>
              <a:pathLst>
                <a:path w="922938" h="925576" extrusionOk="0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813163" y="4711890"/>
              <a:ext cx="2375661" cy="2142934"/>
            </a:xfrm>
            <a:custGeom>
              <a:avLst/>
              <a:gdLst/>
              <a:ahLst/>
              <a:cxnLst/>
              <a:rect l="l" t="t" r="r" b="b"/>
              <a:pathLst>
                <a:path w="2375661" h="2142934" extrusionOk="0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077757" y="5902769"/>
              <a:ext cx="183129" cy="176276"/>
            </a:xfrm>
            <a:custGeom>
              <a:avLst/>
              <a:gdLst/>
              <a:ahLst/>
              <a:cxnLst/>
              <a:rect l="l" t="t" r="r" b="b"/>
              <a:pathLst>
                <a:path w="183129" h="176276" extrusionOk="0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672262" y="2985960"/>
              <a:ext cx="516689" cy="549529"/>
            </a:xfrm>
            <a:custGeom>
              <a:avLst/>
              <a:gdLst/>
              <a:ahLst/>
              <a:cxnLst/>
              <a:rect l="l" t="t" r="r" b="b"/>
              <a:pathLst>
                <a:path w="516689" h="549529" extrusionOk="0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550466" y="2586863"/>
              <a:ext cx="859831" cy="722757"/>
            </a:xfrm>
            <a:custGeom>
              <a:avLst/>
              <a:gdLst/>
              <a:ahLst/>
              <a:cxnLst/>
              <a:rect l="l" t="t" r="r" b="b"/>
              <a:pathLst>
                <a:path w="859831" h="722757" extrusionOk="0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788393" y="1763128"/>
              <a:ext cx="273276" cy="260553"/>
            </a:xfrm>
            <a:custGeom>
              <a:avLst/>
              <a:gdLst/>
              <a:ahLst/>
              <a:cxnLst/>
              <a:rect l="l" t="t" r="r" b="b"/>
              <a:pathLst>
                <a:path w="273276" h="260553" extrusionOk="0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63692" y="1125849"/>
              <a:ext cx="162747" cy="155355"/>
            </a:xfrm>
            <a:custGeom>
              <a:avLst/>
              <a:gdLst/>
              <a:ahLst/>
              <a:cxnLst/>
              <a:rect l="l" t="t" r="r" b="b"/>
              <a:pathLst>
                <a:path w="162747" h="155355" extrusionOk="0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9242388" y="3239770"/>
              <a:ext cx="2607895" cy="2827210"/>
            </a:xfrm>
            <a:custGeom>
              <a:avLst/>
              <a:gdLst/>
              <a:ahLst/>
              <a:cxnLst/>
              <a:rect l="l" t="t" r="r" b="b"/>
              <a:pathLst>
                <a:path w="2607895" h="2827210" extrusionOk="0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49025" y="5949505"/>
              <a:ext cx="939800" cy="905319"/>
            </a:xfrm>
            <a:custGeom>
              <a:avLst/>
              <a:gdLst/>
              <a:ahLst/>
              <a:cxnLst/>
              <a:rect l="l" t="t" r="r" b="b"/>
              <a:pathLst>
                <a:path w="939800" h="905319" extrusionOk="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055701" y="6354953"/>
              <a:ext cx="772367" cy="500315"/>
            </a:xfrm>
            <a:custGeom>
              <a:avLst/>
              <a:gdLst/>
              <a:ahLst/>
              <a:cxnLst/>
              <a:rect l="l" t="t" r="r" b="b"/>
              <a:pathLst>
                <a:path w="772367" h="500315" extrusionOk="0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175" y="3175"/>
              <a:ext cx="2097785" cy="2906966"/>
            </a:xfrm>
            <a:custGeom>
              <a:avLst/>
              <a:gdLst/>
              <a:ahLst/>
              <a:cxnLst/>
              <a:rect l="l" t="t" r="r" b="b"/>
              <a:pathLst>
                <a:path w="2097785" h="2906966" extrusionOk="0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08614" y="3175"/>
              <a:ext cx="1439922" cy="962215"/>
            </a:xfrm>
            <a:custGeom>
              <a:avLst/>
              <a:gdLst/>
              <a:ahLst/>
              <a:cxnLst/>
              <a:rect l="l" t="t" r="r" b="b"/>
              <a:pathLst>
                <a:path w="1439922" h="962215" extrusionOk="0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031045" y="3175"/>
              <a:ext cx="367163" cy="325183"/>
            </a:xfrm>
            <a:custGeom>
              <a:avLst/>
              <a:gdLst/>
              <a:ahLst/>
              <a:cxnLst/>
              <a:rect l="l" t="t" r="r" b="b"/>
              <a:pathLst>
                <a:path w="367163" h="325183" extrusionOk="0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73089" y="276225"/>
              <a:ext cx="163494" cy="164147"/>
            </a:xfrm>
            <a:custGeom>
              <a:avLst/>
              <a:gdLst/>
              <a:ahLst/>
              <a:cxnLst/>
              <a:rect l="l" t="t" r="r" b="b"/>
              <a:pathLst>
                <a:path w="163494" h="164147" extrusionOk="0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55649" y="1988883"/>
              <a:ext cx="183140" cy="176276"/>
            </a:xfrm>
            <a:custGeom>
              <a:avLst/>
              <a:gdLst/>
              <a:ahLst/>
              <a:cxnLst/>
              <a:rect l="l" t="t" r="r" b="b"/>
              <a:pathLst>
                <a:path w="183140" h="176276" extrusionOk="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15771" y="1840229"/>
              <a:ext cx="88404" cy="84899"/>
            </a:xfrm>
            <a:custGeom>
              <a:avLst/>
              <a:gdLst/>
              <a:ahLst/>
              <a:cxnLst/>
              <a:rect l="l" t="t" r="r" b="b"/>
              <a:pathLst>
                <a:path w="88404" h="84899" extrusionOk="0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175" y="5854001"/>
              <a:ext cx="1031722" cy="1000823"/>
            </a:xfrm>
            <a:custGeom>
              <a:avLst/>
              <a:gdLst/>
              <a:ahLst/>
              <a:cxnLst/>
              <a:rect l="l" t="t" r="r" b="b"/>
              <a:pathLst>
                <a:path w="1031722" h="1000823" extrusionOk="0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175" y="4901438"/>
              <a:ext cx="1062141" cy="1146936"/>
            </a:xfrm>
            <a:custGeom>
              <a:avLst/>
              <a:gdLst/>
              <a:ahLst/>
              <a:cxnLst/>
              <a:rect l="l" t="t" r="r" b="b"/>
              <a:pathLst>
                <a:path w="1062141" h="1146936" extrusionOk="0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2346" y="3622484"/>
              <a:ext cx="704594" cy="666750"/>
            </a:xfrm>
            <a:custGeom>
              <a:avLst/>
              <a:gdLst/>
              <a:ahLst/>
              <a:cxnLst/>
              <a:rect l="l" t="t" r="r" b="b"/>
              <a:pathLst>
                <a:path w="704594" h="666750" extrusionOk="0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29225" y="923925"/>
              <a:ext cx="1113147" cy="1071752"/>
            </a:xfrm>
            <a:custGeom>
              <a:avLst/>
              <a:gdLst/>
              <a:ahLst/>
              <a:cxnLst/>
              <a:rect l="l" t="t" r="r" b="b"/>
              <a:pathLst>
                <a:path w="1113147" h="1071752" extrusionOk="0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175" y="1844675"/>
              <a:ext cx="1419722" cy="2104390"/>
            </a:xfrm>
            <a:custGeom>
              <a:avLst/>
              <a:gdLst/>
              <a:ahLst/>
              <a:cxnLst/>
              <a:rect l="l" t="t" r="r" b="b"/>
              <a:pathLst>
                <a:path w="1419722" h="2104390" extrusionOk="0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178940" y="5810426"/>
              <a:ext cx="273352" cy="260490"/>
            </a:xfrm>
            <a:custGeom>
              <a:avLst/>
              <a:gdLst/>
              <a:ahLst/>
              <a:cxnLst/>
              <a:rect l="l" t="t" r="r" b="b"/>
              <a:pathLst>
                <a:path w="273352" h="260490" extrusionOk="0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47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541-7E75-4786-B5A9-567157EEF3D9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C243-280B-4615-B8E2-F5CBF7406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9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541-7E75-4786-B5A9-567157EEF3D9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C243-280B-4615-B8E2-F5CBF7406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37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541-7E75-4786-B5A9-567157EEF3D9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C243-280B-4615-B8E2-F5CBF7406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1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541-7E75-4786-B5A9-567157EEF3D9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C243-280B-4615-B8E2-F5CBF7406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83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541-7E75-4786-B5A9-567157EEF3D9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C243-280B-4615-B8E2-F5CBF7406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5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541-7E75-4786-B5A9-567157EEF3D9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C243-280B-4615-B8E2-F5CBF7406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06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541-7E75-4786-B5A9-567157EEF3D9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C243-280B-4615-B8E2-F5CBF7406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0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EA541-7E75-4786-B5A9-567157EEF3D9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DC243-280B-4615-B8E2-F5CBF7406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35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74" r:id="rId15"/>
    <p:sldLayoutId id="214748367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5200" y="493233"/>
            <a:ext cx="7853200" cy="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5200" y="1687711"/>
            <a:ext cx="7853200" cy="37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684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>
            <a:spLocks noGrp="1"/>
          </p:cNvSpPr>
          <p:nvPr>
            <p:ph type="ctrTitle"/>
          </p:nvPr>
        </p:nvSpPr>
        <p:spPr>
          <a:xfrm>
            <a:off x="1329683" y="2868203"/>
            <a:ext cx="7869736" cy="1546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6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Fun with Allegro</a:t>
            </a:r>
            <a:endParaRPr sz="6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19" y="114657"/>
            <a:ext cx="11379336" cy="62134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2623"/>
            <a:ext cx="5650471" cy="3345438"/>
          </a:xfrm>
          <a:prstGeom prst="rect">
            <a:avLst/>
          </a:prstGeom>
        </p:spPr>
      </p:pic>
      <p:sp>
        <p:nvSpPr>
          <p:cNvPr id="6" name="Rectangle 40"/>
          <p:cNvSpPr/>
          <p:nvPr/>
        </p:nvSpPr>
        <p:spPr>
          <a:xfrm>
            <a:off x="4329938" y="2104654"/>
            <a:ext cx="631035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向右箭號 1"/>
          <p:cNvSpPr/>
          <p:nvPr/>
        </p:nvSpPr>
        <p:spPr>
          <a:xfrm rot="10800000">
            <a:off x="4874482" y="3271589"/>
            <a:ext cx="1930399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40781" y="3243143"/>
            <a:ext cx="476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Include the function in &lt;allegro5/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allegro.h</a:t>
            </a:r>
            <a:r>
              <a:rPr lang="en-US" altLang="zh-TW" sz="2000" dirty="0" smtClean="0">
                <a:solidFill>
                  <a:srgbClr val="FF0000"/>
                </a:solidFill>
              </a:rPr>
              <a:t>&gt;.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Google Shape;317;p15"/>
          <p:cNvSpPr txBox="1">
            <a:spLocks/>
          </p:cNvSpPr>
          <p:nvPr/>
        </p:nvSpPr>
        <p:spPr>
          <a:xfrm>
            <a:off x="7074987" y="1584960"/>
            <a:ext cx="1936933" cy="43688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kumimoji="1" lang="en-US" altLang="zh-CN" dirty="0" smtClean="0"/>
              <a:t>window! </a:t>
            </a:r>
          </a:p>
        </p:txBody>
      </p:sp>
    </p:spTree>
    <p:extLst>
      <p:ext uri="{BB962C8B-B14F-4D97-AF65-F5344CB8AC3E}">
        <p14:creationId xmlns:p14="http://schemas.microsoft.com/office/powerpoint/2010/main" val="20750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19" y="114657"/>
            <a:ext cx="11379336" cy="62134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5159"/>
            <a:ext cx="5650471" cy="3345438"/>
          </a:xfrm>
          <a:prstGeom prst="rect">
            <a:avLst/>
          </a:prstGeom>
        </p:spPr>
      </p:pic>
      <p:sp>
        <p:nvSpPr>
          <p:cNvPr id="6" name="Rectangle 40"/>
          <p:cNvSpPr/>
          <p:nvPr/>
        </p:nvSpPr>
        <p:spPr>
          <a:xfrm>
            <a:off x="6345382" y="2104654"/>
            <a:ext cx="4294909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9" name="Rectangle 40"/>
          <p:cNvSpPr/>
          <p:nvPr/>
        </p:nvSpPr>
        <p:spPr>
          <a:xfrm>
            <a:off x="2071647" y="2171845"/>
            <a:ext cx="2258291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2684303" y="4286214"/>
            <a:ext cx="330893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963166" y="3084651"/>
            <a:ext cx="283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Initialize the function in &lt;allegro5/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allegro.h</a:t>
            </a:r>
            <a:r>
              <a:rPr lang="en-US" altLang="zh-TW" sz="2000" dirty="0" smtClean="0">
                <a:solidFill>
                  <a:srgbClr val="FF0000"/>
                </a:solidFill>
              </a:rPr>
              <a:t>&gt;.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019" y="3852151"/>
            <a:ext cx="6055402" cy="1480107"/>
          </a:xfrm>
          <a:prstGeom prst="rect">
            <a:avLst/>
          </a:prstGeom>
        </p:spPr>
      </p:pic>
      <p:cxnSp>
        <p:nvCxnSpPr>
          <p:cNvPr id="20" name="肘形接點 19"/>
          <p:cNvCxnSpPr/>
          <p:nvPr/>
        </p:nvCxnSpPr>
        <p:spPr>
          <a:xfrm flipV="1">
            <a:off x="7799251" y="3414181"/>
            <a:ext cx="1186544" cy="865792"/>
          </a:xfrm>
          <a:prstGeom prst="bentConnector3">
            <a:avLst/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Google Shape;317;p15"/>
          <p:cNvSpPr txBox="1">
            <a:spLocks/>
          </p:cNvSpPr>
          <p:nvPr/>
        </p:nvSpPr>
        <p:spPr>
          <a:xfrm>
            <a:off x="7074987" y="1584960"/>
            <a:ext cx="1936933" cy="43688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kumimoji="1" lang="en-US" altLang="zh-CN" dirty="0" smtClean="0"/>
              <a:t>window! </a:t>
            </a:r>
          </a:p>
        </p:txBody>
      </p:sp>
    </p:spTree>
    <p:extLst>
      <p:ext uri="{BB962C8B-B14F-4D97-AF65-F5344CB8AC3E}">
        <p14:creationId xmlns:p14="http://schemas.microsoft.com/office/powerpoint/2010/main" val="18184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19" y="114657"/>
            <a:ext cx="11379336" cy="62134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72" y="2985160"/>
            <a:ext cx="5650471" cy="3345438"/>
          </a:xfrm>
          <a:prstGeom prst="rect">
            <a:avLst/>
          </a:prstGeom>
        </p:spPr>
      </p:pic>
      <p:sp>
        <p:nvSpPr>
          <p:cNvPr id="6" name="Rectangle 40"/>
          <p:cNvSpPr/>
          <p:nvPr/>
        </p:nvSpPr>
        <p:spPr>
          <a:xfrm>
            <a:off x="6345382" y="2104654"/>
            <a:ext cx="4294909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9" name="Rectangle 40"/>
          <p:cNvSpPr/>
          <p:nvPr/>
        </p:nvSpPr>
        <p:spPr>
          <a:xfrm>
            <a:off x="2071647" y="2171845"/>
            <a:ext cx="2258291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2684303" y="4286214"/>
            <a:ext cx="330893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492836" y="5579872"/>
            <a:ext cx="2184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Set the window with width and height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019" y="3852151"/>
            <a:ext cx="6055402" cy="1480107"/>
          </a:xfrm>
          <a:prstGeom prst="rect">
            <a:avLst/>
          </a:prstGeom>
        </p:spPr>
      </p:pic>
      <p:cxnSp>
        <p:nvCxnSpPr>
          <p:cNvPr id="20" name="肘形接點 19"/>
          <p:cNvCxnSpPr/>
          <p:nvPr/>
        </p:nvCxnSpPr>
        <p:spPr>
          <a:xfrm>
            <a:off x="6465430" y="4575480"/>
            <a:ext cx="2008841" cy="1404985"/>
          </a:xfrm>
          <a:prstGeom prst="bentConnector3">
            <a:avLst>
              <a:gd name="adj1" fmla="val -10692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Google Shape;317;p15"/>
          <p:cNvSpPr txBox="1">
            <a:spLocks/>
          </p:cNvSpPr>
          <p:nvPr/>
        </p:nvSpPr>
        <p:spPr>
          <a:xfrm>
            <a:off x="7074987" y="1584960"/>
            <a:ext cx="1936933" cy="43688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kumimoji="1" lang="en-US" altLang="zh-CN" dirty="0" smtClean="0"/>
              <a:t>window! </a:t>
            </a:r>
          </a:p>
        </p:txBody>
      </p:sp>
    </p:spTree>
    <p:extLst>
      <p:ext uri="{BB962C8B-B14F-4D97-AF65-F5344CB8AC3E}">
        <p14:creationId xmlns:p14="http://schemas.microsoft.com/office/powerpoint/2010/main" val="3257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19" y="114657"/>
            <a:ext cx="11379336" cy="62134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72" y="2985160"/>
            <a:ext cx="5650471" cy="3345438"/>
          </a:xfrm>
          <a:prstGeom prst="rect">
            <a:avLst/>
          </a:prstGeom>
        </p:spPr>
      </p:pic>
      <p:sp>
        <p:nvSpPr>
          <p:cNvPr id="6" name="Rectangle 40"/>
          <p:cNvSpPr/>
          <p:nvPr/>
        </p:nvSpPr>
        <p:spPr>
          <a:xfrm>
            <a:off x="6345382" y="2104654"/>
            <a:ext cx="4294909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9" name="Rectangle 40"/>
          <p:cNvSpPr/>
          <p:nvPr/>
        </p:nvSpPr>
        <p:spPr>
          <a:xfrm>
            <a:off x="2071647" y="2171845"/>
            <a:ext cx="2258291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2684303" y="4286214"/>
            <a:ext cx="330893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397429" y="5620175"/>
            <a:ext cx="2184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Set the window with position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019" y="3852151"/>
            <a:ext cx="6055402" cy="1480107"/>
          </a:xfrm>
          <a:prstGeom prst="rect">
            <a:avLst/>
          </a:prstGeom>
        </p:spPr>
      </p:pic>
      <p:cxnSp>
        <p:nvCxnSpPr>
          <p:cNvPr id="20" name="肘形接點 19"/>
          <p:cNvCxnSpPr/>
          <p:nvPr/>
        </p:nvCxnSpPr>
        <p:spPr>
          <a:xfrm>
            <a:off x="6493164" y="4858327"/>
            <a:ext cx="1981107" cy="1122138"/>
          </a:xfrm>
          <a:prstGeom prst="bentConnector3">
            <a:avLst>
              <a:gd name="adj1" fmla="val -11075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Google Shape;317;p15"/>
          <p:cNvSpPr txBox="1">
            <a:spLocks/>
          </p:cNvSpPr>
          <p:nvPr/>
        </p:nvSpPr>
        <p:spPr>
          <a:xfrm>
            <a:off x="7074987" y="1584960"/>
            <a:ext cx="1936933" cy="43688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kumimoji="1" lang="en-US" altLang="zh-CN" dirty="0" smtClean="0"/>
              <a:t>window! </a:t>
            </a:r>
          </a:p>
        </p:txBody>
      </p:sp>
    </p:spTree>
    <p:extLst>
      <p:ext uri="{BB962C8B-B14F-4D97-AF65-F5344CB8AC3E}">
        <p14:creationId xmlns:p14="http://schemas.microsoft.com/office/powerpoint/2010/main" val="11687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19" y="114657"/>
            <a:ext cx="11379336" cy="6213404"/>
          </a:xfrm>
          <a:prstGeom prst="rect">
            <a:avLst/>
          </a:prstGeom>
        </p:spPr>
      </p:pic>
      <p:sp>
        <p:nvSpPr>
          <p:cNvPr id="6" name="Rectangle 40"/>
          <p:cNvSpPr/>
          <p:nvPr/>
        </p:nvSpPr>
        <p:spPr>
          <a:xfrm>
            <a:off x="6345382" y="2104654"/>
            <a:ext cx="4294909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9" name="Rectangle 40"/>
          <p:cNvSpPr/>
          <p:nvPr/>
        </p:nvSpPr>
        <p:spPr>
          <a:xfrm>
            <a:off x="2071647" y="2171845"/>
            <a:ext cx="2258291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16" name="Google Shape;317;p15"/>
          <p:cNvSpPr txBox="1">
            <a:spLocks/>
          </p:cNvSpPr>
          <p:nvPr/>
        </p:nvSpPr>
        <p:spPr>
          <a:xfrm>
            <a:off x="7074987" y="1584960"/>
            <a:ext cx="1936933" cy="43688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kumimoji="1" lang="en-US" altLang="zh-CN" dirty="0" smtClean="0"/>
              <a:t>window!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670" y="3323008"/>
            <a:ext cx="7283824" cy="316246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354117" y="3071151"/>
            <a:ext cx="198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Position of window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18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19" y="114657"/>
            <a:ext cx="11379336" cy="62134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72" y="2985160"/>
            <a:ext cx="5650471" cy="3345438"/>
          </a:xfrm>
          <a:prstGeom prst="rect">
            <a:avLst/>
          </a:prstGeom>
        </p:spPr>
      </p:pic>
      <p:sp>
        <p:nvSpPr>
          <p:cNvPr id="6" name="Rectangle 40"/>
          <p:cNvSpPr/>
          <p:nvPr/>
        </p:nvSpPr>
        <p:spPr>
          <a:xfrm>
            <a:off x="8397429" y="2104654"/>
            <a:ext cx="224286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9" name="Rectangle 40"/>
          <p:cNvSpPr/>
          <p:nvPr/>
        </p:nvSpPr>
        <p:spPr>
          <a:xfrm>
            <a:off x="2071647" y="2171845"/>
            <a:ext cx="4273735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2766307" y="4672495"/>
            <a:ext cx="330893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845666" y="5522545"/>
            <a:ext cx="2184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Fill the window with red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Google Shape;317;p15"/>
          <p:cNvSpPr txBox="1">
            <a:spLocks/>
          </p:cNvSpPr>
          <p:nvPr/>
        </p:nvSpPr>
        <p:spPr>
          <a:xfrm>
            <a:off x="7074987" y="1584960"/>
            <a:ext cx="1936933" cy="43688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kumimoji="1" lang="en-US" altLang="zh-CN" dirty="0" smtClean="0"/>
              <a:t>window!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054" y="4323248"/>
            <a:ext cx="5937645" cy="1065085"/>
          </a:xfrm>
          <a:prstGeom prst="rect">
            <a:avLst/>
          </a:prstGeom>
        </p:spPr>
      </p:pic>
      <p:cxnSp>
        <p:nvCxnSpPr>
          <p:cNvPr id="20" name="肘形接點 19"/>
          <p:cNvCxnSpPr/>
          <p:nvPr/>
        </p:nvCxnSpPr>
        <p:spPr>
          <a:xfrm>
            <a:off x="6668199" y="4672495"/>
            <a:ext cx="1981107" cy="1122138"/>
          </a:xfrm>
          <a:prstGeom prst="bentConnector3">
            <a:avLst>
              <a:gd name="adj1" fmla="val -11075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8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19" y="114657"/>
            <a:ext cx="11379336" cy="6213404"/>
          </a:xfrm>
          <a:prstGeom prst="rect">
            <a:avLst/>
          </a:prstGeom>
        </p:spPr>
      </p:pic>
      <p:sp>
        <p:nvSpPr>
          <p:cNvPr id="6" name="Rectangle 40"/>
          <p:cNvSpPr/>
          <p:nvPr/>
        </p:nvSpPr>
        <p:spPr>
          <a:xfrm>
            <a:off x="8397429" y="2104654"/>
            <a:ext cx="224286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9" name="Rectangle 40"/>
          <p:cNvSpPr/>
          <p:nvPr/>
        </p:nvSpPr>
        <p:spPr>
          <a:xfrm>
            <a:off x="2071647" y="2171845"/>
            <a:ext cx="4273735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16" name="Google Shape;317;p15"/>
          <p:cNvSpPr txBox="1">
            <a:spLocks/>
          </p:cNvSpPr>
          <p:nvPr/>
        </p:nvSpPr>
        <p:spPr>
          <a:xfrm>
            <a:off x="7074987" y="1584960"/>
            <a:ext cx="1936933" cy="43688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kumimoji="1" lang="en-US" altLang="zh-CN" dirty="0" smtClean="0"/>
              <a:t>window!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319" y="3538859"/>
            <a:ext cx="3408192" cy="265929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789084" y="3099856"/>
            <a:ext cx="218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Buffer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4946089" y="4789324"/>
            <a:ext cx="1713330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043453" y="3105530"/>
            <a:ext cx="218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Not display yet!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乘號 7"/>
          <p:cNvSpPr/>
          <p:nvPr/>
        </p:nvSpPr>
        <p:spPr>
          <a:xfrm>
            <a:off x="7589520" y="3665214"/>
            <a:ext cx="2844800" cy="26198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1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19" y="114657"/>
            <a:ext cx="11379336" cy="62134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72" y="2985160"/>
            <a:ext cx="5650471" cy="3345438"/>
          </a:xfrm>
          <a:prstGeom prst="rect">
            <a:avLst/>
          </a:prstGeom>
        </p:spPr>
      </p:pic>
      <p:sp>
        <p:nvSpPr>
          <p:cNvPr id="6" name="Rectangle 40"/>
          <p:cNvSpPr/>
          <p:nvPr/>
        </p:nvSpPr>
        <p:spPr>
          <a:xfrm>
            <a:off x="8397429" y="2104654"/>
            <a:ext cx="224286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9" name="Rectangle 40"/>
          <p:cNvSpPr/>
          <p:nvPr/>
        </p:nvSpPr>
        <p:spPr>
          <a:xfrm>
            <a:off x="2071647" y="2171845"/>
            <a:ext cx="4273735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2766307" y="4672495"/>
            <a:ext cx="330893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845666" y="5522545"/>
            <a:ext cx="218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Display the result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Google Shape;317;p15"/>
          <p:cNvSpPr txBox="1">
            <a:spLocks/>
          </p:cNvSpPr>
          <p:nvPr/>
        </p:nvSpPr>
        <p:spPr>
          <a:xfrm>
            <a:off x="7074987" y="1584960"/>
            <a:ext cx="1936933" cy="43688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kumimoji="1" lang="en-US" altLang="zh-CN" dirty="0" smtClean="0"/>
              <a:t>window!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054" y="4323248"/>
            <a:ext cx="5937645" cy="1065085"/>
          </a:xfrm>
          <a:prstGeom prst="rect">
            <a:avLst/>
          </a:prstGeom>
        </p:spPr>
      </p:pic>
      <p:cxnSp>
        <p:nvCxnSpPr>
          <p:cNvPr id="20" name="肘形接點 19"/>
          <p:cNvCxnSpPr/>
          <p:nvPr/>
        </p:nvCxnSpPr>
        <p:spPr>
          <a:xfrm>
            <a:off x="6714836" y="4959927"/>
            <a:ext cx="1934470" cy="834706"/>
          </a:xfrm>
          <a:prstGeom prst="bentConnector3">
            <a:avLst>
              <a:gd name="adj1" fmla="val -9683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19" y="114657"/>
            <a:ext cx="11379336" cy="6213404"/>
          </a:xfrm>
          <a:prstGeom prst="rect">
            <a:avLst/>
          </a:prstGeom>
        </p:spPr>
      </p:pic>
      <p:sp>
        <p:nvSpPr>
          <p:cNvPr id="6" name="Rectangle 40"/>
          <p:cNvSpPr/>
          <p:nvPr/>
        </p:nvSpPr>
        <p:spPr>
          <a:xfrm>
            <a:off x="8397429" y="2104654"/>
            <a:ext cx="224286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9" name="Rectangle 40"/>
          <p:cNvSpPr/>
          <p:nvPr/>
        </p:nvSpPr>
        <p:spPr>
          <a:xfrm>
            <a:off x="2071647" y="2171845"/>
            <a:ext cx="4273735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16" name="Google Shape;317;p15"/>
          <p:cNvSpPr txBox="1">
            <a:spLocks/>
          </p:cNvSpPr>
          <p:nvPr/>
        </p:nvSpPr>
        <p:spPr>
          <a:xfrm>
            <a:off x="7074987" y="1584960"/>
            <a:ext cx="1936933" cy="43688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kumimoji="1" lang="en-US" altLang="zh-CN" dirty="0" smtClean="0"/>
              <a:t>window!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319" y="3538859"/>
            <a:ext cx="3408192" cy="265929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789084" y="3099856"/>
            <a:ext cx="218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Buffer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4946089" y="4789324"/>
            <a:ext cx="1713330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043453" y="3105530"/>
            <a:ext cx="218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rgbClr val="FF0000"/>
                </a:solidFill>
              </a:rPr>
              <a:t>al_flip_display</a:t>
            </a:r>
            <a:r>
              <a:rPr lang="en-US" altLang="zh-TW" sz="2000" dirty="0" smtClean="0">
                <a:solidFill>
                  <a:srgbClr val="FF0000"/>
                </a:solidFill>
              </a:rPr>
              <a:t>()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824" y="3592138"/>
            <a:ext cx="3408192" cy="26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19" y="114657"/>
            <a:ext cx="11379336" cy="62134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72" y="2985160"/>
            <a:ext cx="5650471" cy="3345438"/>
          </a:xfrm>
          <a:prstGeom prst="rect">
            <a:avLst/>
          </a:prstGeom>
        </p:spPr>
      </p:pic>
      <p:sp>
        <p:nvSpPr>
          <p:cNvPr id="6" name="Rectangle 40"/>
          <p:cNvSpPr/>
          <p:nvPr/>
        </p:nvSpPr>
        <p:spPr>
          <a:xfrm>
            <a:off x="8397429" y="2104654"/>
            <a:ext cx="224286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9" name="Rectangle 40"/>
          <p:cNvSpPr/>
          <p:nvPr/>
        </p:nvSpPr>
        <p:spPr>
          <a:xfrm>
            <a:off x="2071647" y="2171845"/>
            <a:ext cx="4273735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2554045" y="4959927"/>
            <a:ext cx="3483649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Google Shape;317;p15"/>
          <p:cNvSpPr txBox="1">
            <a:spLocks/>
          </p:cNvSpPr>
          <p:nvPr/>
        </p:nvSpPr>
        <p:spPr>
          <a:xfrm>
            <a:off x="7074987" y="1584960"/>
            <a:ext cx="1936933" cy="43688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kumimoji="1" lang="en-US" altLang="zh-CN" dirty="0" smtClean="0"/>
              <a:t>window!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185559" y="4637927"/>
            <a:ext cx="3715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Stop the program for 5 seconds so the window you create will stay for 5 seconds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>
            <a:spLocks noGrp="1"/>
          </p:cNvSpPr>
          <p:nvPr>
            <p:ph type="title"/>
          </p:nvPr>
        </p:nvSpPr>
        <p:spPr>
          <a:xfrm>
            <a:off x="815200" y="493233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Bool data type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7" name="Google Shape;317;p15"/>
          <p:cNvSpPr txBox="1">
            <a:spLocks noGrp="1"/>
          </p:cNvSpPr>
          <p:nvPr>
            <p:ph type="body" idx="1"/>
          </p:nvPr>
        </p:nvSpPr>
        <p:spPr>
          <a:xfrm>
            <a:off x="815200" y="201352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" dirty="0" smtClean="0"/>
              <a:t>A type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values</a:t>
            </a:r>
          </a:p>
          <a:p>
            <a:pPr lvl="1"/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false.</a:t>
            </a:r>
          </a:p>
          <a:p>
            <a:pPr lvl="1"/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en-US" altLang="zh-CN" dirty="0" smtClean="0"/>
              <a:t>.</a:t>
            </a:r>
          </a:p>
          <a:p>
            <a:pPr marL="745049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(</a:t>
            </a:r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745049" lvl="1" indent="0">
              <a:buNone/>
            </a:pPr>
            <a:r>
              <a:rPr kumimoji="1" lang="en-US" dirty="0"/>
              <a:t>	</a:t>
            </a:r>
            <a:endParaRPr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 data type that in lots of programming language</a:t>
            </a:r>
          </a:p>
          <a:p>
            <a:pPr lvl="1"/>
            <a:r>
              <a:rPr lang="en-US" dirty="0" smtClean="0"/>
              <a:t>Java, C++ and so on</a:t>
            </a:r>
            <a:endParaRPr dirty="0" smtClean="0"/>
          </a:p>
          <a:p>
            <a:pPr>
              <a:spcBef>
                <a:spcPts val="0"/>
              </a:spcBef>
            </a:pPr>
            <a:r>
              <a:rPr lang="en-US" dirty="0"/>
              <a:t>Allegro implements a bool data type in </a:t>
            </a:r>
            <a:r>
              <a:rPr lang="en-US" dirty="0" smtClean="0"/>
              <a:t>itself</a:t>
            </a:r>
            <a:endParaRPr dirty="0"/>
          </a:p>
        </p:txBody>
      </p:sp>
      <p:sp>
        <p:nvSpPr>
          <p:cNvPr id="318" name="Google Shape;318;p1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002" y="3487709"/>
            <a:ext cx="2588254" cy="6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19" y="114657"/>
            <a:ext cx="11379336" cy="62134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72" y="2985160"/>
            <a:ext cx="5650471" cy="3345438"/>
          </a:xfrm>
          <a:prstGeom prst="rect">
            <a:avLst/>
          </a:prstGeom>
        </p:spPr>
      </p:pic>
      <p:sp>
        <p:nvSpPr>
          <p:cNvPr id="9" name="Rectangle 40"/>
          <p:cNvSpPr/>
          <p:nvPr/>
        </p:nvSpPr>
        <p:spPr>
          <a:xfrm>
            <a:off x="2071647" y="2171845"/>
            <a:ext cx="6324208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3126699" y="5348223"/>
            <a:ext cx="3483649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Google Shape;317;p15"/>
          <p:cNvSpPr txBox="1">
            <a:spLocks/>
          </p:cNvSpPr>
          <p:nvPr/>
        </p:nvSpPr>
        <p:spPr>
          <a:xfrm>
            <a:off x="7074987" y="1584960"/>
            <a:ext cx="1936933" cy="43688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kumimoji="1" lang="en-US" altLang="zh-CN" dirty="0" smtClean="0"/>
              <a:t>window!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703" y="4996873"/>
            <a:ext cx="5092338" cy="98227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949758" y="4008275"/>
            <a:ext cx="2826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Release the memory of the variable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4" name="肘形接點 13"/>
          <p:cNvCxnSpPr/>
          <p:nvPr/>
        </p:nvCxnSpPr>
        <p:spPr>
          <a:xfrm flipV="1">
            <a:off x="7240976" y="4195475"/>
            <a:ext cx="1669344" cy="1290598"/>
          </a:xfrm>
          <a:prstGeom prst="bentConnector3">
            <a:avLst>
              <a:gd name="adj1" fmla="val -30781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893100" y="2619133"/>
            <a:ext cx="6100000" cy="1546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Practice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893100" y="4294733"/>
            <a:ext cx="6100000" cy="10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US" dirty="0" smtClean="0"/>
              <a:t>Finish task 1!!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4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220" y="75996"/>
            <a:ext cx="10128448" cy="1035373"/>
          </a:xfrm>
        </p:spPr>
        <p:txBody>
          <a:bodyPr/>
          <a:lstStyle/>
          <a:p>
            <a:r>
              <a:rPr lang="en-US" altLang="ko-KR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ko-KR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utline</a:t>
            </a:r>
            <a:endParaRPr lang="ko-KR" altLang="en-US" dirty="0">
              <a:latin typeface="Microsoft YaHe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7726" y="1034908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3114360" y="1130908"/>
            <a:ext cx="8154708" cy="6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2170846" y="1130908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179805" y="1174522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3332030" y="1236075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ntroduction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36220" y="2243905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Rectangle 27"/>
          <p:cNvSpPr/>
          <p:nvPr/>
        </p:nvSpPr>
        <p:spPr>
          <a:xfrm>
            <a:off x="3102854" y="2339905"/>
            <a:ext cx="8154708" cy="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59340" y="2339905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2168299" y="2383519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3332030" y="2445072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Draw something!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36220" y="3418973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Rectangle 34"/>
          <p:cNvSpPr/>
          <p:nvPr/>
        </p:nvSpPr>
        <p:spPr>
          <a:xfrm>
            <a:off x="3102854" y="3514973"/>
            <a:ext cx="8154708" cy="6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Rectangle 35"/>
          <p:cNvSpPr/>
          <p:nvPr/>
        </p:nvSpPr>
        <p:spPr>
          <a:xfrm>
            <a:off x="2159340" y="3514973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2168299" y="3558587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3332029" y="3620140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Deal with event 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36220" y="4594041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Rectangle 40"/>
          <p:cNvSpPr/>
          <p:nvPr/>
        </p:nvSpPr>
        <p:spPr>
          <a:xfrm>
            <a:off x="3102854" y="4690041"/>
            <a:ext cx="8154708" cy="6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Rectangle 41"/>
          <p:cNvSpPr/>
          <p:nvPr/>
        </p:nvSpPr>
        <p:spPr>
          <a:xfrm>
            <a:off x="2159340" y="4690041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2168299" y="4733655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3332029" y="4795208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Play some music!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39"/>
          <p:cNvSpPr/>
          <p:nvPr/>
        </p:nvSpPr>
        <p:spPr>
          <a:xfrm>
            <a:off x="2036220" y="5769109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Rectangle 40"/>
          <p:cNvSpPr/>
          <p:nvPr/>
        </p:nvSpPr>
        <p:spPr>
          <a:xfrm>
            <a:off x="3102854" y="5865109"/>
            <a:ext cx="8166214" cy="672000"/>
          </a:xfrm>
          <a:prstGeom prst="rect">
            <a:avLst/>
          </a:prstGeom>
          <a:solidFill>
            <a:srgbClr val="EF5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5" name="Rectangle 41"/>
          <p:cNvSpPr/>
          <p:nvPr/>
        </p:nvSpPr>
        <p:spPr>
          <a:xfrm>
            <a:off x="2159340" y="5865109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TextBox 42"/>
          <p:cNvSpPr txBox="1"/>
          <p:nvPr/>
        </p:nvSpPr>
        <p:spPr>
          <a:xfrm>
            <a:off x="2168299" y="5908723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EF57E8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3200" b="1" dirty="0">
              <a:solidFill>
                <a:srgbClr val="EF57E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12"/>
          <p:cNvSpPr txBox="1"/>
          <p:nvPr/>
        </p:nvSpPr>
        <p:spPr bwMode="auto">
          <a:xfrm>
            <a:off x="3332029" y="5970276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Supplementary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40"/>
          <p:cNvSpPr/>
          <p:nvPr/>
        </p:nvSpPr>
        <p:spPr>
          <a:xfrm>
            <a:off x="1772816" y="3247518"/>
            <a:ext cx="10276943" cy="349872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39" name="Rectangle 40"/>
          <p:cNvSpPr/>
          <p:nvPr/>
        </p:nvSpPr>
        <p:spPr>
          <a:xfrm>
            <a:off x="1772816" y="993974"/>
            <a:ext cx="10276943" cy="98287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text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some text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text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some text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40"/>
          <p:cNvSpPr/>
          <p:nvPr/>
        </p:nvSpPr>
        <p:spPr>
          <a:xfrm>
            <a:off x="3902089" y="1612472"/>
            <a:ext cx="677253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2" y="3722206"/>
            <a:ext cx="6370169" cy="787437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>
            <a:off x="6508730" y="3914552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628958" y="3914552"/>
            <a:ext cx="346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Head file of font and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ttf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字體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text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some text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40"/>
          <p:cNvSpPr/>
          <p:nvPr/>
        </p:nvSpPr>
        <p:spPr>
          <a:xfrm>
            <a:off x="6120981" y="1612472"/>
            <a:ext cx="4553639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628958" y="4615942"/>
            <a:ext cx="359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initialize file of font and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ttf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字體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07" y="3350780"/>
            <a:ext cx="6351423" cy="2065503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>
            <a:off x="3466710" y="4648958"/>
            <a:ext cx="4162248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Rectangle 40"/>
          <p:cNvSpPr/>
          <p:nvPr/>
        </p:nvSpPr>
        <p:spPr>
          <a:xfrm>
            <a:off x="1735879" y="1645542"/>
            <a:ext cx="2238440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0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text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some text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40"/>
          <p:cNvSpPr/>
          <p:nvPr/>
        </p:nvSpPr>
        <p:spPr>
          <a:xfrm>
            <a:off x="8275743" y="1612472"/>
            <a:ext cx="2398877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768691" y="4948586"/>
            <a:ext cx="359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Load the font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Rectangle 40"/>
          <p:cNvSpPr/>
          <p:nvPr/>
        </p:nvSpPr>
        <p:spPr>
          <a:xfrm>
            <a:off x="1735878" y="1645542"/>
            <a:ext cx="433237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" y="2418660"/>
            <a:ext cx="9921041" cy="1572001"/>
          </a:xfrm>
          <a:prstGeom prst="rect">
            <a:avLst/>
          </a:prstGeom>
        </p:spPr>
      </p:pic>
      <p:cxnSp>
        <p:nvCxnSpPr>
          <p:cNvPr id="28" name="肘形接點 27"/>
          <p:cNvCxnSpPr/>
          <p:nvPr/>
        </p:nvCxnSpPr>
        <p:spPr>
          <a:xfrm>
            <a:off x="589280" y="3037357"/>
            <a:ext cx="2072601" cy="2088000"/>
          </a:xfrm>
          <a:prstGeom prst="bentConnector3">
            <a:avLst>
              <a:gd name="adj1" fmla="val -8334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text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some text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40"/>
          <p:cNvSpPr/>
          <p:nvPr/>
        </p:nvSpPr>
        <p:spPr>
          <a:xfrm>
            <a:off x="8275743" y="1612472"/>
            <a:ext cx="2398877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226560" y="5183203"/>
            <a:ext cx="359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 path of the font file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Rectangle 40"/>
          <p:cNvSpPr/>
          <p:nvPr/>
        </p:nvSpPr>
        <p:spPr>
          <a:xfrm>
            <a:off x="1735878" y="1645542"/>
            <a:ext cx="433237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" y="2418660"/>
            <a:ext cx="9921041" cy="157200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496958" y="2823361"/>
            <a:ext cx="1795131" cy="427991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肘形接點 27"/>
          <p:cNvCxnSpPr/>
          <p:nvPr/>
        </p:nvCxnSpPr>
        <p:spPr>
          <a:xfrm rot="16200000" flipH="1">
            <a:off x="2684969" y="3827317"/>
            <a:ext cx="2331552" cy="751629"/>
          </a:xfrm>
          <a:prstGeom prst="bentConnector3">
            <a:avLst>
              <a:gd name="adj1" fmla="val 100113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text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some text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40"/>
          <p:cNvSpPr/>
          <p:nvPr/>
        </p:nvSpPr>
        <p:spPr>
          <a:xfrm>
            <a:off x="8275743" y="1612472"/>
            <a:ext cx="2398877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037752" y="5130035"/>
            <a:ext cx="359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 size of the font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Rectangle 40"/>
          <p:cNvSpPr/>
          <p:nvPr/>
        </p:nvSpPr>
        <p:spPr>
          <a:xfrm>
            <a:off x="1735878" y="1645542"/>
            <a:ext cx="433237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" y="2418660"/>
            <a:ext cx="9921041" cy="157200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313680" y="2823361"/>
            <a:ext cx="507424" cy="427991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肘形接點 27"/>
          <p:cNvCxnSpPr/>
          <p:nvPr/>
        </p:nvCxnSpPr>
        <p:spPr>
          <a:xfrm rot="16200000" flipH="1">
            <a:off x="4526661" y="3767105"/>
            <a:ext cx="2331552" cy="751629"/>
          </a:xfrm>
          <a:prstGeom prst="bentConnector3">
            <a:avLst>
              <a:gd name="adj1" fmla="val 100113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3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text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some text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40"/>
          <p:cNvSpPr/>
          <p:nvPr/>
        </p:nvSpPr>
        <p:spPr>
          <a:xfrm>
            <a:off x="8275743" y="1612472"/>
            <a:ext cx="2398877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916016" y="4887189"/>
            <a:ext cx="8316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Usually 0, but you can put other two flags:</a:t>
            </a:r>
          </a:p>
          <a:p>
            <a:pPr marL="457200" indent="-457200">
              <a:buAutoNum type="arabicPeriod"/>
            </a:pPr>
            <a:r>
              <a:rPr lang="en-US" altLang="zh-TW" sz="2000" dirty="0" smtClean="0">
                <a:solidFill>
                  <a:srgbClr val="FF0000"/>
                </a:solidFill>
              </a:rPr>
              <a:t>ALLEGRO_TTF_NO_KERNING: </a:t>
            </a:r>
            <a:r>
              <a:rPr lang="en-US" altLang="zh-TW" sz="1600" dirty="0" smtClean="0">
                <a:solidFill>
                  <a:srgbClr val="FF0000"/>
                </a:solidFill>
              </a:rPr>
              <a:t>not use any kerning(</a:t>
            </a:r>
            <a:r>
              <a:rPr lang="zh-TW" altLang="en-US" sz="1600" dirty="0" smtClean="0">
                <a:solidFill>
                  <a:srgbClr val="FF0000"/>
                </a:solidFill>
              </a:rPr>
              <a:t>間距調整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zh-TW" sz="2000" dirty="0" smtClean="0">
                <a:solidFill>
                  <a:srgbClr val="FF0000"/>
                </a:solidFill>
              </a:rPr>
              <a:t>ALLEGRO_TTF_MONOCHROME: </a:t>
            </a:r>
            <a:r>
              <a:rPr lang="en-US" altLang="zh-TW" sz="1600" dirty="0" smtClean="0">
                <a:solidFill>
                  <a:srgbClr val="FF0000"/>
                </a:solidFill>
              </a:rPr>
              <a:t>Load as a monochrome font (Which means no anti-aliasing of the font is done)</a:t>
            </a:r>
          </a:p>
          <a:p>
            <a:pPr marL="457200" indent="-457200">
              <a:buAutoNum type="arabicPeriod"/>
            </a:pPr>
            <a:r>
              <a:rPr lang="en-US" altLang="zh-TW" sz="2000" dirty="0" err="1" smtClean="0">
                <a:solidFill>
                  <a:srgbClr val="FF0000"/>
                </a:solidFill>
              </a:rPr>
              <a:t>Eg</a:t>
            </a:r>
            <a:r>
              <a:rPr lang="en-US" altLang="zh-TW" sz="2000" dirty="0" smtClean="0">
                <a:solidFill>
                  <a:srgbClr val="FF0000"/>
                </a:solidFill>
              </a:rPr>
              <a:t>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al_load_ttf_font</a:t>
            </a:r>
            <a:r>
              <a:rPr lang="en-US" altLang="zh-TW" sz="2000" dirty="0" smtClean="0">
                <a:solidFill>
                  <a:srgbClr val="FF0000"/>
                </a:solidFill>
              </a:rPr>
              <a:t>("pirulen.ttf", 50, ALLEGRO_TTF_NO_KERNING);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Rectangle 40"/>
          <p:cNvSpPr/>
          <p:nvPr/>
        </p:nvSpPr>
        <p:spPr>
          <a:xfrm>
            <a:off x="1735878" y="1645542"/>
            <a:ext cx="433237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" y="2418660"/>
            <a:ext cx="9921041" cy="157200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754256" y="2861961"/>
            <a:ext cx="507424" cy="368919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肘形接點 27"/>
          <p:cNvCxnSpPr/>
          <p:nvPr/>
        </p:nvCxnSpPr>
        <p:spPr>
          <a:xfrm rot="10800000" flipV="1">
            <a:off x="2631441" y="3073124"/>
            <a:ext cx="3122817" cy="3030085"/>
          </a:xfrm>
          <a:prstGeom prst="bentConnector3">
            <a:avLst>
              <a:gd name="adj1" fmla="val 143049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220" y="75996"/>
            <a:ext cx="10128448" cy="1035373"/>
          </a:xfrm>
        </p:spPr>
        <p:txBody>
          <a:bodyPr/>
          <a:lstStyle/>
          <a:p>
            <a:r>
              <a:rPr lang="en-US" altLang="ko-KR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ko-KR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utline</a:t>
            </a:r>
            <a:endParaRPr lang="ko-KR" altLang="en-US" dirty="0">
              <a:latin typeface="Microsoft YaHe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7726" y="1034908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3114360" y="1130908"/>
            <a:ext cx="8154708" cy="6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2170846" y="1130908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179805" y="1174522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3332030" y="1236075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ntroduction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36220" y="2243905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Rectangle 27"/>
          <p:cNvSpPr/>
          <p:nvPr/>
        </p:nvSpPr>
        <p:spPr>
          <a:xfrm>
            <a:off x="3102854" y="2339905"/>
            <a:ext cx="8154708" cy="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59340" y="2339905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2168299" y="2383519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3332030" y="2445072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Draw something!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36220" y="3418973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Rectangle 34"/>
          <p:cNvSpPr/>
          <p:nvPr/>
        </p:nvSpPr>
        <p:spPr>
          <a:xfrm>
            <a:off x="3102854" y="3514973"/>
            <a:ext cx="8154708" cy="6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Rectangle 35"/>
          <p:cNvSpPr/>
          <p:nvPr/>
        </p:nvSpPr>
        <p:spPr>
          <a:xfrm>
            <a:off x="2159340" y="3514973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2168299" y="3558587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3332029" y="3620140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Deal with event 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36220" y="4594041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Rectangle 40"/>
          <p:cNvSpPr/>
          <p:nvPr/>
        </p:nvSpPr>
        <p:spPr>
          <a:xfrm>
            <a:off x="3102854" y="4690041"/>
            <a:ext cx="8154708" cy="6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Rectangle 41"/>
          <p:cNvSpPr/>
          <p:nvPr/>
        </p:nvSpPr>
        <p:spPr>
          <a:xfrm>
            <a:off x="2159340" y="4690041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2168299" y="4733655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3332029" y="4795208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Play some music!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39"/>
          <p:cNvSpPr/>
          <p:nvPr/>
        </p:nvSpPr>
        <p:spPr>
          <a:xfrm>
            <a:off x="2036220" y="5769109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Rectangle 40"/>
          <p:cNvSpPr/>
          <p:nvPr/>
        </p:nvSpPr>
        <p:spPr>
          <a:xfrm>
            <a:off x="3102854" y="5865109"/>
            <a:ext cx="8166214" cy="672000"/>
          </a:xfrm>
          <a:prstGeom prst="rect">
            <a:avLst/>
          </a:prstGeom>
          <a:solidFill>
            <a:srgbClr val="EF5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5" name="Rectangle 41"/>
          <p:cNvSpPr/>
          <p:nvPr/>
        </p:nvSpPr>
        <p:spPr>
          <a:xfrm>
            <a:off x="2159340" y="5865109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TextBox 42"/>
          <p:cNvSpPr txBox="1"/>
          <p:nvPr/>
        </p:nvSpPr>
        <p:spPr>
          <a:xfrm>
            <a:off x="2168299" y="5908723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EF57E8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3200" b="1" dirty="0">
              <a:solidFill>
                <a:srgbClr val="EF57E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12"/>
          <p:cNvSpPr txBox="1"/>
          <p:nvPr/>
        </p:nvSpPr>
        <p:spPr bwMode="auto">
          <a:xfrm>
            <a:off x="3332029" y="5970276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Supplementary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text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some text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40"/>
          <p:cNvSpPr/>
          <p:nvPr/>
        </p:nvSpPr>
        <p:spPr>
          <a:xfrm>
            <a:off x="8275743" y="1612472"/>
            <a:ext cx="2398877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588993" y="4519531"/>
            <a:ext cx="4158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Draw text into buffer</a:t>
            </a:r>
          </a:p>
        </p:txBody>
      </p:sp>
      <p:sp>
        <p:nvSpPr>
          <p:cNvPr id="27" name="Rectangle 40"/>
          <p:cNvSpPr/>
          <p:nvPr/>
        </p:nvSpPr>
        <p:spPr>
          <a:xfrm>
            <a:off x="1735878" y="1645542"/>
            <a:ext cx="433237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" y="2418660"/>
            <a:ext cx="9921041" cy="1572001"/>
          </a:xfrm>
          <a:prstGeom prst="rect">
            <a:avLst/>
          </a:prstGeom>
        </p:spPr>
      </p:pic>
      <p:cxnSp>
        <p:nvCxnSpPr>
          <p:cNvPr id="28" name="肘形接點 27"/>
          <p:cNvCxnSpPr/>
          <p:nvPr/>
        </p:nvCxnSpPr>
        <p:spPr>
          <a:xfrm rot="10800000" flipH="1" flipV="1">
            <a:off x="575059" y="3318447"/>
            <a:ext cx="1970944" cy="1433923"/>
          </a:xfrm>
          <a:prstGeom prst="bentConnector3">
            <a:avLst>
              <a:gd name="adj1" fmla="val -11927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text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some text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40"/>
          <p:cNvSpPr/>
          <p:nvPr/>
        </p:nvSpPr>
        <p:spPr>
          <a:xfrm>
            <a:off x="8275743" y="1612472"/>
            <a:ext cx="2398877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939690" y="4510180"/>
            <a:ext cx="4158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Set the color of text</a:t>
            </a:r>
          </a:p>
        </p:txBody>
      </p:sp>
      <p:sp>
        <p:nvSpPr>
          <p:cNvPr id="27" name="Rectangle 40"/>
          <p:cNvSpPr/>
          <p:nvPr/>
        </p:nvSpPr>
        <p:spPr>
          <a:xfrm>
            <a:off x="1735878" y="1645542"/>
            <a:ext cx="433237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" y="2418660"/>
            <a:ext cx="9921041" cy="157200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916016" y="3044725"/>
            <a:ext cx="2961076" cy="518683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肘形接點 27"/>
          <p:cNvCxnSpPr>
            <a:stCxn id="6" idx="2"/>
          </p:cNvCxnSpPr>
          <p:nvPr/>
        </p:nvCxnSpPr>
        <p:spPr>
          <a:xfrm rot="10800000" flipH="1" flipV="1">
            <a:off x="2916016" y="3304066"/>
            <a:ext cx="1970944" cy="1433923"/>
          </a:xfrm>
          <a:prstGeom prst="bentConnector3">
            <a:avLst>
              <a:gd name="adj1" fmla="val -30672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006" y="3990661"/>
            <a:ext cx="3518077" cy="2759391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8428143" y="5311487"/>
            <a:ext cx="2961076" cy="518683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358431" y="5384470"/>
            <a:ext cx="1380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Color white</a:t>
            </a:r>
          </a:p>
        </p:txBody>
      </p:sp>
      <p:cxnSp>
        <p:nvCxnSpPr>
          <p:cNvPr id="31" name="肘形接點 30"/>
          <p:cNvCxnSpPr/>
          <p:nvPr/>
        </p:nvCxnSpPr>
        <p:spPr>
          <a:xfrm rot="10800000">
            <a:off x="6776720" y="5562663"/>
            <a:ext cx="1643820" cy="8165"/>
          </a:xfrm>
          <a:prstGeom prst="bentConnector3">
            <a:avLst>
              <a:gd name="adj1" fmla="val 50000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2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text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some text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40"/>
          <p:cNvSpPr/>
          <p:nvPr/>
        </p:nvSpPr>
        <p:spPr>
          <a:xfrm>
            <a:off x="8275743" y="1612472"/>
            <a:ext cx="2398877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326126" y="4425335"/>
            <a:ext cx="493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 position of the text</a:t>
            </a:r>
          </a:p>
        </p:txBody>
      </p:sp>
      <p:sp>
        <p:nvSpPr>
          <p:cNvPr id="27" name="Rectangle 40"/>
          <p:cNvSpPr/>
          <p:nvPr/>
        </p:nvSpPr>
        <p:spPr>
          <a:xfrm>
            <a:off x="1735878" y="1645542"/>
            <a:ext cx="433237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" y="2418660"/>
            <a:ext cx="9921041" cy="157200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818785" y="3049167"/>
            <a:ext cx="2502150" cy="518683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肘形接點 27"/>
          <p:cNvCxnSpPr>
            <a:stCxn id="6" idx="2"/>
          </p:cNvCxnSpPr>
          <p:nvPr/>
        </p:nvCxnSpPr>
        <p:spPr>
          <a:xfrm rot="10800000" flipV="1">
            <a:off x="3474721" y="3308508"/>
            <a:ext cx="2344065" cy="1090771"/>
          </a:xfrm>
          <a:prstGeom prst="bentConnector3">
            <a:avLst>
              <a:gd name="adj1" fmla="val 99845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006" y="3990661"/>
            <a:ext cx="3518077" cy="2759391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9233854" y="5368908"/>
            <a:ext cx="226747" cy="232006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728720" y="5280677"/>
            <a:ext cx="3249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Position (width/2, height/2)</a:t>
            </a:r>
          </a:p>
        </p:txBody>
      </p:sp>
      <p:cxnSp>
        <p:nvCxnSpPr>
          <p:cNvPr id="31" name="肘形接點 30"/>
          <p:cNvCxnSpPr>
            <a:stCxn id="29" idx="2"/>
          </p:cNvCxnSpPr>
          <p:nvPr/>
        </p:nvCxnSpPr>
        <p:spPr>
          <a:xfrm rot="10800000">
            <a:off x="6739074" y="5484911"/>
            <a:ext cx="2494781" cy="12700"/>
          </a:xfrm>
          <a:prstGeom prst="bentConnector3">
            <a:avLst>
              <a:gd name="adj1" fmla="val 49186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text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some text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40"/>
          <p:cNvSpPr/>
          <p:nvPr/>
        </p:nvSpPr>
        <p:spPr>
          <a:xfrm>
            <a:off x="8275743" y="1612472"/>
            <a:ext cx="2398877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541527" y="4349864"/>
            <a:ext cx="7215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You can put three different flags here:</a:t>
            </a:r>
          </a:p>
          <a:p>
            <a:pPr marL="457200" indent="-457200">
              <a:buAutoNum type="arabicPeriod"/>
            </a:pPr>
            <a:r>
              <a:rPr lang="en-US" altLang="zh-TW" sz="2000" dirty="0" smtClean="0">
                <a:solidFill>
                  <a:srgbClr val="FF0000"/>
                </a:solidFill>
              </a:rPr>
              <a:t>ALLEGRO_ALIGN_LEFT: text align-left( you can use 0 instead )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TW" sz="2000" dirty="0" smtClean="0">
                <a:solidFill>
                  <a:srgbClr val="FF0000"/>
                </a:solidFill>
              </a:rPr>
              <a:t>ALLEGRO_ALIGN_CENTRE: text align-center</a:t>
            </a:r>
          </a:p>
          <a:p>
            <a:pPr marL="457200" indent="-457200">
              <a:buFontTx/>
              <a:buAutoNum type="arabicPeriod"/>
            </a:pPr>
            <a:r>
              <a:rPr lang="en-US" altLang="zh-TW" sz="2000" dirty="0" smtClean="0">
                <a:solidFill>
                  <a:srgbClr val="FF0000"/>
                </a:solidFill>
              </a:rPr>
              <a:t>ALLEGRO_ALIGN_RIGHT: text align-right</a:t>
            </a:r>
          </a:p>
        </p:txBody>
      </p:sp>
      <p:sp>
        <p:nvSpPr>
          <p:cNvPr id="27" name="Rectangle 40"/>
          <p:cNvSpPr/>
          <p:nvPr/>
        </p:nvSpPr>
        <p:spPr>
          <a:xfrm>
            <a:off x="1735878" y="1645542"/>
            <a:ext cx="433237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" y="2418660"/>
            <a:ext cx="9921041" cy="157200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8199464" y="3129859"/>
            <a:ext cx="507424" cy="368919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肘形接點 27"/>
          <p:cNvCxnSpPr>
            <a:stCxn id="6" idx="2"/>
          </p:cNvCxnSpPr>
          <p:nvPr/>
        </p:nvCxnSpPr>
        <p:spPr>
          <a:xfrm rot="10800000" flipV="1">
            <a:off x="1541528" y="3314319"/>
            <a:ext cx="6657937" cy="1805494"/>
          </a:xfrm>
          <a:prstGeom prst="bentConnector3">
            <a:avLst>
              <a:gd name="adj1" fmla="val 108293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text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some text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40"/>
          <p:cNvSpPr/>
          <p:nvPr/>
        </p:nvSpPr>
        <p:spPr>
          <a:xfrm>
            <a:off x="8275743" y="1612472"/>
            <a:ext cx="2398877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7" name="Rectangle 40"/>
          <p:cNvSpPr/>
          <p:nvPr/>
        </p:nvSpPr>
        <p:spPr>
          <a:xfrm>
            <a:off x="1735878" y="1645542"/>
            <a:ext cx="433237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130" y="3424752"/>
            <a:ext cx="3518077" cy="265475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246" y="3424752"/>
            <a:ext cx="3529957" cy="265475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62" y="3428227"/>
            <a:ext cx="3399509" cy="265127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502375" y="2920269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Text align-right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37701" y="2921078"/>
            <a:ext cx="173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Text align-center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355198" y="2890495"/>
            <a:ext cx="14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Text align-left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53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text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some text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40"/>
          <p:cNvSpPr/>
          <p:nvPr/>
        </p:nvSpPr>
        <p:spPr>
          <a:xfrm>
            <a:off x="8275743" y="1612472"/>
            <a:ext cx="2398877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961511" y="4712802"/>
            <a:ext cx="493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 text you want to show</a:t>
            </a:r>
          </a:p>
        </p:txBody>
      </p:sp>
      <p:sp>
        <p:nvSpPr>
          <p:cNvPr id="27" name="Rectangle 40"/>
          <p:cNvSpPr/>
          <p:nvPr/>
        </p:nvSpPr>
        <p:spPr>
          <a:xfrm>
            <a:off x="1735878" y="1645542"/>
            <a:ext cx="433237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" y="2418660"/>
            <a:ext cx="9921041" cy="157200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8636000" y="3049166"/>
            <a:ext cx="1308682" cy="518683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肘形接點 27"/>
          <p:cNvCxnSpPr/>
          <p:nvPr/>
        </p:nvCxnSpPr>
        <p:spPr>
          <a:xfrm rot="5400000">
            <a:off x="8785089" y="4111486"/>
            <a:ext cx="1087279" cy="2"/>
          </a:xfrm>
          <a:prstGeom prst="bentConnector3">
            <a:avLst>
              <a:gd name="adj1" fmla="val 50000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 dirty="0"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text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some text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241221" y="4693645"/>
            <a:ext cx="493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Release the memory of font</a:t>
            </a:r>
          </a:p>
        </p:txBody>
      </p:sp>
      <p:sp>
        <p:nvSpPr>
          <p:cNvPr id="27" name="Rectangle 40"/>
          <p:cNvSpPr/>
          <p:nvPr/>
        </p:nvSpPr>
        <p:spPr>
          <a:xfrm>
            <a:off x="1735878" y="1645542"/>
            <a:ext cx="6487136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06" y="2939530"/>
            <a:ext cx="5307085" cy="1448205"/>
          </a:xfrm>
          <a:prstGeom prst="rect">
            <a:avLst/>
          </a:prstGeom>
        </p:spPr>
      </p:pic>
      <p:cxnSp>
        <p:nvCxnSpPr>
          <p:cNvPr id="28" name="肘形接點 27"/>
          <p:cNvCxnSpPr/>
          <p:nvPr/>
        </p:nvCxnSpPr>
        <p:spPr>
          <a:xfrm>
            <a:off x="3245746" y="3734820"/>
            <a:ext cx="1898912" cy="1200782"/>
          </a:xfrm>
          <a:prstGeom prst="bentConnector3">
            <a:avLst>
              <a:gd name="adj1" fmla="val -15664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0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rectangle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rectangle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rectangle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rectangle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3918679" y="1639237"/>
            <a:ext cx="6487136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7" y="3337357"/>
            <a:ext cx="6261131" cy="384906"/>
          </a:xfrm>
          <a:prstGeom prst="rect">
            <a:avLst/>
          </a:prstGeom>
        </p:spPr>
      </p:pic>
      <p:sp>
        <p:nvSpPr>
          <p:cNvPr id="24" name="向右箭號 23"/>
          <p:cNvSpPr/>
          <p:nvPr/>
        </p:nvSpPr>
        <p:spPr>
          <a:xfrm>
            <a:off x="6764354" y="3300924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779571" y="3286701"/>
            <a:ext cx="3995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Include the head file can draw some basic things</a:t>
            </a:r>
          </a:p>
        </p:txBody>
      </p:sp>
    </p:spTree>
    <p:extLst>
      <p:ext uri="{BB962C8B-B14F-4D97-AF65-F5344CB8AC3E}">
        <p14:creationId xmlns:p14="http://schemas.microsoft.com/office/powerpoint/2010/main" val="33597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rectangle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rectangle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1712328" y="1654192"/>
            <a:ext cx="218571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6764354" y="3300924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779571" y="3286701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Initialize primitive functions</a:t>
            </a:r>
          </a:p>
        </p:txBody>
      </p:sp>
      <p:sp>
        <p:nvSpPr>
          <p:cNvPr id="26" name="Rectangle 40"/>
          <p:cNvSpPr/>
          <p:nvPr/>
        </p:nvSpPr>
        <p:spPr>
          <a:xfrm>
            <a:off x="6048751" y="1591872"/>
            <a:ext cx="441270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16" y="3250441"/>
            <a:ext cx="5693848" cy="4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220" y="75996"/>
            <a:ext cx="10128448" cy="1035373"/>
          </a:xfrm>
        </p:spPr>
        <p:txBody>
          <a:bodyPr/>
          <a:lstStyle/>
          <a:p>
            <a:r>
              <a:rPr lang="en-US" altLang="ko-KR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ko-KR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utline</a:t>
            </a:r>
            <a:endParaRPr lang="ko-KR" altLang="en-US" dirty="0">
              <a:latin typeface="Microsoft YaHe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7726" y="1034908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3114360" y="1130908"/>
            <a:ext cx="8154708" cy="6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2170846" y="1130908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179805" y="1174522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3332030" y="1236075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ntroduction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36220" y="2243905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Rectangle 27"/>
          <p:cNvSpPr/>
          <p:nvPr/>
        </p:nvSpPr>
        <p:spPr>
          <a:xfrm>
            <a:off x="3102854" y="2339905"/>
            <a:ext cx="8154708" cy="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59340" y="2339905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2168299" y="2383519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3332030" y="2445072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Draw something!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36220" y="3418973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Rectangle 34"/>
          <p:cNvSpPr/>
          <p:nvPr/>
        </p:nvSpPr>
        <p:spPr>
          <a:xfrm>
            <a:off x="3102854" y="3514973"/>
            <a:ext cx="8154708" cy="6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Rectangle 35"/>
          <p:cNvSpPr/>
          <p:nvPr/>
        </p:nvSpPr>
        <p:spPr>
          <a:xfrm>
            <a:off x="2159340" y="3514973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2168299" y="3558587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3332029" y="3620140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Deal with event 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36220" y="4594041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Rectangle 40"/>
          <p:cNvSpPr/>
          <p:nvPr/>
        </p:nvSpPr>
        <p:spPr>
          <a:xfrm>
            <a:off x="3102854" y="4690041"/>
            <a:ext cx="8154708" cy="6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Rectangle 41"/>
          <p:cNvSpPr/>
          <p:nvPr/>
        </p:nvSpPr>
        <p:spPr>
          <a:xfrm>
            <a:off x="2159340" y="4690041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2168299" y="4733655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3332029" y="4795208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Play some music!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39"/>
          <p:cNvSpPr/>
          <p:nvPr/>
        </p:nvSpPr>
        <p:spPr>
          <a:xfrm>
            <a:off x="2036220" y="5769109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Rectangle 40"/>
          <p:cNvSpPr/>
          <p:nvPr/>
        </p:nvSpPr>
        <p:spPr>
          <a:xfrm>
            <a:off x="3102854" y="5865109"/>
            <a:ext cx="8166214" cy="672000"/>
          </a:xfrm>
          <a:prstGeom prst="rect">
            <a:avLst/>
          </a:prstGeom>
          <a:solidFill>
            <a:srgbClr val="EF5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5" name="Rectangle 41"/>
          <p:cNvSpPr/>
          <p:nvPr/>
        </p:nvSpPr>
        <p:spPr>
          <a:xfrm>
            <a:off x="2159340" y="5865109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TextBox 42"/>
          <p:cNvSpPr txBox="1"/>
          <p:nvPr/>
        </p:nvSpPr>
        <p:spPr>
          <a:xfrm>
            <a:off x="2168299" y="5908723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EF57E8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3200" b="1" dirty="0">
              <a:solidFill>
                <a:srgbClr val="EF57E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12"/>
          <p:cNvSpPr txBox="1"/>
          <p:nvPr/>
        </p:nvSpPr>
        <p:spPr bwMode="auto">
          <a:xfrm>
            <a:off x="3332029" y="5970276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Supplementary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40"/>
          <p:cNvSpPr/>
          <p:nvPr/>
        </p:nvSpPr>
        <p:spPr>
          <a:xfrm>
            <a:off x="1772816" y="2113976"/>
            <a:ext cx="10276943" cy="4632264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rectangle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rectangle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1712328" y="1654192"/>
            <a:ext cx="433642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Rectangle 40"/>
          <p:cNvSpPr/>
          <p:nvPr/>
        </p:nvSpPr>
        <p:spPr>
          <a:xfrm>
            <a:off x="8199464" y="1591872"/>
            <a:ext cx="2261990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14" y="2843364"/>
            <a:ext cx="10619505" cy="342013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3036289" y="4001531"/>
            <a:ext cx="493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Draw a hollow rectangle</a:t>
            </a:r>
          </a:p>
        </p:txBody>
      </p:sp>
      <p:cxnSp>
        <p:nvCxnSpPr>
          <p:cNvPr id="28" name="肘形接點 27"/>
          <p:cNvCxnSpPr/>
          <p:nvPr/>
        </p:nvCxnSpPr>
        <p:spPr>
          <a:xfrm>
            <a:off x="1040814" y="3042706"/>
            <a:ext cx="1898912" cy="1200782"/>
          </a:xfrm>
          <a:prstGeom prst="bentConnector3">
            <a:avLst>
              <a:gd name="adj1" fmla="val -15664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rectangle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rectangle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1712328" y="1654192"/>
            <a:ext cx="433642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Rectangle 40"/>
          <p:cNvSpPr/>
          <p:nvPr/>
        </p:nvSpPr>
        <p:spPr>
          <a:xfrm>
            <a:off x="8199464" y="1591872"/>
            <a:ext cx="2261990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14" y="2843364"/>
            <a:ext cx="10619505" cy="342013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5287255" y="3993026"/>
            <a:ext cx="493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 position of the up left corner of rectangle</a:t>
            </a:r>
          </a:p>
        </p:txBody>
      </p:sp>
      <p:cxnSp>
        <p:nvCxnSpPr>
          <p:cNvPr id="28" name="肘形接點 27"/>
          <p:cNvCxnSpPr/>
          <p:nvPr/>
        </p:nvCxnSpPr>
        <p:spPr>
          <a:xfrm>
            <a:off x="3245745" y="3007951"/>
            <a:ext cx="1898912" cy="1200782"/>
          </a:xfrm>
          <a:prstGeom prst="bentConnector3">
            <a:avLst>
              <a:gd name="adj1" fmla="val -15664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3247747" y="2766208"/>
            <a:ext cx="2877283" cy="518683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520" y="4778613"/>
            <a:ext cx="4528025" cy="930548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6478819" y="4824060"/>
            <a:ext cx="432944" cy="355162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6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rectangle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rectangle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1712328" y="1654192"/>
            <a:ext cx="433642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Rectangle 40"/>
          <p:cNvSpPr/>
          <p:nvPr/>
        </p:nvSpPr>
        <p:spPr>
          <a:xfrm>
            <a:off x="8199464" y="1591872"/>
            <a:ext cx="2261990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14" y="2843364"/>
            <a:ext cx="10619505" cy="342013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7737572" y="4002142"/>
            <a:ext cx="4936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 position of the down right corner of rectangle</a:t>
            </a:r>
          </a:p>
        </p:txBody>
      </p:sp>
      <p:cxnSp>
        <p:nvCxnSpPr>
          <p:cNvPr id="28" name="肘形接點 27"/>
          <p:cNvCxnSpPr/>
          <p:nvPr/>
        </p:nvCxnSpPr>
        <p:spPr>
          <a:xfrm>
            <a:off x="5856602" y="3007950"/>
            <a:ext cx="1898912" cy="1200782"/>
          </a:xfrm>
          <a:prstGeom prst="bentConnector3">
            <a:avLst>
              <a:gd name="adj1" fmla="val -15664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5867876" y="2748609"/>
            <a:ext cx="2382015" cy="518683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520" y="5383258"/>
            <a:ext cx="4528025" cy="930548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10690601" y="5977973"/>
            <a:ext cx="432944" cy="355162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rectangle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rectangle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1712328" y="1654192"/>
            <a:ext cx="433642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Rectangle 40"/>
          <p:cNvSpPr/>
          <p:nvPr/>
        </p:nvSpPr>
        <p:spPr>
          <a:xfrm>
            <a:off x="8199464" y="1591872"/>
            <a:ext cx="2261990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14" y="2843364"/>
            <a:ext cx="10619505" cy="342013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5524936" y="4088962"/>
            <a:ext cx="493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 color of the rectangle</a:t>
            </a:r>
          </a:p>
        </p:txBody>
      </p:sp>
      <p:cxnSp>
        <p:nvCxnSpPr>
          <p:cNvPr id="28" name="肘形接點 27"/>
          <p:cNvCxnSpPr/>
          <p:nvPr/>
        </p:nvCxnSpPr>
        <p:spPr>
          <a:xfrm rot="5400000">
            <a:off x="7205981" y="3189397"/>
            <a:ext cx="932647" cy="591715"/>
          </a:xfrm>
          <a:prstGeom prst="bentConnector3">
            <a:avLst>
              <a:gd name="adj1" fmla="val 50000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7968161" y="2759665"/>
            <a:ext cx="3125975" cy="518683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520" y="5383258"/>
            <a:ext cx="4528025" cy="930548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3656772" y="5640106"/>
            <a:ext cx="493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Color white</a:t>
            </a:r>
          </a:p>
        </p:txBody>
      </p:sp>
      <p:cxnSp>
        <p:nvCxnSpPr>
          <p:cNvPr id="30" name="肘形接點 29"/>
          <p:cNvCxnSpPr/>
          <p:nvPr/>
        </p:nvCxnSpPr>
        <p:spPr>
          <a:xfrm flipV="1">
            <a:off x="5011537" y="5929745"/>
            <a:ext cx="1582284" cy="3"/>
          </a:xfrm>
          <a:prstGeom prst="bentConnector3">
            <a:avLst>
              <a:gd name="adj1" fmla="val 50000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rectangle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rectangle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1712328" y="1654192"/>
            <a:ext cx="433642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Rectangle 40"/>
          <p:cNvSpPr/>
          <p:nvPr/>
        </p:nvSpPr>
        <p:spPr>
          <a:xfrm>
            <a:off x="8199464" y="1591872"/>
            <a:ext cx="2261990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14" y="2843364"/>
            <a:ext cx="10619505" cy="342013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5161002" y="3615905"/>
            <a:ext cx="493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 width of edges of the rectangle</a:t>
            </a:r>
          </a:p>
        </p:txBody>
      </p:sp>
      <p:cxnSp>
        <p:nvCxnSpPr>
          <p:cNvPr id="28" name="肘形接點 27"/>
          <p:cNvCxnSpPr/>
          <p:nvPr/>
        </p:nvCxnSpPr>
        <p:spPr>
          <a:xfrm rot="10800000" flipV="1">
            <a:off x="9148064" y="3000645"/>
            <a:ext cx="1871094" cy="854057"/>
          </a:xfrm>
          <a:prstGeom prst="bentConnector3">
            <a:avLst>
              <a:gd name="adj1" fmla="val 50000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11008545" y="2741305"/>
            <a:ext cx="704504" cy="518683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520" y="5383258"/>
            <a:ext cx="4528025" cy="930548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6480520" y="5793611"/>
            <a:ext cx="432944" cy="232501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/>
          <p:cNvCxnSpPr>
            <a:endCxn id="25" idx="2"/>
          </p:cNvCxnSpPr>
          <p:nvPr/>
        </p:nvCxnSpPr>
        <p:spPr>
          <a:xfrm>
            <a:off x="5161002" y="5909861"/>
            <a:ext cx="1319518" cy="1"/>
          </a:xfrm>
          <a:prstGeom prst="bentConnector3">
            <a:avLst>
              <a:gd name="adj1" fmla="val 50000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817738" y="5709806"/>
            <a:ext cx="493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 width of edges of the rectangle is 2</a:t>
            </a:r>
          </a:p>
        </p:txBody>
      </p:sp>
    </p:spTree>
    <p:extLst>
      <p:ext uri="{BB962C8B-B14F-4D97-AF65-F5344CB8AC3E}">
        <p14:creationId xmlns:p14="http://schemas.microsoft.com/office/powerpoint/2010/main" val="9934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rectangle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rectangle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1712328" y="1654192"/>
            <a:ext cx="6487136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31" name="乘號 30"/>
          <p:cNvSpPr/>
          <p:nvPr/>
        </p:nvSpPr>
        <p:spPr>
          <a:xfrm>
            <a:off x="4384586" y="3294498"/>
            <a:ext cx="2844800" cy="26198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707765" y="3029253"/>
            <a:ext cx="493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No need to destroy</a:t>
            </a:r>
          </a:p>
        </p:txBody>
      </p:sp>
    </p:spTree>
    <p:extLst>
      <p:ext uri="{BB962C8B-B14F-4D97-AF65-F5344CB8AC3E}">
        <p14:creationId xmlns:p14="http://schemas.microsoft.com/office/powerpoint/2010/main" val="636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picture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dirty="0" smtClean="0"/>
              <a:t>Draw picture on the window</a:t>
            </a:r>
            <a:endParaRPr dirty="0" smtClean="0"/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picture</a:t>
            </a: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altLang="zh-TW" dirty="0"/>
              <a:t>Draw picture on the window</a:t>
            </a: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3918679" y="1639237"/>
            <a:ext cx="6487136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6764354" y="3300924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779571" y="3286701"/>
            <a:ext cx="3995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Include the head file can draw picture on the window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95" y="3306248"/>
            <a:ext cx="6101396" cy="4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picture</a:t>
            </a: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altLang="zh-TW" dirty="0"/>
              <a:t>Draw picture on the window</a:t>
            </a: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1712328" y="1644928"/>
            <a:ext cx="2261991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6764354" y="3300924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779571" y="3286701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Initialize the image function</a:t>
            </a:r>
          </a:p>
        </p:txBody>
      </p:sp>
      <p:sp>
        <p:nvSpPr>
          <p:cNvPr id="26" name="Rectangle 40"/>
          <p:cNvSpPr/>
          <p:nvPr/>
        </p:nvSpPr>
        <p:spPr>
          <a:xfrm>
            <a:off x="6100447" y="1628864"/>
            <a:ext cx="4521444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08" y="3203670"/>
            <a:ext cx="5009383" cy="5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picture</a:t>
            </a: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altLang="zh-TW" dirty="0"/>
              <a:t>Draw picture on the window</a:t>
            </a: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1712328" y="1644928"/>
            <a:ext cx="4388119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389076" y="39584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Store the image in to variable “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img</a:t>
            </a:r>
            <a:r>
              <a:rPr lang="en-US" altLang="zh-TW" sz="2000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26" name="Rectangle 40"/>
          <p:cNvSpPr/>
          <p:nvPr/>
        </p:nvSpPr>
        <p:spPr>
          <a:xfrm>
            <a:off x="8224047" y="1628864"/>
            <a:ext cx="239784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43" y="2854238"/>
            <a:ext cx="6627026" cy="883604"/>
          </a:xfrm>
          <a:prstGeom prst="rect">
            <a:avLst/>
          </a:prstGeom>
        </p:spPr>
      </p:pic>
      <p:cxnSp>
        <p:nvCxnSpPr>
          <p:cNvPr id="27" name="肘形接點 26"/>
          <p:cNvCxnSpPr/>
          <p:nvPr/>
        </p:nvCxnSpPr>
        <p:spPr>
          <a:xfrm>
            <a:off x="2532569" y="3072826"/>
            <a:ext cx="1688449" cy="1128203"/>
          </a:xfrm>
          <a:prstGeom prst="bentConnector3">
            <a:avLst>
              <a:gd name="adj1" fmla="val -42448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328" y="4595176"/>
            <a:ext cx="2623965" cy="1724399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1072646" y="5257320"/>
            <a:ext cx="78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mg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905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Hello to Allegro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347365" y="1645435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kumimoji="1" lang="en-US" dirty="0" smtClean="0"/>
              <a:t>The functions of allegro</a:t>
            </a:r>
            <a:r>
              <a:rPr kumimoji="1" lang="en-US" dirty="0"/>
              <a:t>	</a:t>
            </a:r>
            <a:endParaRPr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1" y="2299855"/>
            <a:ext cx="11108499" cy="23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picture</a:t>
            </a: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altLang="zh-TW" dirty="0"/>
              <a:t>Draw picture on the window</a:t>
            </a: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1712328" y="1644928"/>
            <a:ext cx="4388119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389076" y="39584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Draw the image into buffer</a:t>
            </a:r>
          </a:p>
        </p:txBody>
      </p:sp>
      <p:sp>
        <p:nvSpPr>
          <p:cNvPr id="26" name="Rectangle 40"/>
          <p:cNvSpPr/>
          <p:nvPr/>
        </p:nvSpPr>
        <p:spPr>
          <a:xfrm>
            <a:off x="8224047" y="1628864"/>
            <a:ext cx="239784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43" y="2854238"/>
            <a:ext cx="6627026" cy="883604"/>
          </a:xfrm>
          <a:prstGeom prst="rect">
            <a:avLst/>
          </a:prstGeom>
        </p:spPr>
      </p:pic>
      <p:cxnSp>
        <p:nvCxnSpPr>
          <p:cNvPr id="27" name="肘形接點 26"/>
          <p:cNvCxnSpPr/>
          <p:nvPr/>
        </p:nvCxnSpPr>
        <p:spPr>
          <a:xfrm>
            <a:off x="2464504" y="3416389"/>
            <a:ext cx="1688449" cy="756000"/>
          </a:xfrm>
          <a:prstGeom prst="bentConnector3">
            <a:avLst>
              <a:gd name="adj1" fmla="val -42448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328" y="4595176"/>
            <a:ext cx="2623965" cy="1724399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1072646" y="5257320"/>
            <a:ext cx="78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mg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052" y="4564203"/>
            <a:ext cx="2623965" cy="1724399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4704080" y="5226347"/>
            <a:ext cx="95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buffer: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8384739" y="4960420"/>
            <a:ext cx="2300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Use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al_flip_display</a:t>
            </a:r>
            <a:r>
              <a:rPr lang="en-US" altLang="zh-TW" sz="2000" dirty="0" smtClean="0">
                <a:solidFill>
                  <a:srgbClr val="FF0000"/>
                </a:solidFill>
              </a:rPr>
              <a:t>(), to show the image on the window</a:t>
            </a:r>
          </a:p>
        </p:txBody>
      </p:sp>
    </p:spTree>
    <p:extLst>
      <p:ext uri="{BB962C8B-B14F-4D97-AF65-F5344CB8AC3E}">
        <p14:creationId xmlns:p14="http://schemas.microsoft.com/office/powerpoint/2010/main" val="36999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picture</a:t>
            </a: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altLang="zh-TW" dirty="0"/>
              <a:t>Draw picture on the window</a:t>
            </a: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1712328" y="1644928"/>
            <a:ext cx="4388119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156268" y="4088150"/>
            <a:ext cx="3995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 position of the up left corner of  the image</a:t>
            </a:r>
          </a:p>
        </p:txBody>
      </p:sp>
      <p:sp>
        <p:nvSpPr>
          <p:cNvPr id="26" name="Rectangle 40"/>
          <p:cNvSpPr/>
          <p:nvPr/>
        </p:nvSpPr>
        <p:spPr>
          <a:xfrm>
            <a:off x="8224047" y="1628864"/>
            <a:ext cx="239784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43" y="2854238"/>
            <a:ext cx="6627026" cy="883604"/>
          </a:xfrm>
          <a:prstGeom prst="rect">
            <a:avLst/>
          </a:prstGeom>
        </p:spPr>
      </p:pic>
      <p:cxnSp>
        <p:nvCxnSpPr>
          <p:cNvPr id="27" name="肘形接點 26"/>
          <p:cNvCxnSpPr/>
          <p:nvPr/>
        </p:nvCxnSpPr>
        <p:spPr>
          <a:xfrm>
            <a:off x="6034654" y="3448049"/>
            <a:ext cx="1024230" cy="846067"/>
          </a:xfrm>
          <a:prstGeom prst="bentConnector3">
            <a:avLst>
              <a:gd name="adj1" fmla="val -59116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6034505" y="3188707"/>
            <a:ext cx="1006225" cy="518683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533" y="5133536"/>
            <a:ext cx="2623965" cy="1724399"/>
          </a:xfrm>
          <a:prstGeom prst="rect">
            <a:avLst/>
          </a:prstGeom>
        </p:spPr>
      </p:pic>
      <p:sp>
        <p:nvSpPr>
          <p:cNvPr id="34" name="橢圓 33"/>
          <p:cNvSpPr/>
          <p:nvPr/>
        </p:nvSpPr>
        <p:spPr>
          <a:xfrm>
            <a:off x="8584827" y="5076067"/>
            <a:ext cx="482942" cy="374938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0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picture</a:t>
            </a: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altLang="zh-TW" dirty="0"/>
              <a:t>Draw picture on the window</a:t>
            </a: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1712328" y="1644928"/>
            <a:ext cx="4388119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949127" y="3864893"/>
            <a:ext cx="6371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Usually 0, but you can put other two flags: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1. </a:t>
            </a:r>
            <a:r>
              <a:rPr lang="en-US" altLang="zh-TW" sz="2000" dirty="0" smtClean="0">
                <a:solidFill>
                  <a:srgbClr val="FF0000"/>
                </a:solidFill>
              </a:rPr>
              <a:t>ALLEGRO_FLIP_HORIZONTAL: flip the image horizontally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>
                <a:solidFill>
                  <a:srgbClr val="FF0000"/>
                </a:solidFill>
              </a:rPr>
              <a:t>. </a:t>
            </a:r>
            <a:r>
              <a:rPr lang="en-US" altLang="zh-TW" sz="2000" dirty="0" smtClean="0">
                <a:solidFill>
                  <a:srgbClr val="FF0000"/>
                </a:solidFill>
              </a:rPr>
              <a:t>ALLEGRO_FLIP_VERTICAL: flip the image vertically</a:t>
            </a:r>
          </a:p>
        </p:txBody>
      </p:sp>
      <p:sp>
        <p:nvSpPr>
          <p:cNvPr id="26" name="Rectangle 40"/>
          <p:cNvSpPr/>
          <p:nvPr/>
        </p:nvSpPr>
        <p:spPr>
          <a:xfrm>
            <a:off x="8224047" y="1628864"/>
            <a:ext cx="239784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43" y="2854238"/>
            <a:ext cx="6627026" cy="883604"/>
          </a:xfrm>
          <a:prstGeom prst="rect">
            <a:avLst/>
          </a:prstGeom>
        </p:spPr>
      </p:pic>
      <p:cxnSp>
        <p:nvCxnSpPr>
          <p:cNvPr id="27" name="肘形接點 26"/>
          <p:cNvCxnSpPr/>
          <p:nvPr/>
        </p:nvCxnSpPr>
        <p:spPr>
          <a:xfrm>
            <a:off x="7547358" y="3407486"/>
            <a:ext cx="683846" cy="936000"/>
          </a:xfrm>
          <a:prstGeom prst="bentConnector3">
            <a:avLst>
              <a:gd name="adj1" fmla="val 226800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7100449" y="3185222"/>
            <a:ext cx="446909" cy="485183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9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picture</a:t>
            </a: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altLang="zh-TW" dirty="0"/>
              <a:t>Draw picture on the window</a:t>
            </a: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1712328" y="1644928"/>
            <a:ext cx="4388119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6" name="Rectangle 40"/>
          <p:cNvSpPr/>
          <p:nvPr/>
        </p:nvSpPr>
        <p:spPr>
          <a:xfrm>
            <a:off x="8224047" y="1628864"/>
            <a:ext cx="239784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51" y="3649606"/>
            <a:ext cx="3241189" cy="213335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617" y="3677569"/>
            <a:ext cx="3225937" cy="2085590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663" y="3641453"/>
            <a:ext cx="3256737" cy="2140240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5818734" y="3158430"/>
            <a:ext cx="650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1019475" y="3158430"/>
            <a:ext cx="3423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ALLEGRO_FLIP_HORIZONTAL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8320935" y="3158430"/>
            <a:ext cx="3423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ALLEGRO_FLIP_VERTICAL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Draw picture</a:t>
            </a: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80386" y="11656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lang="en-US" altLang="zh-TW" dirty="0"/>
              <a:t>Draw picture on the window</a:t>
            </a: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1712328" y="1644928"/>
            <a:ext cx="6487136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652" y="3735367"/>
            <a:ext cx="4832379" cy="414844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>
            <a:off x="6177761" y="3757682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7192978" y="3743459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Release the memory of the image</a:t>
            </a:r>
          </a:p>
        </p:txBody>
      </p:sp>
    </p:spTree>
    <p:extLst>
      <p:ext uri="{BB962C8B-B14F-4D97-AF65-F5344CB8AC3E}">
        <p14:creationId xmlns:p14="http://schemas.microsoft.com/office/powerpoint/2010/main" val="11250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893100" y="2619133"/>
            <a:ext cx="6100000" cy="1546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Practice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893100" y="4294733"/>
            <a:ext cx="6100000" cy="10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US" dirty="0" smtClean="0"/>
              <a:t>Finish task 2!!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8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220" y="75996"/>
            <a:ext cx="10128448" cy="1035373"/>
          </a:xfrm>
        </p:spPr>
        <p:txBody>
          <a:bodyPr/>
          <a:lstStyle/>
          <a:p>
            <a:r>
              <a:rPr lang="en-US" altLang="ko-KR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ko-KR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utline</a:t>
            </a:r>
            <a:endParaRPr lang="ko-KR" altLang="en-US" dirty="0">
              <a:latin typeface="Microsoft YaHe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7726" y="1034908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3114360" y="1130908"/>
            <a:ext cx="8154708" cy="6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2170846" y="1130908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179805" y="1174522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3332030" y="1236075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ntroduction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36220" y="2243905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Rectangle 27"/>
          <p:cNvSpPr/>
          <p:nvPr/>
        </p:nvSpPr>
        <p:spPr>
          <a:xfrm>
            <a:off x="3102854" y="2339905"/>
            <a:ext cx="8154708" cy="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59340" y="2339905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2168299" y="2383519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3332030" y="2445072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Draw something!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36220" y="3418973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Rectangle 34"/>
          <p:cNvSpPr/>
          <p:nvPr/>
        </p:nvSpPr>
        <p:spPr>
          <a:xfrm>
            <a:off x="3102854" y="3514973"/>
            <a:ext cx="8154708" cy="6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Rectangle 35"/>
          <p:cNvSpPr/>
          <p:nvPr/>
        </p:nvSpPr>
        <p:spPr>
          <a:xfrm>
            <a:off x="2159340" y="3514973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2168299" y="3558587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3332029" y="3620140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Deal with event 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36220" y="4594041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Rectangle 40"/>
          <p:cNvSpPr/>
          <p:nvPr/>
        </p:nvSpPr>
        <p:spPr>
          <a:xfrm>
            <a:off x="3102854" y="4690041"/>
            <a:ext cx="8154708" cy="6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Rectangle 41"/>
          <p:cNvSpPr/>
          <p:nvPr/>
        </p:nvSpPr>
        <p:spPr>
          <a:xfrm>
            <a:off x="2159340" y="4690041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2168299" y="4733655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3332029" y="4795208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Play some music!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39"/>
          <p:cNvSpPr/>
          <p:nvPr/>
        </p:nvSpPr>
        <p:spPr>
          <a:xfrm>
            <a:off x="2036220" y="5769109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Rectangle 40"/>
          <p:cNvSpPr/>
          <p:nvPr/>
        </p:nvSpPr>
        <p:spPr>
          <a:xfrm>
            <a:off x="3102854" y="5865109"/>
            <a:ext cx="8166214" cy="672000"/>
          </a:xfrm>
          <a:prstGeom prst="rect">
            <a:avLst/>
          </a:prstGeom>
          <a:solidFill>
            <a:srgbClr val="EF5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5" name="Rectangle 41"/>
          <p:cNvSpPr/>
          <p:nvPr/>
        </p:nvSpPr>
        <p:spPr>
          <a:xfrm>
            <a:off x="2159340" y="5865109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TextBox 42"/>
          <p:cNvSpPr txBox="1"/>
          <p:nvPr/>
        </p:nvSpPr>
        <p:spPr>
          <a:xfrm>
            <a:off x="2168299" y="5908723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EF57E8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3200" b="1" dirty="0">
              <a:solidFill>
                <a:srgbClr val="EF57E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12"/>
          <p:cNvSpPr txBox="1"/>
          <p:nvPr/>
        </p:nvSpPr>
        <p:spPr bwMode="auto">
          <a:xfrm>
            <a:off x="3332029" y="5970276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Supplementary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40"/>
          <p:cNvSpPr/>
          <p:nvPr/>
        </p:nvSpPr>
        <p:spPr>
          <a:xfrm>
            <a:off x="1772816" y="4421602"/>
            <a:ext cx="10276943" cy="2324638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39" name="Rectangle 40"/>
          <p:cNvSpPr/>
          <p:nvPr/>
        </p:nvSpPr>
        <p:spPr>
          <a:xfrm>
            <a:off x="1772816" y="961402"/>
            <a:ext cx="10276943" cy="2242504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queue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9053704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dirty="0" smtClean="0"/>
              <a:t>one that</a:t>
            </a:r>
            <a:r>
              <a:rPr lang="en-US" dirty="0"/>
              <a:t> enters the queue first will also exit first (because he/she gets serviced first)</a:t>
            </a:r>
          </a:p>
          <a:p>
            <a:pPr marL="457200" lvl="1" indent="0">
              <a:buNone/>
            </a:pPr>
            <a:endParaRPr dirty="0" smtClean="0"/>
          </a:p>
        </p:txBody>
      </p:sp>
      <p:pic>
        <p:nvPicPr>
          <p:cNvPr id="24" name="图片 7">
            <a:extLst>
              <a:ext uri="{FF2B5EF4-FFF2-40B4-BE49-F238E27FC236}">
                <a16:creationId xmlns:a16="http://schemas.microsoft.com/office/drawing/2014/main" id="{B71840D4-EE8B-1C4C-8C23-624B2F8B6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6" y="3538164"/>
            <a:ext cx="63881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 of 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656" y="1656080"/>
            <a:ext cx="8294144" cy="43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 queue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31" y="2519680"/>
            <a:ext cx="2081572" cy="75693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103" y="4486201"/>
            <a:ext cx="2007883" cy="8159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4167" y="2519680"/>
            <a:ext cx="2383203" cy="854048"/>
          </a:xfrm>
          <a:prstGeom prst="rect">
            <a:avLst/>
          </a:prstGeom>
        </p:spPr>
      </p:pic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9053704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A queue that store event</a:t>
            </a:r>
            <a:endParaRPr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895" y="4467171"/>
            <a:ext cx="2007883" cy="81598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339" y="4429112"/>
            <a:ext cx="2383203" cy="8540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65680" y="4328160"/>
            <a:ext cx="7486296" cy="109564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9612" y="5470445"/>
            <a:ext cx="1998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Event queue</a:t>
            </a:r>
            <a:endParaRPr lang="zh-TW" altLang="en-US" sz="2800" dirty="0"/>
          </a:p>
        </p:txBody>
      </p:sp>
      <p:cxnSp>
        <p:nvCxnSpPr>
          <p:cNvPr id="15" name="弧形接點 14"/>
          <p:cNvCxnSpPr>
            <a:stCxn id="3" idx="2"/>
            <a:endCxn id="6" idx="1"/>
          </p:cNvCxnSpPr>
          <p:nvPr/>
        </p:nvCxnSpPr>
        <p:spPr>
          <a:xfrm rot="16200000" flipH="1">
            <a:off x="1138814" y="3749117"/>
            <a:ext cx="1599368" cy="654363"/>
          </a:xfrm>
          <a:prstGeom prst="curvedConnector2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弧形接點 22"/>
          <p:cNvCxnSpPr>
            <a:stCxn id="6" idx="3"/>
            <a:endCxn id="5" idx="2"/>
          </p:cNvCxnSpPr>
          <p:nvPr/>
        </p:nvCxnSpPr>
        <p:spPr>
          <a:xfrm flipV="1">
            <a:off x="9751976" y="3373728"/>
            <a:ext cx="1053793" cy="1502255"/>
          </a:xfrm>
          <a:prstGeom prst="curvedConnector2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8242" y="3649894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Event that got out to process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938498" y="3676742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 event 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0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Hello to Allegro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347365" y="1645435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kumimoji="1" lang="en-US" dirty="0" smtClean="0"/>
              <a:t>The functions of allegro</a:t>
            </a:r>
            <a:r>
              <a:rPr kumimoji="1" lang="en-US" dirty="0"/>
              <a:t>	</a:t>
            </a:r>
            <a:endParaRPr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1" y="2299855"/>
            <a:ext cx="11108499" cy="239284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919615" y="5384004"/>
            <a:ext cx="592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A define of other function that return “Bool” type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20" name="肘形接點 19"/>
          <p:cNvCxnSpPr/>
          <p:nvPr/>
        </p:nvCxnSpPr>
        <p:spPr>
          <a:xfrm>
            <a:off x="759850" y="2488059"/>
            <a:ext cx="2008841" cy="3096000"/>
          </a:xfrm>
          <a:prstGeom prst="bentConnector3">
            <a:avLst>
              <a:gd name="adj1" fmla="val -28164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1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 queue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75" y="4467171"/>
            <a:ext cx="2081572" cy="75693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886" y="4453509"/>
            <a:ext cx="2007883" cy="815989"/>
          </a:xfrm>
          <a:prstGeom prst="rect">
            <a:avLst/>
          </a:prstGeom>
        </p:spPr>
      </p:pic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9053704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A queue that store event</a:t>
            </a:r>
            <a:endParaRPr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23" y="2552665"/>
            <a:ext cx="2007883" cy="81598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182" y="4467171"/>
            <a:ext cx="2383203" cy="8540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65680" y="4328160"/>
            <a:ext cx="7486296" cy="109564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9612" y="5470445"/>
            <a:ext cx="1998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Event queue</a:t>
            </a:r>
            <a:endParaRPr lang="zh-TW" altLang="en-US" sz="2800" dirty="0"/>
          </a:p>
        </p:txBody>
      </p:sp>
      <p:cxnSp>
        <p:nvCxnSpPr>
          <p:cNvPr id="23" name="弧形接點 22"/>
          <p:cNvCxnSpPr>
            <a:stCxn id="6" idx="3"/>
            <a:endCxn id="5" idx="2"/>
          </p:cNvCxnSpPr>
          <p:nvPr/>
        </p:nvCxnSpPr>
        <p:spPr>
          <a:xfrm flipV="1">
            <a:off x="9751976" y="3373728"/>
            <a:ext cx="1053793" cy="1502255"/>
          </a:xfrm>
          <a:prstGeom prst="curvedConnector2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8242" y="3649894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Event that got out to 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8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 queue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26" y="4486809"/>
            <a:ext cx="2081572" cy="75693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973" y="4467171"/>
            <a:ext cx="2007883" cy="815989"/>
          </a:xfrm>
          <a:prstGeom prst="rect">
            <a:avLst/>
          </a:prstGeom>
        </p:spPr>
      </p:pic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9053704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A queue that store event</a:t>
            </a:r>
            <a:endParaRPr dirty="0" smtClean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218" y="2537410"/>
            <a:ext cx="2383203" cy="8540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65680" y="4328160"/>
            <a:ext cx="7486296" cy="109564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9612" y="5470445"/>
            <a:ext cx="1998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Event queue</a:t>
            </a:r>
            <a:endParaRPr lang="zh-TW" altLang="en-US" sz="2800" dirty="0"/>
          </a:p>
        </p:txBody>
      </p:sp>
      <p:cxnSp>
        <p:nvCxnSpPr>
          <p:cNvPr id="23" name="弧形接點 22"/>
          <p:cNvCxnSpPr>
            <a:stCxn id="6" idx="3"/>
            <a:endCxn id="5" idx="2"/>
          </p:cNvCxnSpPr>
          <p:nvPr/>
        </p:nvCxnSpPr>
        <p:spPr>
          <a:xfrm flipV="1">
            <a:off x="9751976" y="3373728"/>
            <a:ext cx="1053793" cy="1502255"/>
          </a:xfrm>
          <a:prstGeom prst="curvedConnector2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8242" y="3649894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Event that got out to 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30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 queue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21" y="4491073"/>
            <a:ext cx="2081572" cy="75693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418" y="2516971"/>
            <a:ext cx="2007883" cy="815989"/>
          </a:xfrm>
          <a:prstGeom prst="rect">
            <a:avLst/>
          </a:prstGeom>
        </p:spPr>
      </p:pic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9053704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A queue that store event</a:t>
            </a:r>
            <a:endParaRPr dirty="0" smtClean="0"/>
          </a:p>
        </p:txBody>
      </p:sp>
      <p:sp>
        <p:nvSpPr>
          <p:cNvPr id="6" name="矩形 5"/>
          <p:cNvSpPr/>
          <p:nvPr/>
        </p:nvSpPr>
        <p:spPr>
          <a:xfrm>
            <a:off x="2265680" y="4328160"/>
            <a:ext cx="7486296" cy="109564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9612" y="5470445"/>
            <a:ext cx="1998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Event queue</a:t>
            </a:r>
            <a:endParaRPr lang="zh-TW" altLang="en-US" sz="2800" dirty="0"/>
          </a:p>
        </p:txBody>
      </p:sp>
      <p:cxnSp>
        <p:nvCxnSpPr>
          <p:cNvPr id="23" name="弧形接點 22"/>
          <p:cNvCxnSpPr>
            <a:stCxn id="6" idx="3"/>
            <a:endCxn id="5" idx="2"/>
          </p:cNvCxnSpPr>
          <p:nvPr/>
        </p:nvCxnSpPr>
        <p:spPr>
          <a:xfrm flipV="1">
            <a:off x="9751976" y="3373728"/>
            <a:ext cx="1053793" cy="1502255"/>
          </a:xfrm>
          <a:prstGeom prst="curvedConnector2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8242" y="3649894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Event that got out to 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20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 queue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649" y="2600742"/>
            <a:ext cx="2081572" cy="756935"/>
          </a:xfrm>
          <a:prstGeom prst="rect">
            <a:avLst/>
          </a:prstGeom>
        </p:spPr>
      </p:pic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9053704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A queue that store event</a:t>
            </a:r>
            <a:endParaRPr dirty="0" smtClean="0"/>
          </a:p>
        </p:txBody>
      </p:sp>
      <p:sp>
        <p:nvSpPr>
          <p:cNvPr id="6" name="矩形 5"/>
          <p:cNvSpPr/>
          <p:nvPr/>
        </p:nvSpPr>
        <p:spPr>
          <a:xfrm>
            <a:off x="2265680" y="4328160"/>
            <a:ext cx="7486296" cy="109564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9612" y="5470445"/>
            <a:ext cx="1998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Event queue</a:t>
            </a:r>
            <a:endParaRPr lang="zh-TW" altLang="en-US" sz="2800" dirty="0"/>
          </a:p>
        </p:txBody>
      </p:sp>
      <p:cxnSp>
        <p:nvCxnSpPr>
          <p:cNvPr id="23" name="弧形接點 22"/>
          <p:cNvCxnSpPr>
            <a:stCxn id="6" idx="3"/>
            <a:endCxn id="5" idx="2"/>
          </p:cNvCxnSpPr>
          <p:nvPr/>
        </p:nvCxnSpPr>
        <p:spPr>
          <a:xfrm flipV="1">
            <a:off x="9751976" y="3373728"/>
            <a:ext cx="1053793" cy="1502255"/>
          </a:xfrm>
          <a:prstGeom prst="curvedConnector2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8242" y="3649894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Event that got out to 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8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7" y="2851277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7" y="3420509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80" y="3453330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7" y="3408212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2" y="3421138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3" y="3410715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5" y="3448573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6" y="3398477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4" y="3436335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6" y="3398477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8" y="3436335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10" y="3416922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4" y="3454780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6" y="831064"/>
            <a:ext cx="8710" cy="6026528"/>
          </a:xfrm>
          <a:prstGeom prst="bentConnector3">
            <a:avLst>
              <a:gd name="adj1" fmla="val 10773249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1" y="415129"/>
            <a:ext cx="40361" cy="6026528"/>
          </a:xfrm>
          <a:prstGeom prst="bentConnector3">
            <a:avLst>
              <a:gd name="adj1" fmla="val 2579522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223878" y="4836620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09842" y="1890014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</p:spTree>
    <p:extLst>
      <p:ext uri="{BB962C8B-B14F-4D97-AF65-F5344CB8AC3E}">
        <p14:creationId xmlns:p14="http://schemas.microsoft.com/office/powerpoint/2010/main" val="26933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7562333" y="1177524"/>
            <a:ext cx="3746019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Take a program that you can move the rectangle around as example.</a:t>
            </a:r>
          </a:p>
          <a:p>
            <a:pPr marL="457200" lvl="1" indent="0">
              <a:buNone/>
            </a:pPr>
            <a:r>
              <a:rPr lang="en-US" dirty="0" smtClean="0"/>
              <a:t>Use “WASD” to control the movement of rectangle.</a:t>
            </a:r>
          </a:p>
          <a:p>
            <a:pPr marL="457200" lvl="1" indent="0">
              <a:buNone/>
            </a:pPr>
            <a:r>
              <a:rPr lang="en-US" dirty="0" smtClean="0"/>
              <a:t>Pressed “ESC” to terminate the program.</a:t>
            </a:r>
            <a:endParaRPr dirty="0" smtClean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7524"/>
            <a:ext cx="7563239" cy="55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66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66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547432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2224493" y="1680192"/>
            <a:ext cx="9889927" cy="234316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" y="3703888"/>
            <a:ext cx="4235982" cy="233143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41" y="3855314"/>
            <a:ext cx="7389808" cy="1077517"/>
          </a:xfrm>
          <a:prstGeom prst="rect">
            <a:avLst/>
          </a:prstGeom>
        </p:spPr>
      </p:pic>
      <p:sp>
        <p:nvSpPr>
          <p:cNvPr id="35" name="向右箭號 34"/>
          <p:cNvSpPr/>
          <p:nvPr/>
        </p:nvSpPr>
        <p:spPr>
          <a:xfrm>
            <a:off x="1949939" y="4299526"/>
            <a:ext cx="2710818" cy="1785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2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67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67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547432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2224493" y="1680192"/>
            <a:ext cx="9889927" cy="234316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" y="3703888"/>
            <a:ext cx="4235982" cy="2331432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8119594" y="5185724"/>
            <a:ext cx="227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Create event queue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41" y="3855314"/>
            <a:ext cx="7389808" cy="1077517"/>
          </a:xfrm>
          <a:prstGeom prst="rect">
            <a:avLst/>
          </a:prstGeom>
        </p:spPr>
      </p:pic>
      <p:sp>
        <p:nvSpPr>
          <p:cNvPr id="35" name="向右箭號 34"/>
          <p:cNvSpPr/>
          <p:nvPr/>
        </p:nvSpPr>
        <p:spPr>
          <a:xfrm>
            <a:off x="1949939" y="4299526"/>
            <a:ext cx="2710818" cy="1785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肘形接點 33"/>
          <p:cNvCxnSpPr/>
          <p:nvPr/>
        </p:nvCxnSpPr>
        <p:spPr>
          <a:xfrm>
            <a:off x="9001760" y="4023360"/>
            <a:ext cx="1409215" cy="1377334"/>
          </a:xfrm>
          <a:prstGeom prst="bentConnector3">
            <a:avLst>
              <a:gd name="adj1" fmla="val 147331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68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68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547432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2224493" y="1680192"/>
            <a:ext cx="9889927" cy="234316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" y="3703888"/>
            <a:ext cx="4235982" cy="2331432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6730372" y="5198694"/>
            <a:ext cx="1971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Install keyboard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41" y="3855314"/>
            <a:ext cx="7389808" cy="1077517"/>
          </a:xfrm>
          <a:prstGeom prst="rect">
            <a:avLst/>
          </a:prstGeom>
        </p:spPr>
      </p:pic>
      <p:sp>
        <p:nvSpPr>
          <p:cNvPr id="35" name="向右箭號 34"/>
          <p:cNvSpPr/>
          <p:nvPr/>
        </p:nvSpPr>
        <p:spPr>
          <a:xfrm>
            <a:off x="1949939" y="4299526"/>
            <a:ext cx="2710818" cy="1785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肘形接點 33"/>
          <p:cNvCxnSpPr/>
          <p:nvPr/>
        </p:nvCxnSpPr>
        <p:spPr>
          <a:xfrm>
            <a:off x="7292760" y="4378072"/>
            <a:ext cx="1409215" cy="1044000"/>
          </a:xfrm>
          <a:prstGeom prst="bentConnector3">
            <a:avLst>
              <a:gd name="adj1" fmla="val 147331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69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69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547432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2224493" y="1680192"/>
            <a:ext cx="9889927" cy="234316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" y="3703888"/>
            <a:ext cx="4235982" cy="2331432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6155505" y="5135410"/>
            <a:ext cx="4248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Register keyboard event by using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al_register_event_source</a:t>
            </a:r>
            <a:r>
              <a:rPr lang="en-US" altLang="zh-TW" sz="2000" dirty="0" smtClean="0">
                <a:solidFill>
                  <a:srgbClr val="FF0000"/>
                </a:solidFill>
              </a:rPr>
              <a:t>() ,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get the keyboard event source by using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al_get_keyboard_event_source</a:t>
            </a:r>
            <a:r>
              <a:rPr lang="en-US" altLang="zh-TW" sz="2000" dirty="0" smtClean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41" y="3855314"/>
            <a:ext cx="7389808" cy="1077517"/>
          </a:xfrm>
          <a:prstGeom prst="rect">
            <a:avLst/>
          </a:prstGeom>
        </p:spPr>
      </p:pic>
      <p:sp>
        <p:nvSpPr>
          <p:cNvPr id="35" name="向右箭號 34"/>
          <p:cNvSpPr/>
          <p:nvPr/>
        </p:nvSpPr>
        <p:spPr>
          <a:xfrm>
            <a:off x="1949939" y="4299526"/>
            <a:ext cx="2710818" cy="1785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肘形接點 33"/>
          <p:cNvCxnSpPr/>
          <p:nvPr/>
        </p:nvCxnSpPr>
        <p:spPr>
          <a:xfrm>
            <a:off x="4727358" y="4705920"/>
            <a:ext cx="1409215" cy="1044000"/>
          </a:xfrm>
          <a:prstGeom prst="bentConnector3">
            <a:avLst>
              <a:gd name="adj1" fmla="val -13445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Hello to Allegro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347365" y="1645435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kumimoji="1" lang="en-US" dirty="0" smtClean="0"/>
              <a:t>The functions of allegro</a:t>
            </a:r>
            <a:r>
              <a:rPr kumimoji="1" lang="en-US" dirty="0"/>
              <a:t>	</a:t>
            </a:r>
            <a:endParaRPr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1" y="2299855"/>
            <a:ext cx="11108499" cy="239284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977657" y="5255695"/>
            <a:ext cx="696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A function that return “the pointer of ALLEGRO_DISPLAY” type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20" name="肘形接點 19"/>
          <p:cNvCxnSpPr/>
          <p:nvPr/>
        </p:nvCxnSpPr>
        <p:spPr>
          <a:xfrm>
            <a:off x="759850" y="2765925"/>
            <a:ext cx="2008841" cy="2700000"/>
          </a:xfrm>
          <a:prstGeom prst="bentConnector3">
            <a:avLst>
              <a:gd name="adj1" fmla="val -28164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70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70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547432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10124527" y="1680192"/>
            <a:ext cx="1989893" cy="234316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" y="3703888"/>
            <a:ext cx="4235982" cy="2331432"/>
          </a:xfrm>
          <a:prstGeom prst="rect">
            <a:avLst/>
          </a:prstGeom>
        </p:spPr>
      </p:pic>
      <p:sp>
        <p:nvSpPr>
          <p:cNvPr id="35" name="向右箭號 34"/>
          <p:cNvSpPr/>
          <p:nvPr/>
        </p:nvSpPr>
        <p:spPr>
          <a:xfrm>
            <a:off x="4250106" y="4427536"/>
            <a:ext cx="586054" cy="1785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03227" y="4502653"/>
            <a:ext cx="3840071" cy="739907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0"/>
          <p:cNvSpPr/>
          <p:nvPr/>
        </p:nvSpPr>
        <p:spPr>
          <a:xfrm>
            <a:off x="292857" y="2453506"/>
            <a:ext cx="2010842" cy="79654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967649" y="4316765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 loop that process the event</a:t>
            </a:r>
          </a:p>
        </p:txBody>
      </p:sp>
    </p:spTree>
    <p:extLst>
      <p:ext uri="{BB962C8B-B14F-4D97-AF65-F5344CB8AC3E}">
        <p14:creationId xmlns:p14="http://schemas.microsoft.com/office/powerpoint/2010/main" val="17284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" y="4171745"/>
            <a:ext cx="5575587" cy="1917799"/>
          </a:xfrm>
          <a:prstGeom prst="rect">
            <a:avLst/>
          </a:prstGeom>
        </p:spPr>
      </p:pic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71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71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547432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4188177" y="2357306"/>
            <a:ext cx="4005135" cy="73874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7690" y="4606105"/>
            <a:ext cx="5006470" cy="354460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0"/>
          <p:cNvSpPr/>
          <p:nvPr/>
        </p:nvSpPr>
        <p:spPr>
          <a:xfrm>
            <a:off x="292857" y="2453506"/>
            <a:ext cx="2010842" cy="79654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672281" y="3980220"/>
            <a:ext cx="6048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Bool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al_is_event_queue_empty</a:t>
            </a:r>
            <a:r>
              <a:rPr lang="en-US" altLang="zh-TW" sz="2000" dirty="0">
                <a:solidFill>
                  <a:srgbClr val="FF0000"/>
                </a:solidFill>
              </a:rPr>
              <a:t>_(</a:t>
            </a:r>
            <a:r>
              <a:rPr lang="en-US" altLang="zh-TW" sz="2000" dirty="0" smtClean="0">
                <a:solidFill>
                  <a:srgbClr val="FF0000"/>
                </a:solidFill>
              </a:rPr>
              <a:t>ALLEGRO_EVENT_QUEUE *)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rgbClr val="FF0000"/>
                </a:solidFill>
              </a:rPr>
              <a:t>i</a:t>
            </a:r>
            <a:r>
              <a:rPr lang="en-US" altLang="zh-TW" sz="2000" dirty="0" smtClean="0">
                <a:solidFill>
                  <a:srgbClr val="FF0000"/>
                </a:solidFill>
              </a:rPr>
              <a:t>s a bool function that check if there is any event in the event queue.</a:t>
            </a:r>
          </a:p>
        </p:txBody>
      </p:sp>
      <p:sp>
        <p:nvSpPr>
          <p:cNvPr id="33" name="Rectangle 40"/>
          <p:cNvSpPr/>
          <p:nvPr/>
        </p:nvSpPr>
        <p:spPr>
          <a:xfrm>
            <a:off x="10128499" y="2318432"/>
            <a:ext cx="1972475" cy="73874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" y="4171745"/>
            <a:ext cx="5575587" cy="1917799"/>
          </a:xfrm>
          <a:prstGeom prst="rect">
            <a:avLst/>
          </a:prstGeom>
        </p:spPr>
      </p:pic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72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72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572610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4188177" y="2357306"/>
            <a:ext cx="4005135" cy="73874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8970" y="5355626"/>
            <a:ext cx="1521590" cy="275451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0"/>
          <p:cNvSpPr/>
          <p:nvPr/>
        </p:nvSpPr>
        <p:spPr>
          <a:xfrm>
            <a:off x="292857" y="2453506"/>
            <a:ext cx="2010842" cy="79654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859256" y="4171745"/>
            <a:ext cx="6048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there doesn’t exist any event then draw what you have</a:t>
            </a:r>
          </a:p>
        </p:txBody>
      </p:sp>
      <p:sp>
        <p:nvSpPr>
          <p:cNvPr id="33" name="Rectangle 40"/>
          <p:cNvSpPr/>
          <p:nvPr/>
        </p:nvSpPr>
        <p:spPr>
          <a:xfrm>
            <a:off x="10128499" y="2318432"/>
            <a:ext cx="1972475" cy="73874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cxnSp>
        <p:nvCxnSpPr>
          <p:cNvPr id="34" name="肘形接點 33"/>
          <p:cNvCxnSpPr>
            <a:endCxn id="43" idx="1"/>
          </p:cNvCxnSpPr>
          <p:nvPr/>
        </p:nvCxnSpPr>
        <p:spPr>
          <a:xfrm flipV="1">
            <a:off x="1940560" y="4371800"/>
            <a:ext cx="3918696" cy="1124760"/>
          </a:xfrm>
          <a:prstGeom prst="bentConnector3">
            <a:avLst>
              <a:gd name="adj1" fmla="val 50000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40"/>
          <p:cNvSpPr/>
          <p:nvPr/>
        </p:nvSpPr>
        <p:spPr>
          <a:xfrm>
            <a:off x="2212357" y="2453505"/>
            <a:ext cx="1972475" cy="57431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6" name="Rectangle 40"/>
          <p:cNvSpPr/>
          <p:nvPr/>
        </p:nvSpPr>
        <p:spPr>
          <a:xfrm>
            <a:off x="2751342" y="1800731"/>
            <a:ext cx="6756969" cy="741243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" y="4171745"/>
            <a:ext cx="5575587" cy="1917799"/>
          </a:xfrm>
          <a:prstGeom prst="rect">
            <a:avLst/>
          </a:prstGeom>
        </p:spPr>
      </p:pic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73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73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497091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2751342" y="3027204"/>
            <a:ext cx="6833001" cy="72429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4154" y="4886961"/>
            <a:ext cx="1984245" cy="277724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0"/>
          <p:cNvSpPr/>
          <p:nvPr/>
        </p:nvSpPr>
        <p:spPr>
          <a:xfrm>
            <a:off x="292857" y="2453506"/>
            <a:ext cx="2010842" cy="79654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859256" y="4171745"/>
            <a:ext cx="6048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there’ exists some event in the event queue, then process the event</a:t>
            </a:r>
          </a:p>
        </p:txBody>
      </p:sp>
      <p:sp>
        <p:nvSpPr>
          <p:cNvPr id="33" name="Rectangle 40"/>
          <p:cNvSpPr/>
          <p:nvPr/>
        </p:nvSpPr>
        <p:spPr>
          <a:xfrm>
            <a:off x="10128499" y="2318432"/>
            <a:ext cx="1972475" cy="73874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cxnSp>
        <p:nvCxnSpPr>
          <p:cNvPr id="34" name="肘形接點 33"/>
          <p:cNvCxnSpPr>
            <a:endCxn id="43" idx="1"/>
          </p:cNvCxnSpPr>
          <p:nvPr/>
        </p:nvCxnSpPr>
        <p:spPr>
          <a:xfrm flipV="1">
            <a:off x="3708399" y="4525688"/>
            <a:ext cx="2150857" cy="531076"/>
          </a:xfrm>
          <a:prstGeom prst="bentConnector3">
            <a:avLst>
              <a:gd name="adj1" fmla="val 50000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 40"/>
          <p:cNvSpPr/>
          <p:nvPr/>
        </p:nvSpPr>
        <p:spPr>
          <a:xfrm>
            <a:off x="2954415" y="1749556"/>
            <a:ext cx="6756969" cy="76258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0421"/>
            <a:ext cx="4946904" cy="1676486"/>
          </a:xfrm>
          <a:prstGeom prst="rect">
            <a:avLst/>
          </a:prstGeom>
        </p:spPr>
      </p:pic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74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74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4719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2751342" y="3027204"/>
            <a:ext cx="6833001" cy="72429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7890" y="4400051"/>
            <a:ext cx="4468590" cy="277724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0"/>
          <p:cNvSpPr/>
          <p:nvPr/>
        </p:nvSpPr>
        <p:spPr>
          <a:xfrm>
            <a:off x="292857" y="2453506"/>
            <a:ext cx="2010842" cy="79654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859256" y="4171745"/>
            <a:ext cx="6179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Use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void </a:t>
            </a:r>
            <a:r>
              <a:rPr lang="en-US" altLang="zh-TW" sz="2000" dirty="0" err="1">
                <a:solidFill>
                  <a:srgbClr val="FF0000"/>
                </a:solidFill>
              </a:rPr>
              <a:t>al_wait_for_event</a:t>
            </a:r>
            <a:r>
              <a:rPr lang="en-US" altLang="zh-TW" sz="2000" dirty="0">
                <a:solidFill>
                  <a:srgbClr val="FF0000"/>
                </a:solidFill>
              </a:rPr>
              <a:t>(ALLEGRO_EVENT_QUEUE *queue, ALLEGRO_EVENT *</a:t>
            </a:r>
            <a:r>
              <a:rPr lang="en-US" altLang="zh-TW" sz="2000" dirty="0" err="1">
                <a:solidFill>
                  <a:srgbClr val="FF0000"/>
                </a:solidFill>
              </a:rPr>
              <a:t>ret_event</a:t>
            </a:r>
            <a:r>
              <a:rPr lang="en-US" altLang="zh-TW" sz="2000" dirty="0" smtClean="0">
                <a:solidFill>
                  <a:srgbClr val="FF0000"/>
                </a:solidFill>
              </a:rPr>
              <a:t>) to get the event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Your program will stop and wait for event.</a:t>
            </a:r>
          </a:p>
        </p:txBody>
      </p:sp>
      <p:sp>
        <p:nvSpPr>
          <p:cNvPr id="33" name="Rectangle 40"/>
          <p:cNvSpPr/>
          <p:nvPr/>
        </p:nvSpPr>
        <p:spPr>
          <a:xfrm>
            <a:off x="10128499" y="2318432"/>
            <a:ext cx="1972475" cy="73874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cxnSp>
        <p:nvCxnSpPr>
          <p:cNvPr id="34" name="肘形接點 33"/>
          <p:cNvCxnSpPr>
            <a:stCxn id="2" idx="3"/>
            <a:endCxn id="43" idx="1"/>
          </p:cNvCxnSpPr>
          <p:nvPr/>
        </p:nvCxnSpPr>
        <p:spPr>
          <a:xfrm>
            <a:off x="4856480" y="4538913"/>
            <a:ext cx="1002776" cy="448440"/>
          </a:xfrm>
          <a:prstGeom prst="bentConnector3">
            <a:avLst>
              <a:gd name="adj1" fmla="val 50000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40"/>
          <p:cNvSpPr/>
          <p:nvPr/>
        </p:nvSpPr>
        <p:spPr>
          <a:xfrm>
            <a:off x="2196110" y="2504396"/>
            <a:ext cx="2039032" cy="52280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7" name="Rectangle 40"/>
          <p:cNvSpPr/>
          <p:nvPr/>
        </p:nvSpPr>
        <p:spPr>
          <a:xfrm>
            <a:off x="2829699" y="1858072"/>
            <a:ext cx="6497163" cy="60676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0421"/>
            <a:ext cx="4946904" cy="1676486"/>
          </a:xfrm>
          <a:prstGeom prst="rect">
            <a:avLst/>
          </a:prstGeom>
        </p:spPr>
      </p:pic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75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75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4719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2751342" y="3027204"/>
            <a:ext cx="6833001" cy="72429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7890" y="4616990"/>
            <a:ext cx="2192750" cy="343573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0"/>
          <p:cNvSpPr/>
          <p:nvPr/>
        </p:nvSpPr>
        <p:spPr>
          <a:xfrm>
            <a:off x="292857" y="2453506"/>
            <a:ext cx="2010842" cy="79654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859256" y="4171745"/>
            <a:ext cx="6179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Process keyboard event</a:t>
            </a:r>
          </a:p>
        </p:txBody>
      </p:sp>
      <p:sp>
        <p:nvSpPr>
          <p:cNvPr id="33" name="Rectangle 40"/>
          <p:cNvSpPr/>
          <p:nvPr/>
        </p:nvSpPr>
        <p:spPr>
          <a:xfrm>
            <a:off x="10128499" y="2318432"/>
            <a:ext cx="1972475" cy="73874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cxnSp>
        <p:nvCxnSpPr>
          <p:cNvPr id="34" name="肘形接點 33"/>
          <p:cNvCxnSpPr>
            <a:endCxn id="43" idx="1"/>
          </p:cNvCxnSpPr>
          <p:nvPr/>
        </p:nvCxnSpPr>
        <p:spPr>
          <a:xfrm flipV="1">
            <a:off x="2580640" y="4371800"/>
            <a:ext cx="3278616" cy="346575"/>
          </a:xfrm>
          <a:prstGeom prst="bentConnector3">
            <a:avLst>
              <a:gd name="adj1" fmla="val 50000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40"/>
          <p:cNvSpPr/>
          <p:nvPr/>
        </p:nvSpPr>
        <p:spPr>
          <a:xfrm>
            <a:off x="2196110" y="2504396"/>
            <a:ext cx="2039032" cy="52280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7" name="Rectangle 40"/>
          <p:cNvSpPr/>
          <p:nvPr/>
        </p:nvSpPr>
        <p:spPr>
          <a:xfrm>
            <a:off x="2829699" y="1858072"/>
            <a:ext cx="6497163" cy="60676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6" name="Rectangle 40"/>
          <p:cNvSpPr/>
          <p:nvPr/>
        </p:nvSpPr>
        <p:spPr>
          <a:xfrm>
            <a:off x="6189309" y="2438682"/>
            <a:ext cx="3937365" cy="58852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5" y="3872785"/>
            <a:ext cx="5975657" cy="2425825"/>
          </a:xfrm>
          <a:prstGeom prst="rect">
            <a:avLst/>
          </a:prstGeom>
        </p:spPr>
      </p:pic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76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76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4719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2751342" y="3027204"/>
            <a:ext cx="6833001" cy="72429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2" name="Rectangle 40"/>
          <p:cNvSpPr/>
          <p:nvPr/>
        </p:nvSpPr>
        <p:spPr>
          <a:xfrm>
            <a:off x="292857" y="2453506"/>
            <a:ext cx="2010842" cy="79654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312532" y="3723242"/>
            <a:ext cx="4263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1. Declare a global  array “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key_state</a:t>
            </a:r>
            <a:r>
              <a:rPr lang="en-US" altLang="zh-TW" sz="2000" dirty="0" smtClean="0">
                <a:solidFill>
                  <a:srgbClr val="FF0000"/>
                </a:solidFill>
              </a:rPr>
              <a:t>” to determine the state of certain key. If the state is false means the key is being pressed, otherwise not being pressed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2. “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event.type</a:t>
            </a:r>
            <a:r>
              <a:rPr lang="en-US" altLang="zh-TW" sz="2000" dirty="0" smtClean="0">
                <a:solidFill>
                  <a:srgbClr val="FF0000"/>
                </a:solidFill>
              </a:rPr>
              <a:t>” can get the type of event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3. “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even.keyboard.keycode</a:t>
            </a:r>
            <a:r>
              <a:rPr lang="en-US" altLang="zh-TW" sz="2000" dirty="0" smtClean="0">
                <a:solidFill>
                  <a:srgbClr val="FF0000"/>
                </a:solidFill>
              </a:rPr>
              <a:t>” can get which key cause the event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</p:txBody>
      </p:sp>
      <p:sp>
        <p:nvSpPr>
          <p:cNvPr id="33" name="Rectangle 40"/>
          <p:cNvSpPr/>
          <p:nvPr/>
        </p:nvSpPr>
        <p:spPr>
          <a:xfrm>
            <a:off x="10128499" y="2318432"/>
            <a:ext cx="1972475" cy="73874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35" name="Rectangle 40"/>
          <p:cNvSpPr/>
          <p:nvPr/>
        </p:nvSpPr>
        <p:spPr>
          <a:xfrm>
            <a:off x="2196110" y="2504396"/>
            <a:ext cx="2039032" cy="52280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7" name="Rectangle 40"/>
          <p:cNvSpPr/>
          <p:nvPr/>
        </p:nvSpPr>
        <p:spPr>
          <a:xfrm>
            <a:off x="2829699" y="1858072"/>
            <a:ext cx="6497163" cy="60676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6" name="Rectangle 40"/>
          <p:cNvSpPr/>
          <p:nvPr/>
        </p:nvSpPr>
        <p:spPr>
          <a:xfrm>
            <a:off x="6189309" y="2438682"/>
            <a:ext cx="3937365" cy="58852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0421"/>
            <a:ext cx="4946904" cy="1676486"/>
          </a:xfrm>
          <a:prstGeom prst="rect">
            <a:avLst/>
          </a:prstGeom>
        </p:spPr>
      </p:pic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77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77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4719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2751342" y="3027204"/>
            <a:ext cx="6833001" cy="72429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694" y="4894715"/>
            <a:ext cx="3221465" cy="27829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0"/>
          <p:cNvSpPr/>
          <p:nvPr/>
        </p:nvSpPr>
        <p:spPr>
          <a:xfrm>
            <a:off x="292857" y="2453506"/>
            <a:ext cx="2010842" cy="79654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859256" y="4171745"/>
            <a:ext cx="6179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Update variables depend on the event</a:t>
            </a:r>
          </a:p>
        </p:txBody>
      </p:sp>
      <p:sp>
        <p:nvSpPr>
          <p:cNvPr id="33" name="Rectangle 40"/>
          <p:cNvSpPr/>
          <p:nvPr/>
        </p:nvSpPr>
        <p:spPr>
          <a:xfrm>
            <a:off x="10128499" y="2318432"/>
            <a:ext cx="1972475" cy="73874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cxnSp>
        <p:nvCxnSpPr>
          <p:cNvPr id="34" name="肘形接點 33"/>
          <p:cNvCxnSpPr>
            <a:endCxn id="43" idx="1"/>
          </p:cNvCxnSpPr>
          <p:nvPr/>
        </p:nvCxnSpPr>
        <p:spPr>
          <a:xfrm flipV="1">
            <a:off x="3566159" y="4371800"/>
            <a:ext cx="2293097" cy="667560"/>
          </a:xfrm>
          <a:prstGeom prst="bentConnector3">
            <a:avLst>
              <a:gd name="adj1" fmla="val 50000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40"/>
          <p:cNvSpPr/>
          <p:nvPr/>
        </p:nvSpPr>
        <p:spPr>
          <a:xfrm>
            <a:off x="2196110" y="2504396"/>
            <a:ext cx="2039032" cy="52280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7" name="Rectangle 40"/>
          <p:cNvSpPr/>
          <p:nvPr/>
        </p:nvSpPr>
        <p:spPr>
          <a:xfrm>
            <a:off x="2829699" y="1858072"/>
            <a:ext cx="6497163" cy="60676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6" name="Rectangle 40"/>
          <p:cNvSpPr/>
          <p:nvPr/>
        </p:nvSpPr>
        <p:spPr>
          <a:xfrm>
            <a:off x="4158475" y="2453506"/>
            <a:ext cx="2001306" cy="58852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8" name="Rectangle 40"/>
          <p:cNvSpPr/>
          <p:nvPr/>
        </p:nvSpPr>
        <p:spPr>
          <a:xfrm>
            <a:off x="8193312" y="2409135"/>
            <a:ext cx="1911895" cy="58852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8795"/>
            <a:ext cx="5366026" cy="3179205"/>
          </a:xfrm>
          <a:prstGeom prst="rect">
            <a:avLst/>
          </a:prstGeom>
        </p:spPr>
      </p:pic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78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78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4719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2751342" y="3027204"/>
            <a:ext cx="6833001" cy="63676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2" name="Rectangle 40"/>
          <p:cNvSpPr/>
          <p:nvPr/>
        </p:nvSpPr>
        <p:spPr>
          <a:xfrm>
            <a:off x="292857" y="2453506"/>
            <a:ext cx="2010842" cy="79654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510716" y="3927450"/>
            <a:ext cx="617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Update the position of rectangle base on which key is being pressed.</a:t>
            </a:r>
          </a:p>
        </p:txBody>
      </p:sp>
      <p:sp>
        <p:nvSpPr>
          <p:cNvPr id="33" name="Rectangle 40"/>
          <p:cNvSpPr/>
          <p:nvPr/>
        </p:nvSpPr>
        <p:spPr>
          <a:xfrm>
            <a:off x="10128499" y="2318432"/>
            <a:ext cx="1972475" cy="73874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35" name="Rectangle 40"/>
          <p:cNvSpPr/>
          <p:nvPr/>
        </p:nvSpPr>
        <p:spPr>
          <a:xfrm>
            <a:off x="2196110" y="2504396"/>
            <a:ext cx="2039032" cy="52280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7" name="Rectangle 40"/>
          <p:cNvSpPr/>
          <p:nvPr/>
        </p:nvSpPr>
        <p:spPr>
          <a:xfrm>
            <a:off x="2829699" y="1858072"/>
            <a:ext cx="6497163" cy="60676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6" name="Rectangle 40"/>
          <p:cNvSpPr/>
          <p:nvPr/>
        </p:nvSpPr>
        <p:spPr>
          <a:xfrm>
            <a:off x="4158475" y="2453506"/>
            <a:ext cx="2001306" cy="58852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8" name="Rectangle 40"/>
          <p:cNvSpPr/>
          <p:nvPr/>
        </p:nvSpPr>
        <p:spPr>
          <a:xfrm>
            <a:off x="8193312" y="2409135"/>
            <a:ext cx="1911895" cy="58852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0421"/>
            <a:ext cx="4946904" cy="1676486"/>
          </a:xfrm>
          <a:prstGeom prst="rect">
            <a:avLst/>
          </a:prstGeom>
        </p:spPr>
      </p:pic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79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79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4719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2751342" y="3027204"/>
            <a:ext cx="6833001" cy="72429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846" y="5107654"/>
            <a:ext cx="3221465" cy="278292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0"/>
          <p:cNvSpPr/>
          <p:nvPr/>
        </p:nvSpPr>
        <p:spPr>
          <a:xfrm>
            <a:off x="292857" y="2453506"/>
            <a:ext cx="2010842" cy="79654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859256" y="4150637"/>
            <a:ext cx="6179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Draw what you want</a:t>
            </a:r>
          </a:p>
        </p:txBody>
      </p:sp>
      <p:sp>
        <p:nvSpPr>
          <p:cNvPr id="33" name="Rectangle 40"/>
          <p:cNvSpPr/>
          <p:nvPr/>
        </p:nvSpPr>
        <p:spPr>
          <a:xfrm>
            <a:off x="10128499" y="2318432"/>
            <a:ext cx="1972475" cy="73874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cxnSp>
        <p:nvCxnSpPr>
          <p:cNvPr id="34" name="肘形接點 33"/>
          <p:cNvCxnSpPr/>
          <p:nvPr/>
        </p:nvCxnSpPr>
        <p:spPr>
          <a:xfrm flipV="1">
            <a:off x="3558816" y="4361640"/>
            <a:ext cx="2300440" cy="875090"/>
          </a:xfrm>
          <a:prstGeom prst="bentConnector3">
            <a:avLst>
              <a:gd name="adj1" fmla="val 50000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40"/>
          <p:cNvSpPr/>
          <p:nvPr/>
        </p:nvSpPr>
        <p:spPr>
          <a:xfrm>
            <a:off x="2196110" y="2504396"/>
            <a:ext cx="2039032" cy="52280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7" name="Rectangle 40"/>
          <p:cNvSpPr/>
          <p:nvPr/>
        </p:nvSpPr>
        <p:spPr>
          <a:xfrm>
            <a:off x="2829699" y="1858072"/>
            <a:ext cx="6497163" cy="60676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6" name="Rectangle 40"/>
          <p:cNvSpPr/>
          <p:nvPr/>
        </p:nvSpPr>
        <p:spPr>
          <a:xfrm>
            <a:off x="4158475" y="2453506"/>
            <a:ext cx="2001306" cy="58852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8" name="Rectangle 40"/>
          <p:cNvSpPr/>
          <p:nvPr/>
        </p:nvSpPr>
        <p:spPr>
          <a:xfrm>
            <a:off x="6234696" y="2453505"/>
            <a:ext cx="1911895" cy="58852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Hello to Allegro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347365" y="1645435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1"/>
            <a:r>
              <a:rPr kumimoji="1" lang="en-US" dirty="0" smtClean="0"/>
              <a:t>The functions of allegro</a:t>
            </a:r>
            <a:r>
              <a:rPr kumimoji="1" lang="en-US" dirty="0"/>
              <a:t>	</a:t>
            </a:r>
            <a:endParaRPr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1" y="2299855"/>
            <a:ext cx="11108499" cy="239284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967497" y="5592594"/>
            <a:ext cx="696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A function that return “ALLEGRO_COLOR” type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20" name="肘形接點 19"/>
          <p:cNvCxnSpPr/>
          <p:nvPr/>
        </p:nvCxnSpPr>
        <p:spPr>
          <a:xfrm>
            <a:off x="759850" y="3047423"/>
            <a:ext cx="2008841" cy="2700000"/>
          </a:xfrm>
          <a:prstGeom prst="bentConnector3">
            <a:avLst>
              <a:gd name="adj1" fmla="val -28164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80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80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4719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2751342" y="3027204"/>
            <a:ext cx="6833001" cy="72429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2" name="Rectangle 40"/>
          <p:cNvSpPr/>
          <p:nvPr/>
        </p:nvSpPr>
        <p:spPr>
          <a:xfrm>
            <a:off x="292857" y="2453506"/>
            <a:ext cx="2010842" cy="79654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927311" y="4450892"/>
            <a:ext cx="4185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Destroy event queue</a:t>
            </a:r>
          </a:p>
        </p:txBody>
      </p:sp>
      <p:cxnSp>
        <p:nvCxnSpPr>
          <p:cNvPr id="34" name="肘形接點 33"/>
          <p:cNvCxnSpPr>
            <a:stCxn id="4" idx="3"/>
          </p:cNvCxnSpPr>
          <p:nvPr/>
        </p:nvCxnSpPr>
        <p:spPr>
          <a:xfrm>
            <a:off x="5932852" y="4689776"/>
            <a:ext cx="803228" cy="12700"/>
          </a:xfrm>
          <a:prstGeom prst="bentConnector3">
            <a:avLst>
              <a:gd name="adj1" fmla="val -4391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40"/>
          <p:cNvSpPr/>
          <p:nvPr/>
        </p:nvSpPr>
        <p:spPr>
          <a:xfrm>
            <a:off x="2196110" y="2504396"/>
            <a:ext cx="2039032" cy="52280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7" name="Rectangle 40"/>
          <p:cNvSpPr/>
          <p:nvPr/>
        </p:nvSpPr>
        <p:spPr>
          <a:xfrm>
            <a:off x="2829699" y="1858072"/>
            <a:ext cx="6497163" cy="60676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6" name="Rectangle 40"/>
          <p:cNvSpPr/>
          <p:nvPr/>
        </p:nvSpPr>
        <p:spPr>
          <a:xfrm>
            <a:off x="4158475" y="2453506"/>
            <a:ext cx="2001306" cy="58852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8" name="Rectangle 40"/>
          <p:cNvSpPr/>
          <p:nvPr/>
        </p:nvSpPr>
        <p:spPr>
          <a:xfrm>
            <a:off x="6147450" y="2444460"/>
            <a:ext cx="4009899" cy="58852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19" y="4530332"/>
            <a:ext cx="5597333" cy="3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81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81</a:t>
            </a:fld>
            <a:endParaRPr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Google Shape;317;p15"/>
          <p:cNvSpPr txBox="1">
            <a:spLocks noGrp="1"/>
          </p:cNvSpPr>
          <p:nvPr>
            <p:ph type="body" idx="1"/>
          </p:nvPr>
        </p:nvSpPr>
        <p:spPr>
          <a:xfrm>
            <a:off x="1827656" y="1276016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The process flow of event</a:t>
            </a:r>
            <a:endParaRPr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95719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4250106" y="2526428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4347579" y="2559249"/>
            <a:ext cx="173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Process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272936" y="251413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8" name="文字方塊 27"/>
          <p:cNvSpPr txBox="1"/>
          <p:nvPr/>
        </p:nvSpPr>
        <p:spPr>
          <a:xfrm>
            <a:off x="2426151" y="2527057"/>
            <a:ext cx="163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Check event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193312" y="2516634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8737084" y="2554492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Draw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016491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10511343" y="2542254"/>
            <a:ext cx="114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Destroy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291935" y="2504396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835707" y="2542254"/>
            <a:ext cx="84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221709" y="2522841"/>
            <a:ext cx="1874130" cy="431761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6547203" y="2560699"/>
            <a:ext cx="106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Update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40" name="肘形接點 39"/>
          <p:cNvCxnSpPr>
            <a:stCxn id="27" idx="2"/>
            <a:endCxn id="30" idx="2"/>
          </p:cNvCxnSpPr>
          <p:nvPr/>
        </p:nvCxnSpPr>
        <p:spPr>
          <a:xfrm rot="16200000" flipH="1">
            <a:off x="6143095" y="-63017"/>
            <a:ext cx="8710" cy="6026528"/>
          </a:xfrm>
          <a:prstGeom prst="bentConnector3">
            <a:avLst>
              <a:gd name="adj1" fmla="val 75071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0" idx="0"/>
            <a:endCxn id="27" idx="0"/>
          </p:cNvCxnSpPr>
          <p:nvPr/>
        </p:nvCxnSpPr>
        <p:spPr>
          <a:xfrm rot="16200000" flipV="1">
            <a:off x="6127270" y="-478952"/>
            <a:ext cx="40361" cy="6026528"/>
          </a:xfrm>
          <a:prstGeom prst="bentConnector3">
            <a:avLst>
              <a:gd name="adj1" fmla="val 1471918"/>
            </a:avLst>
          </a:prstGeom>
          <a:ln w="539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60757" y="31011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don’t have any event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347579" y="1918322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If program not be terminated</a:t>
            </a:r>
          </a:p>
        </p:txBody>
      </p:sp>
      <p:sp>
        <p:nvSpPr>
          <p:cNvPr id="25" name="Rectangle 40"/>
          <p:cNvSpPr/>
          <p:nvPr/>
        </p:nvSpPr>
        <p:spPr>
          <a:xfrm>
            <a:off x="2751342" y="3027204"/>
            <a:ext cx="6833001" cy="72429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2" name="Rectangle 40"/>
          <p:cNvSpPr/>
          <p:nvPr/>
        </p:nvSpPr>
        <p:spPr>
          <a:xfrm>
            <a:off x="292857" y="2453506"/>
            <a:ext cx="2010842" cy="79654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927311" y="4450892"/>
            <a:ext cx="4185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Destroy event queue</a:t>
            </a:r>
          </a:p>
        </p:txBody>
      </p:sp>
      <p:cxnSp>
        <p:nvCxnSpPr>
          <p:cNvPr id="34" name="肘形接點 33"/>
          <p:cNvCxnSpPr>
            <a:stCxn id="4" idx="3"/>
          </p:cNvCxnSpPr>
          <p:nvPr/>
        </p:nvCxnSpPr>
        <p:spPr>
          <a:xfrm>
            <a:off x="5932852" y="4689776"/>
            <a:ext cx="803228" cy="12700"/>
          </a:xfrm>
          <a:prstGeom prst="bentConnector3">
            <a:avLst>
              <a:gd name="adj1" fmla="val -4391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40"/>
          <p:cNvSpPr/>
          <p:nvPr/>
        </p:nvSpPr>
        <p:spPr>
          <a:xfrm>
            <a:off x="2196110" y="2504396"/>
            <a:ext cx="2039032" cy="52280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7" name="Rectangle 40"/>
          <p:cNvSpPr/>
          <p:nvPr/>
        </p:nvSpPr>
        <p:spPr>
          <a:xfrm>
            <a:off x="2829699" y="1858072"/>
            <a:ext cx="6497163" cy="60676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6" name="Rectangle 40"/>
          <p:cNvSpPr/>
          <p:nvPr/>
        </p:nvSpPr>
        <p:spPr>
          <a:xfrm>
            <a:off x="4158475" y="2453506"/>
            <a:ext cx="2001306" cy="58852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48" name="Rectangle 40"/>
          <p:cNvSpPr/>
          <p:nvPr/>
        </p:nvSpPr>
        <p:spPr>
          <a:xfrm>
            <a:off x="6147450" y="2444460"/>
            <a:ext cx="4009899" cy="58852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19" y="4530332"/>
            <a:ext cx="5597333" cy="3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220" y="75996"/>
            <a:ext cx="10128448" cy="1035373"/>
          </a:xfrm>
        </p:spPr>
        <p:txBody>
          <a:bodyPr/>
          <a:lstStyle/>
          <a:p>
            <a:r>
              <a:rPr lang="en-US" altLang="ko-KR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ko-KR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utline</a:t>
            </a:r>
            <a:endParaRPr lang="ko-KR" altLang="en-US" dirty="0">
              <a:latin typeface="Microsoft YaHe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7726" y="1034908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3114360" y="1130908"/>
            <a:ext cx="8154708" cy="6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2170846" y="1130908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179805" y="1174522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3332030" y="1236075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ntroduction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36220" y="2243905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Rectangle 27"/>
          <p:cNvSpPr/>
          <p:nvPr/>
        </p:nvSpPr>
        <p:spPr>
          <a:xfrm>
            <a:off x="3102854" y="2339905"/>
            <a:ext cx="8154708" cy="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59340" y="2339905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2168299" y="2383519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3332030" y="2445072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Draw something!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36220" y="3418973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Rectangle 34"/>
          <p:cNvSpPr/>
          <p:nvPr/>
        </p:nvSpPr>
        <p:spPr>
          <a:xfrm>
            <a:off x="3102854" y="3514973"/>
            <a:ext cx="8154708" cy="6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Rectangle 35"/>
          <p:cNvSpPr/>
          <p:nvPr/>
        </p:nvSpPr>
        <p:spPr>
          <a:xfrm>
            <a:off x="2159340" y="3514973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2168299" y="3558587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3332029" y="3620140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Deal with event 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36220" y="4594041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Rectangle 40"/>
          <p:cNvSpPr/>
          <p:nvPr/>
        </p:nvSpPr>
        <p:spPr>
          <a:xfrm>
            <a:off x="3102854" y="4690041"/>
            <a:ext cx="8154708" cy="6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Rectangle 41"/>
          <p:cNvSpPr/>
          <p:nvPr/>
        </p:nvSpPr>
        <p:spPr>
          <a:xfrm>
            <a:off x="2159340" y="4690041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2168299" y="4733655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3332029" y="4795208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Play some music!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39"/>
          <p:cNvSpPr/>
          <p:nvPr/>
        </p:nvSpPr>
        <p:spPr>
          <a:xfrm>
            <a:off x="2036220" y="5769109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Rectangle 40"/>
          <p:cNvSpPr/>
          <p:nvPr/>
        </p:nvSpPr>
        <p:spPr>
          <a:xfrm>
            <a:off x="3102854" y="5865109"/>
            <a:ext cx="8166214" cy="672000"/>
          </a:xfrm>
          <a:prstGeom prst="rect">
            <a:avLst/>
          </a:prstGeom>
          <a:solidFill>
            <a:srgbClr val="EF5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5" name="Rectangle 41"/>
          <p:cNvSpPr/>
          <p:nvPr/>
        </p:nvSpPr>
        <p:spPr>
          <a:xfrm>
            <a:off x="2159340" y="5865109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TextBox 42"/>
          <p:cNvSpPr txBox="1"/>
          <p:nvPr/>
        </p:nvSpPr>
        <p:spPr>
          <a:xfrm>
            <a:off x="2168299" y="5908723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EF57E8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3200" b="1" dirty="0">
              <a:solidFill>
                <a:srgbClr val="EF57E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12"/>
          <p:cNvSpPr txBox="1"/>
          <p:nvPr/>
        </p:nvSpPr>
        <p:spPr bwMode="auto">
          <a:xfrm>
            <a:off x="3332029" y="5970276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Supplementary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40"/>
          <p:cNvSpPr/>
          <p:nvPr/>
        </p:nvSpPr>
        <p:spPr>
          <a:xfrm>
            <a:off x="1772816" y="5597654"/>
            <a:ext cx="10276943" cy="1148585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39" name="Rectangle 40"/>
          <p:cNvSpPr/>
          <p:nvPr/>
        </p:nvSpPr>
        <p:spPr>
          <a:xfrm>
            <a:off x="1887725" y="836709"/>
            <a:ext cx="9944057" cy="3661332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83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83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 sound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1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84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84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 sound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3918679" y="1639237"/>
            <a:ext cx="6487136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6764354" y="3300924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779571" y="3286701"/>
            <a:ext cx="3995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Include the head file </a:t>
            </a:r>
            <a:r>
              <a:rPr lang="en-US" altLang="zh-TW" sz="2000" dirty="0" smtClean="0">
                <a:solidFill>
                  <a:srgbClr val="FF0000"/>
                </a:solidFill>
              </a:rPr>
              <a:t>can display sound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99" y="3179227"/>
            <a:ext cx="5034359" cy="6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85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85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 sound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6125031" y="1639237"/>
            <a:ext cx="4280784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6654638" y="3407388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827387" y="3393165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Initialize audio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addon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6" name="Rectangle 40"/>
          <p:cNvSpPr/>
          <p:nvPr/>
        </p:nvSpPr>
        <p:spPr>
          <a:xfrm>
            <a:off x="1401499" y="1496705"/>
            <a:ext cx="2517180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16" y="3300924"/>
            <a:ext cx="5100145" cy="6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86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86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 sound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8275743" y="1639237"/>
            <a:ext cx="213007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6654638" y="3407388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245745" y="4995421"/>
            <a:ext cx="39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Load the sound instance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6" name="Rectangle 40"/>
          <p:cNvSpPr/>
          <p:nvPr/>
        </p:nvSpPr>
        <p:spPr>
          <a:xfrm>
            <a:off x="1401498" y="1496705"/>
            <a:ext cx="466789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51" y="2731657"/>
            <a:ext cx="8435940" cy="1588033"/>
          </a:xfrm>
          <a:prstGeom prst="rect">
            <a:avLst/>
          </a:prstGeom>
        </p:spPr>
      </p:pic>
      <p:cxnSp>
        <p:nvCxnSpPr>
          <p:cNvPr id="27" name="肘形接點 26"/>
          <p:cNvCxnSpPr/>
          <p:nvPr/>
        </p:nvCxnSpPr>
        <p:spPr>
          <a:xfrm>
            <a:off x="2480691" y="2973829"/>
            <a:ext cx="576000" cy="2232000"/>
          </a:xfrm>
          <a:prstGeom prst="bentConnector3">
            <a:avLst>
              <a:gd name="adj1" fmla="val -79708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87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87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 sound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8275743" y="1639237"/>
            <a:ext cx="213007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6654638" y="3407388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135954" y="4843443"/>
            <a:ext cx="3995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Create a sound instance so that it can be attach into mixer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6" name="Rectangle 40"/>
          <p:cNvSpPr/>
          <p:nvPr/>
        </p:nvSpPr>
        <p:spPr>
          <a:xfrm>
            <a:off x="1401498" y="1496705"/>
            <a:ext cx="466789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51" y="2731657"/>
            <a:ext cx="8435940" cy="1588033"/>
          </a:xfrm>
          <a:prstGeom prst="rect">
            <a:avLst/>
          </a:prstGeom>
        </p:spPr>
      </p:pic>
      <p:cxnSp>
        <p:nvCxnSpPr>
          <p:cNvPr id="27" name="肘形接點 26"/>
          <p:cNvCxnSpPr/>
          <p:nvPr/>
        </p:nvCxnSpPr>
        <p:spPr>
          <a:xfrm>
            <a:off x="2480691" y="3201930"/>
            <a:ext cx="576000" cy="1980000"/>
          </a:xfrm>
          <a:prstGeom prst="bentConnector3">
            <a:avLst>
              <a:gd name="adj1" fmla="val -79708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88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88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 sound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8275743" y="1639237"/>
            <a:ext cx="213007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6654638" y="3407388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166583" y="4749733"/>
            <a:ext cx="3995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Set the play mode, you can use: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ALLEGRO_PLAYMODE_ONCE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ALLEGRO_PLAYMODE_LOOP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6" name="Rectangle 40"/>
          <p:cNvSpPr/>
          <p:nvPr/>
        </p:nvSpPr>
        <p:spPr>
          <a:xfrm>
            <a:off x="1401498" y="1496705"/>
            <a:ext cx="466789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51" y="2731657"/>
            <a:ext cx="8435940" cy="1588033"/>
          </a:xfrm>
          <a:prstGeom prst="rect">
            <a:avLst/>
          </a:prstGeom>
        </p:spPr>
      </p:pic>
      <p:cxnSp>
        <p:nvCxnSpPr>
          <p:cNvPr id="27" name="肘形接點 26"/>
          <p:cNvCxnSpPr/>
          <p:nvPr/>
        </p:nvCxnSpPr>
        <p:spPr>
          <a:xfrm>
            <a:off x="2431300" y="3519676"/>
            <a:ext cx="576000" cy="1584000"/>
          </a:xfrm>
          <a:prstGeom prst="bentConnector3">
            <a:avLst>
              <a:gd name="adj1" fmla="val -79708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89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89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 sound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8275743" y="1639237"/>
            <a:ext cx="213007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6654638" y="3407388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245745" y="4786794"/>
            <a:ext cx="399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Attach the sound into mixer so that it can be played with multiple sound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6" name="Rectangle 40"/>
          <p:cNvSpPr/>
          <p:nvPr/>
        </p:nvSpPr>
        <p:spPr>
          <a:xfrm>
            <a:off x="1401498" y="1496705"/>
            <a:ext cx="466789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51" y="2731657"/>
            <a:ext cx="8435940" cy="1588033"/>
          </a:xfrm>
          <a:prstGeom prst="rect">
            <a:avLst/>
          </a:prstGeom>
        </p:spPr>
      </p:pic>
      <p:cxnSp>
        <p:nvCxnSpPr>
          <p:cNvPr id="27" name="肘形接點 26"/>
          <p:cNvCxnSpPr/>
          <p:nvPr/>
        </p:nvCxnSpPr>
        <p:spPr>
          <a:xfrm>
            <a:off x="2480691" y="3783368"/>
            <a:ext cx="576000" cy="1404000"/>
          </a:xfrm>
          <a:prstGeom prst="bentConnector3">
            <a:avLst>
              <a:gd name="adj1" fmla="val -79708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4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19" y="114657"/>
            <a:ext cx="11379336" cy="6213404"/>
          </a:xfrm>
          <a:prstGeom prst="rect">
            <a:avLst/>
          </a:prstGeom>
        </p:spPr>
      </p:pic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8" name="Google Shape;317;p15"/>
          <p:cNvSpPr txBox="1">
            <a:spLocks/>
          </p:cNvSpPr>
          <p:nvPr/>
        </p:nvSpPr>
        <p:spPr>
          <a:xfrm>
            <a:off x="7074987" y="1584960"/>
            <a:ext cx="1936933" cy="43688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r>
              <a:rPr kumimoji="1" lang="en-US" altLang="zh-CN" dirty="0" smtClean="0"/>
              <a:t>window! </a:t>
            </a:r>
          </a:p>
        </p:txBody>
      </p:sp>
    </p:spTree>
    <p:extLst>
      <p:ext uri="{BB962C8B-B14F-4D97-AF65-F5344CB8AC3E}">
        <p14:creationId xmlns:p14="http://schemas.microsoft.com/office/powerpoint/2010/main" val="12941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90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90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 sound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8275743" y="1639237"/>
            <a:ext cx="213007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6654638" y="3407388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166583" y="4913021"/>
            <a:ext cx="39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Play the sample.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6" name="Rectangle 40"/>
          <p:cNvSpPr/>
          <p:nvPr/>
        </p:nvSpPr>
        <p:spPr>
          <a:xfrm>
            <a:off x="1401498" y="1496705"/>
            <a:ext cx="466789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51" y="2731657"/>
            <a:ext cx="8435940" cy="1588033"/>
          </a:xfrm>
          <a:prstGeom prst="rect">
            <a:avLst/>
          </a:prstGeom>
        </p:spPr>
      </p:pic>
      <p:cxnSp>
        <p:nvCxnSpPr>
          <p:cNvPr id="27" name="肘形接點 26"/>
          <p:cNvCxnSpPr/>
          <p:nvPr/>
        </p:nvCxnSpPr>
        <p:spPr>
          <a:xfrm>
            <a:off x="2433623" y="4072767"/>
            <a:ext cx="576000" cy="1008000"/>
          </a:xfrm>
          <a:prstGeom prst="bentConnector3">
            <a:avLst>
              <a:gd name="adj1" fmla="val -79708"/>
            </a:avLst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91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91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 sound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8275743" y="1639237"/>
            <a:ext cx="2130072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6654638" y="3407388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961014" y="3372884"/>
            <a:ext cx="399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You can use this function to stop the sample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6" name="Rectangle 40"/>
          <p:cNvSpPr/>
          <p:nvPr/>
        </p:nvSpPr>
        <p:spPr>
          <a:xfrm>
            <a:off x="1401498" y="1496705"/>
            <a:ext cx="4667893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2" y="3407388"/>
            <a:ext cx="5852649" cy="3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92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92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 sound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1827656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" name="文字方塊 2"/>
          <p:cNvSpPr txBox="1"/>
          <p:nvPr/>
        </p:nvSpPr>
        <p:spPr>
          <a:xfrm>
            <a:off x="2296446" y="175399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76446" y="198553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include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3974319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文字方塊 18"/>
          <p:cNvSpPr txBox="1"/>
          <p:nvPr/>
        </p:nvSpPr>
        <p:spPr>
          <a:xfrm>
            <a:off x="4443109" y="1753998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I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nit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6125031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6593821" y="1753998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isplay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Pentagon 12">
            <a:extLst>
              <a:ext uri="{FF2B5EF4-FFF2-40B4-BE49-F238E27FC236}">
                <a16:creationId xmlns:a16="http://schemas.microsoft.com/office/drawing/2014/main" id="{1703E366-1E16-4207-A389-131A476155CA}"/>
              </a:ext>
            </a:extLst>
          </p:cNvPr>
          <p:cNvSpPr/>
          <p:nvPr/>
        </p:nvSpPr>
        <p:spPr>
          <a:xfrm>
            <a:off x="8275743" y="1698710"/>
            <a:ext cx="2074433" cy="510686"/>
          </a:xfrm>
          <a:prstGeom prst="homePlate">
            <a:avLst>
              <a:gd name="adj" fmla="val 351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文字方塊 22"/>
          <p:cNvSpPr txBox="1"/>
          <p:nvPr/>
        </p:nvSpPr>
        <p:spPr>
          <a:xfrm>
            <a:off x="8744533" y="1753998"/>
            <a:ext cx="98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</a:t>
            </a:r>
            <a:r>
              <a:rPr lang="en-US" altLang="zh-TW" sz="2000" dirty="0" smtClean="0">
                <a:solidFill>
                  <a:schemeClr val="bg1"/>
                </a:solidFill>
              </a:rPr>
              <a:t>estroy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6654638" y="3407388"/>
            <a:ext cx="1015217" cy="3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961014" y="3372884"/>
            <a:ext cx="39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Destroy the sample instance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6" name="Rectangle 40"/>
          <p:cNvSpPr/>
          <p:nvPr/>
        </p:nvSpPr>
        <p:spPr>
          <a:xfrm>
            <a:off x="1401498" y="1496705"/>
            <a:ext cx="6818606" cy="74612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22" y="3372884"/>
            <a:ext cx="6322099" cy="4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220" y="75996"/>
            <a:ext cx="10128448" cy="1035373"/>
          </a:xfrm>
        </p:spPr>
        <p:txBody>
          <a:bodyPr/>
          <a:lstStyle/>
          <a:p>
            <a:r>
              <a:rPr lang="en-US" altLang="ko-KR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ko-KR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utline</a:t>
            </a:r>
            <a:endParaRPr lang="ko-KR" altLang="en-US" dirty="0">
              <a:latin typeface="Microsoft YaHe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7726" y="1034908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3114360" y="1130908"/>
            <a:ext cx="8154708" cy="6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2170846" y="1130908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179805" y="1174522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3332030" y="1236075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ntroduction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36220" y="2243905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Rectangle 27"/>
          <p:cNvSpPr/>
          <p:nvPr/>
        </p:nvSpPr>
        <p:spPr>
          <a:xfrm>
            <a:off x="3102854" y="2339905"/>
            <a:ext cx="8154708" cy="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59340" y="2339905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2168299" y="2383519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3332030" y="2445072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Draw something!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36220" y="3418973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Rectangle 34"/>
          <p:cNvSpPr/>
          <p:nvPr/>
        </p:nvSpPr>
        <p:spPr>
          <a:xfrm>
            <a:off x="3102854" y="3514973"/>
            <a:ext cx="8154708" cy="6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Rectangle 35"/>
          <p:cNvSpPr/>
          <p:nvPr/>
        </p:nvSpPr>
        <p:spPr>
          <a:xfrm>
            <a:off x="2159340" y="3514973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2168299" y="3558587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3332029" y="3620140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Deal with event 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36220" y="4594041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Rectangle 40"/>
          <p:cNvSpPr/>
          <p:nvPr/>
        </p:nvSpPr>
        <p:spPr>
          <a:xfrm>
            <a:off x="3102854" y="4690041"/>
            <a:ext cx="8154708" cy="6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Rectangle 41"/>
          <p:cNvSpPr/>
          <p:nvPr/>
        </p:nvSpPr>
        <p:spPr>
          <a:xfrm>
            <a:off x="2159340" y="4690041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2168299" y="4733655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3332029" y="4795208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Play some music!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39"/>
          <p:cNvSpPr/>
          <p:nvPr/>
        </p:nvSpPr>
        <p:spPr>
          <a:xfrm>
            <a:off x="2036220" y="5769109"/>
            <a:ext cx="9360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Rectangle 40"/>
          <p:cNvSpPr/>
          <p:nvPr/>
        </p:nvSpPr>
        <p:spPr>
          <a:xfrm>
            <a:off x="3102854" y="5865109"/>
            <a:ext cx="8166214" cy="672000"/>
          </a:xfrm>
          <a:prstGeom prst="rect">
            <a:avLst/>
          </a:prstGeom>
          <a:solidFill>
            <a:srgbClr val="EF5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  <p:sp>
        <p:nvSpPr>
          <p:cNvPr id="25" name="Rectangle 41"/>
          <p:cNvSpPr/>
          <p:nvPr/>
        </p:nvSpPr>
        <p:spPr>
          <a:xfrm>
            <a:off x="2159340" y="5865109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TextBox 42"/>
          <p:cNvSpPr txBox="1"/>
          <p:nvPr/>
        </p:nvSpPr>
        <p:spPr>
          <a:xfrm>
            <a:off x="2168299" y="5908723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EF57E8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3200" b="1" dirty="0">
              <a:solidFill>
                <a:srgbClr val="EF57E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12"/>
          <p:cNvSpPr txBox="1"/>
          <p:nvPr/>
        </p:nvSpPr>
        <p:spPr bwMode="auto">
          <a:xfrm>
            <a:off x="3332029" y="5970276"/>
            <a:ext cx="64173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Supplementary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40"/>
          <p:cNvSpPr/>
          <p:nvPr/>
        </p:nvSpPr>
        <p:spPr>
          <a:xfrm>
            <a:off x="1887725" y="836708"/>
            <a:ext cx="9944057" cy="4792789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EF57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94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94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66632" y="1088074"/>
            <a:ext cx="411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~Use finite state machine!!!</a:t>
            </a:r>
            <a:endParaRPr lang="zh-TW" altLang="en-US" sz="2400" dirty="0"/>
          </a:p>
        </p:txBody>
      </p:sp>
      <p:sp>
        <p:nvSpPr>
          <p:cNvPr id="12" name="圓角矩形 11"/>
          <p:cNvSpPr/>
          <p:nvPr/>
        </p:nvSpPr>
        <p:spPr>
          <a:xfrm>
            <a:off x="1827656" y="3584081"/>
            <a:ext cx="137864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827656" y="3877464"/>
            <a:ext cx="137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idle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4576918" y="3584081"/>
            <a:ext cx="15581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76918" y="3877464"/>
            <a:ext cx="15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move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616387" y="2385879"/>
            <a:ext cx="17214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616387" y="2679262"/>
            <a:ext cx="17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attack1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7606078" y="3581814"/>
            <a:ext cx="17214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606078" y="3875197"/>
            <a:ext cx="17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attack2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616387" y="4789597"/>
            <a:ext cx="17214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616387" y="5082980"/>
            <a:ext cx="17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attack3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278815" y="4053631"/>
            <a:ext cx="1225590" cy="6232"/>
          </a:xfrm>
          <a:prstGeom prst="straightConnector1">
            <a:avLst/>
          </a:prstGeom>
          <a:ln w="666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311762" y="4031640"/>
            <a:ext cx="1225590" cy="6232"/>
          </a:xfrm>
          <a:prstGeom prst="straightConnector1">
            <a:avLst/>
          </a:prstGeom>
          <a:ln w="666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endCxn id="21" idx="1"/>
          </p:cNvCxnSpPr>
          <p:nvPr/>
        </p:nvCxnSpPr>
        <p:spPr>
          <a:xfrm>
            <a:off x="6311762" y="4039014"/>
            <a:ext cx="1304625" cy="1228632"/>
          </a:xfrm>
          <a:prstGeom prst="bentConnector3">
            <a:avLst>
              <a:gd name="adj1" fmla="val 50000"/>
            </a:avLst>
          </a:prstGeom>
          <a:ln w="666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endCxn id="17" idx="1"/>
          </p:cNvCxnSpPr>
          <p:nvPr/>
        </p:nvCxnSpPr>
        <p:spPr>
          <a:xfrm flipV="1">
            <a:off x="6311762" y="2863928"/>
            <a:ext cx="1304625" cy="1161968"/>
          </a:xfrm>
          <a:prstGeom prst="bentConnector3">
            <a:avLst>
              <a:gd name="adj1" fmla="val 50000"/>
            </a:avLst>
          </a:prstGeom>
          <a:ln w="666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21" idx="3"/>
            <a:endCxn id="12" idx="2"/>
          </p:cNvCxnSpPr>
          <p:nvPr/>
        </p:nvCxnSpPr>
        <p:spPr>
          <a:xfrm flipH="1" flipV="1">
            <a:off x="2516980" y="4498481"/>
            <a:ext cx="6820904" cy="769165"/>
          </a:xfrm>
          <a:prstGeom prst="bentConnector4">
            <a:avLst>
              <a:gd name="adj1" fmla="val -3351"/>
              <a:gd name="adj2" fmla="val -151984"/>
            </a:avLst>
          </a:prstGeom>
          <a:ln w="666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7" idx="3"/>
            <a:endCxn id="14" idx="0"/>
          </p:cNvCxnSpPr>
          <p:nvPr/>
        </p:nvCxnSpPr>
        <p:spPr>
          <a:xfrm flipH="1">
            <a:off x="5355978" y="2863928"/>
            <a:ext cx="3981906" cy="720153"/>
          </a:xfrm>
          <a:prstGeom prst="bentConnector4">
            <a:avLst>
              <a:gd name="adj1" fmla="val -11865"/>
              <a:gd name="adj2" fmla="val -127639"/>
            </a:avLst>
          </a:prstGeom>
          <a:ln w="666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endCxn id="14" idx="2"/>
          </p:cNvCxnSpPr>
          <p:nvPr/>
        </p:nvCxnSpPr>
        <p:spPr>
          <a:xfrm rot="10800000" flipV="1">
            <a:off x="5355978" y="4041281"/>
            <a:ext cx="3971598" cy="457200"/>
          </a:xfrm>
          <a:prstGeom prst="bentConnector4">
            <a:avLst>
              <a:gd name="adj1" fmla="val -33483"/>
              <a:gd name="adj2" fmla="val 438889"/>
            </a:avLst>
          </a:prstGeom>
          <a:ln w="666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952915" y="3194769"/>
            <a:ext cx="19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Something trigger!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472631" y="6473051"/>
            <a:ext cx="466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 massive attack so the monster rest for a while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853671" y="1630299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Chase the opponent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9476008" y="3625932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Chase the opponent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95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95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74122" y="5070794"/>
            <a:ext cx="4117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By using states, we can easy draw the animation of monster</a:t>
            </a:r>
            <a:endParaRPr lang="zh-TW" altLang="en-US" sz="2400" dirty="0"/>
          </a:p>
        </p:txBody>
      </p:sp>
      <p:sp>
        <p:nvSpPr>
          <p:cNvPr id="12" name="圓角矩形 11"/>
          <p:cNvSpPr/>
          <p:nvPr/>
        </p:nvSpPr>
        <p:spPr>
          <a:xfrm>
            <a:off x="1299336" y="2272055"/>
            <a:ext cx="137864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99336" y="2565438"/>
            <a:ext cx="137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idle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341450" y="2271102"/>
            <a:ext cx="15581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41450" y="2564485"/>
            <a:ext cx="15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move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472328" y="2271102"/>
            <a:ext cx="17214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472328" y="2564485"/>
            <a:ext cx="17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attack1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7766584" y="2271102"/>
            <a:ext cx="17214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766584" y="2564485"/>
            <a:ext cx="17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attack2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0047522" y="2271102"/>
            <a:ext cx="17214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047522" y="2564485"/>
            <a:ext cx="17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attack3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208628" y="3469594"/>
            <a:ext cx="146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Draw the stop monster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341450" y="3466436"/>
            <a:ext cx="146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Draw the moving animation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598398" y="3466436"/>
            <a:ext cx="146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Draw the attack1 animation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892654" y="3466436"/>
            <a:ext cx="146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Draw the attack2 animation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299664" y="3466436"/>
            <a:ext cx="146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Draw the attack3 animation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19032" y="1240474"/>
            <a:ext cx="411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~Use finite state machine!!!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44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96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96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Special effect sound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88256" y="5080954"/>
            <a:ext cx="5489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Just judge the state then use </a:t>
            </a:r>
            <a:r>
              <a:rPr lang="en-US" altLang="zh-TW" sz="2400" dirty="0" err="1"/>
              <a:t>al_play_sample</a:t>
            </a:r>
            <a:r>
              <a:rPr lang="en-US" altLang="zh-TW" sz="2400" dirty="0"/>
              <a:t>(*ALLEGRO_SAMPLE)</a:t>
            </a:r>
            <a:endParaRPr lang="zh-TW" altLang="en-US" sz="2400" dirty="0"/>
          </a:p>
        </p:txBody>
      </p:sp>
      <p:sp>
        <p:nvSpPr>
          <p:cNvPr id="12" name="圓角矩形 11"/>
          <p:cNvSpPr/>
          <p:nvPr/>
        </p:nvSpPr>
        <p:spPr>
          <a:xfrm>
            <a:off x="1299336" y="2272055"/>
            <a:ext cx="137864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99336" y="2565438"/>
            <a:ext cx="137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idle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341450" y="2271102"/>
            <a:ext cx="15581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41450" y="2564485"/>
            <a:ext cx="15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move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472328" y="2271102"/>
            <a:ext cx="17214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472328" y="2564485"/>
            <a:ext cx="17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attack1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7766584" y="2271102"/>
            <a:ext cx="17214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766584" y="2564485"/>
            <a:ext cx="17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attack2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0047522" y="2271102"/>
            <a:ext cx="17214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047522" y="2564485"/>
            <a:ext cx="17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Monster attack3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208628" y="3469594"/>
            <a:ext cx="146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Display the sound of panting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341450" y="3466436"/>
            <a:ext cx="146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Display the sound of </a:t>
            </a:r>
            <a:r>
              <a:rPr lang="en-US" altLang="zh-TW" dirty="0" smtClean="0">
                <a:solidFill>
                  <a:srgbClr val="FF0000"/>
                </a:solidFill>
              </a:rPr>
              <a:t>moving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598398" y="3466436"/>
            <a:ext cx="146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Display the sound of </a:t>
            </a:r>
            <a:r>
              <a:rPr lang="en-US" altLang="zh-TW" dirty="0" smtClean="0">
                <a:solidFill>
                  <a:srgbClr val="FF0000"/>
                </a:solidFill>
              </a:rPr>
              <a:t>attack1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892654" y="3466436"/>
            <a:ext cx="146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Display the sound of </a:t>
            </a:r>
            <a:r>
              <a:rPr lang="en-US" altLang="zh-TW" dirty="0" smtClean="0">
                <a:solidFill>
                  <a:srgbClr val="FF0000"/>
                </a:solidFill>
              </a:rPr>
              <a:t>attack2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299664" y="3466436"/>
            <a:ext cx="146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Display the sound of </a:t>
            </a:r>
            <a:r>
              <a:rPr lang="en-US" altLang="zh-TW" dirty="0" smtClean="0">
                <a:solidFill>
                  <a:srgbClr val="FF0000"/>
                </a:solidFill>
              </a:rPr>
              <a:t>attack3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19032" y="1240474"/>
            <a:ext cx="411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~Use finite state machine!!!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26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702021" y="6567009"/>
            <a:ext cx="412400" cy="29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97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97</a:t>
            </a:fld>
            <a:endParaRPr/>
          </a:p>
        </p:txBody>
      </p:sp>
      <p:sp>
        <p:nvSpPr>
          <p:cNvPr id="7" name="Google Shape;317;p15"/>
          <p:cNvSpPr txBox="1">
            <a:spLocks/>
          </p:cNvSpPr>
          <p:nvPr/>
        </p:nvSpPr>
        <p:spPr>
          <a:xfrm>
            <a:off x="2768691" y="431377"/>
            <a:ext cx="7853200" cy="368454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⦁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464" indent="0">
              <a:buNone/>
            </a:pPr>
            <a:endParaRPr kumimoji="1" lang="en-US" altLang="zh-CN" dirty="0" smtClean="0"/>
          </a:p>
        </p:txBody>
      </p:sp>
      <p:sp>
        <p:nvSpPr>
          <p:cNvPr id="9" name="Google Shape;316;p15"/>
          <p:cNvSpPr txBox="1">
            <a:spLocks/>
          </p:cNvSpPr>
          <p:nvPr/>
        </p:nvSpPr>
        <p:spPr>
          <a:xfrm>
            <a:off x="1827656" y="145050"/>
            <a:ext cx="7853200" cy="85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 video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39136" y="1726890"/>
            <a:ext cx="7719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Use something like mp4 to jpg to transfer the video into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Load the images into an array. You can use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sprintf</a:t>
            </a:r>
            <a:r>
              <a:rPr lang="en-US" altLang="zh-TW" sz="2400" dirty="0" smtClean="0"/>
              <a:t> to manipulate the path of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 a timer as the fps of your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 a event queue to get the timer event.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Each time the timer trigger display the image on the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Plus the index of array by 1 to display the next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Then you get the effect of display video!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84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2682733" y="3228733"/>
            <a:ext cx="62168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8000" dirty="0" smtClean="0"/>
              <a:t>The End~</a:t>
            </a:r>
            <a:endParaRPr sz="8000" dirty="0"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4294967295"/>
          </p:nvPr>
        </p:nvSpPr>
        <p:spPr>
          <a:xfrm>
            <a:off x="2682733" y="4751940"/>
            <a:ext cx="62168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endParaRPr dirty="0"/>
          </a:p>
        </p:txBody>
      </p:sp>
      <p:sp>
        <p:nvSpPr>
          <p:cNvPr id="325" name="Google Shape;325;p16"/>
          <p:cNvSpPr/>
          <p:nvPr/>
        </p:nvSpPr>
        <p:spPr>
          <a:xfrm>
            <a:off x="4787902" y="1133899"/>
            <a:ext cx="2102785" cy="2130837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6D9EEB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875975" y="2197819"/>
            <a:ext cx="1229437" cy="119761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6D9EEB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4381198" y="930267"/>
            <a:ext cx="538247" cy="52303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6D9EEB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4035050" y="3303605"/>
            <a:ext cx="382975" cy="37212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6D9EEB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98</a:t>
            </a:fld>
            <a:endParaRPr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Alegro_turtrial</Template>
  <TotalTime>9657</TotalTime>
  <Words>2283</Words>
  <Application>Microsoft Office PowerPoint</Application>
  <PresentationFormat>寬螢幕</PresentationFormat>
  <Paragraphs>926</Paragraphs>
  <Slides>98</Slides>
  <Notes>98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98</vt:i4>
      </vt:variant>
    </vt:vector>
  </HeadingPairs>
  <TitlesOfParts>
    <vt:vector size="112" baseType="lpstr">
      <vt:lpstr>等线</vt:lpstr>
      <vt:lpstr>DM Sans</vt:lpstr>
      <vt:lpstr>맑은 고딕</vt:lpstr>
      <vt:lpstr>Mangal</vt:lpstr>
      <vt:lpstr>Microsoft YaHei</vt:lpstr>
      <vt:lpstr>Red Hat Text</vt:lpstr>
      <vt:lpstr>Zilla Slab</vt:lpstr>
      <vt:lpstr>Zilla Slab SemiBold</vt:lpstr>
      <vt:lpstr>新細明體</vt:lpstr>
      <vt:lpstr>Arial</vt:lpstr>
      <vt:lpstr>Calibri</vt:lpstr>
      <vt:lpstr>Calibri Light</vt:lpstr>
      <vt:lpstr>Office 佈景主題</vt:lpstr>
      <vt:lpstr>Hume template</vt:lpstr>
      <vt:lpstr>Fun with Allegro</vt:lpstr>
      <vt:lpstr>Bool data type</vt:lpstr>
      <vt:lpstr>Outline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Practice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Practice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PowerPoint 簡報</vt:lpstr>
      <vt:lpstr>PowerPoint 簡報</vt:lpstr>
      <vt:lpstr>PowerPoint 簡報</vt:lpstr>
      <vt:lpstr>PowerPoint 簡報</vt:lpstr>
      <vt:lpstr>The End~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Yuan</dc:creator>
  <cp:lastModifiedBy>Yuan</cp:lastModifiedBy>
  <cp:revision>58</cp:revision>
  <dcterms:created xsi:type="dcterms:W3CDTF">2020-08-31T06:04:17Z</dcterms:created>
  <dcterms:modified xsi:type="dcterms:W3CDTF">2020-11-21T14:35:04Z</dcterms:modified>
</cp:coreProperties>
</file>