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1" r:id="rId4"/>
    <p:sldId id="282" r:id="rId5"/>
    <p:sldId id="258" r:id="rId6"/>
    <p:sldId id="259" r:id="rId7"/>
    <p:sldId id="265" r:id="rId8"/>
    <p:sldId id="283" r:id="rId9"/>
    <p:sldId id="272" r:id="rId10"/>
    <p:sldId id="266" r:id="rId11"/>
    <p:sldId id="267" r:id="rId12"/>
    <p:sldId id="285" r:id="rId13"/>
    <p:sldId id="286" r:id="rId14"/>
    <p:sldId id="287" r:id="rId15"/>
    <p:sldId id="288" r:id="rId16"/>
    <p:sldId id="289" r:id="rId17"/>
    <p:sldId id="292" r:id="rId18"/>
    <p:sldId id="274" r:id="rId19"/>
    <p:sldId id="275" r:id="rId20"/>
    <p:sldId id="276" r:id="rId21"/>
    <p:sldId id="277" r:id="rId22"/>
    <p:sldId id="293" r:id="rId23"/>
    <p:sldId id="278" r:id="rId24"/>
    <p:sldId id="304" r:id="rId25"/>
    <p:sldId id="306" r:id="rId26"/>
    <p:sldId id="307" r:id="rId27"/>
    <p:sldId id="294" r:id="rId28"/>
    <p:sldId id="295" r:id="rId29"/>
    <p:sldId id="296" r:id="rId30"/>
    <p:sldId id="297" r:id="rId31"/>
    <p:sldId id="298" r:id="rId32"/>
    <p:sldId id="279" r:id="rId33"/>
    <p:sldId id="280" r:id="rId34"/>
    <p:sldId id="299" r:id="rId35"/>
    <p:sldId id="301" r:id="rId36"/>
    <p:sldId id="303" r:id="rId37"/>
    <p:sldId id="300" r:id="rId38"/>
    <p:sldId id="30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5"/>
    <p:restoredTop sz="94588"/>
  </p:normalViewPr>
  <p:slideViewPr>
    <p:cSldViewPr snapToGrid="0" snapToObjects="1">
      <p:cViewPr varScale="1">
        <p:scale>
          <a:sx n="64" d="100"/>
          <a:sy n="64" d="100"/>
        </p:scale>
        <p:origin x="8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FC72-A952-B947-B897-F2C11AE7F2F0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261F6-C30A-E84F-AB5B-29B4B0A883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26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4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56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4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79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11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3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9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7D84-35AE-2648-A4DD-D23467E70A45}" type="datetimeFigureOut">
              <a:rPr kumimoji="1" lang="zh-CN" altLang="en-US" smtClean="0"/>
              <a:t>2020/9/1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52B8-0096-3B45-9C0A-412E1E64BB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68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egro.cc/manual/5/keyboard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accomplish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task_1.c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Feel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us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2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4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head</a:t>
            </a:r>
            <a:r>
              <a:rPr lang="zh-CN" altLang="en-US" dirty="0"/>
              <a:t> </a:t>
            </a:r>
            <a:r>
              <a:rPr lang="en-US" altLang="zh-CN" dirty="0"/>
              <a:t>files:</a:t>
            </a:r>
          </a:p>
          <a:p>
            <a:pPr lvl="2"/>
            <a:r>
              <a:rPr lang="en-US" altLang="zh-CN" i="1" u="sng" dirty="0"/>
              <a:t>#include &lt;allegro5/</a:t>
            </a:r>
            <a:r>
              <a:rPr lang="en-US" altLang="zh-CN" i="1" u="sng" dirty="0" err="1"/>
              <a:t>allegro_font.h</a:t>
            </a:r>
            <a:r>
              <a:rPr lang="en-US" altLang="zh-CN" i="1" u="sng" dirty="0"/>
              <a:t>&gt;</a:t>
            </a:r>
            <a:br>
              <a:rPr lang="en-US" altLang="zh-CN" i="1" u="sng" dirty="0"/>
            </a:br>
            <a:r>
              <a:rPr lang="en-US" altLang="zh-CN" i="1" u="sng" dirty="0"/>
              <a:t>#include &lt;allegro5/</a:t>
            </a:r>
            <a:r>
              <a:rPr lang="en-US" altLang="zh-CN" i="1" u="sng" dirty="0" err="1"/>
              <a:t>allegro_ttf.h</a:t>
            </a:r>
            <a:r>
              <a:rPr lang="en-US" altLang="zh-CN" i="1" u="sng" dirty="0"/>
              <a:t>&gt;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initial:</a:t>
            </a:r>
          </a:p>
          <a:p>
            <a:pPr lvl="2"/>
            <a:r>
              <a:rPr lang="en-US" altLang="zh-CN" i="1" u="sng" dirty="0" err="1"/>
              <a:t>al_init_font_addon</a:t>
            </a:r>
            <a:r>
              <a:rPr lang="en-US" altLang="zh-CN" i="1" u="sng" dirty="0"/>
              <a:t>(); </a:t>
            </a:r>
            <a:r>
              <a:rPr lang="en-US" altLang="zh-CN" dirty="0"/>
              <a:t>			// initialize the font </a:t>
            </a:r>
            <a:r>
              <a:rPr lang="en-US" altLang="zh-CN" dirty="0" err="1"/>
              <a:t>addon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u="sng" dirty="0" err="1"/>
              <a:t>al_init_ttf_addon</a:t>
            </a:r>
            <a:r>
              <a:rPr lang="en-US" altLang="zh-CN" i="1" u="sng" dirty="0"/>
              <a:t>();</a:t>
            </a:r>
            <a:r>
              <a:rPr lang="en-US" altLang="zh-CN" dirty="0"/>
              <a:t>			// initialize the </a:t>
            </a:r>
            <a:r>
              <a:rPr lang="en-US" altLang="zh-CN" dirty="0" err="1"/>
              <a:t>ttf</a:t>
            </a:r>
            <a:r>
              <a:rPr lang="en-US" altLang="zh-CN" dirty="0"/>
              <a:t> (True Type Font) </a:t>
            </a:r>
            <a:r>
              <a:rPr lang="en-US" altLang="zh-CN" dirty="0" err="1"/>
              <a:t>addon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10928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al_draw_text</a:t>
            </a:r>
            <a:r>
              <a:rPr kumimoji="1" lang="en-US" altLang="zh-CN" i="1" u="sng" dirty="0"/>
              <a:t>(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ALLEGRO_FONT *font,   ALLEGRO_COLOR color, float x, float y,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flags,  char 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*text)</a:t>
            </a:r>
            <a:r>
              <a:rPr kumimoji="1" lang="zh-CN" altLang="en-US" i="1" u="sng" dirty="0"/>
              <a:t> </a:t>
            </a:r>
            <a:endParaRPr kumimoji="1" lang="en-US" altLang="zh-CN" i="1" u="sng" dirty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i="1" u="sng" dirty="0"/>
              <a:t>ALLEGRO_FONT</a:t>
            </a:r>
            <a:r>
              <a:rPr kumimoji="1" lang="zh-CN" altLang="en-US" i="1" u="sng" dirty="0"/>
              <a:t> *</a:t>
            </a:r>
            <a:r>
              <a:rPr kumimoji="1" lang="en-US" altLang="zh-CN" i="1" u="sng" dirty="0"/>
              <a:t>font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displayed.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construct:</a:t>
            </a:r>
          </a:p>
          <a:p>
            <a:pPr lvl="2"/>
            <a:r>
              <a:rPr kumimoji="1" lang="en-US" altLang="zh-CN" i="1" u="sng" dirty="0"/>
              <a:t>ALLEGRO_FONT *</a:t>
            </a:r>
            <a:r>
              <a:rPr kumimoji="1" lang="en-US" altLang="zh-CN" i="1" u="sng" dirty="0" err="1"/>
              <a:t>al_load_ttf_font</a:t>
            </a:r>
            <a:r>
              <a:rPr kumimoji="1" lang="en-US" altLang="zh-CN" i="1" u="sng" dirty="0"/>
              <a:t>(char 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*filename,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size,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flags)</a:t>
            </a:r>
          </a:p>
          <a:p>
            <a:pPr lvl="2"/>
            <a:r>
              <a:rPr kumimoji="1" lang="en-US" altLang="zh-CN" dirty="0"/>
              <a:t>filename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ttf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pPr lvl="2"/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letter.</a:t>
            </a:r>
          </a:p>
          <a:p>
            <a:pPr lvl="3"/>
            <a:r>
              <a:rPr kumimoji="1" lang="en-US" altLang="zh-CN" dirty="0"/>
              <a:t>Notice: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font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ttf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size.</a:t>
            </a:r>
          </a:p>
          <a:p>
            <a:pPr lvl="2"/>
            <a:r>
              <a:rPr kumimoji="1" lang="en-US" altLang="zh-CN" dirty="0"/>
              <a:t>flags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enough.</a:t>
            </a:r>
          </a:p>
        </p:txBody>
      </p:sp>
    </p:spTree>
    <p:extLst>
      <p:ext uri="{BB962C8B-B14F-4D97-AF65-F5344CB8AC3E}">
        <p14:creationId xmlns:p14="http://schemas.microsoft.com/office/powerpoint/2010/main" val="23433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al_draw_text</a:t>
            </a:r>
            <a:r>
              <a:rPr kumimoji="1" lang="en-US" altLang="zh-CN" i="1" u="sng" dirty="0"/>
              <a:t>(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ALLEGRO_FONT *font,   ALLEGRO_COLOR color, float x, float y,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flags,  char 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*text)</a:t>
            </a:r>
            <a:r>
              <a:rPr kumimoji="1" lang="zh-CN" altLang="en-US" i="1" u="sng" dirty="0"/>
              <a:t> </a:t>
            </a:r>
            <a:endParaRPr kumimoji="1" lang="en-US" altLang="zh-CN" i="1" u="sng" dirty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/>
              <a:t>ALLEGRO_COLOR color: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mentioned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before.</a:t>
            </a:r>
          </a:p>
          <a:p>
            <a:pPr lvl="2"/>
            <a:r>
              <a:rPr kumimoji="1" lang="en-US" altLang="zh-CN" i="1" u="sng" dirty="0"/>
              <a:t>ALLEGRO_COLOR </a:t>
            </a:r>
            <a:r>
              <a:rPr kumimoji="1" lang="en-US" altLang="zh-CN" i="1" u="sng" dirty="0" err="1"/>
              <a:t>al_map_rgb</a:t>
            </a:r>
            <a:r>
              <a:rPr kumimoji="1" lang="en-US" altLang="zh-CN" i="1" u="sng" dirty="0"/>
              <a:t>(unsigned char r, unsigned char g, unsigned char b)</a:t>
            </a:r>
          </a:p>
          <a:p>
            <a:pPr lvl="2"/>
            <a:r>
              <a:rPr kumimoji="1" lang="en-US" altLang="zh-CN" dirty="0"/>
              <a:t>r,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[0,</a:t>
            </a:r>
            <a:r>
              <a:rPr kumimoji="1" lang="zh-CN" altLang="en-US" dirty="0"/>
              <a:t> </a:t>
            </a:r>
            <a:r>
              <a:rPr kumimoji="1" lang="en-US" altLang="zh-CN" dirty="0"/>
              <a:t>255]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al_draw_text</a:t>
            </a:r>
            <a:r>
              <a:rPr kumimoji="1" lang="en-US" altLang="zh-CN" i="1" u="sng" dirty="0"/>
              <a:t>(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ALLEGRO_FONT *font,   ALLEGRO_COLOR color, float x, float y, </a:t>
            </a:r>
            <a:r>
              <a:rPr kumimoji="1" lang="en-US" altLang="zh-CN" i="1" u="sng" dirty="0" err="1"/>
              <a:t>int</a:t>
            </a:r>
            <a:r>
              <a:rPr kumimoji="1" lang="en-US" altLang="zh-CN" i="1" u="sng" dirty="0"/>
              <a:t> flags,  char </a:t>
            </a:r>
            <a:r>
              <a:rPr kumimoji="1" lang="en-US" altLang="zh-CN" i="1" u="sng" dirty="0" err="1"/>
              <a:t>const</a:t>
            </a:r>
            <a:r>
              <a:rPr kumimoji="1" lang="en-US" altLang="zh-CN" i="1" u="sng" dirty="0"/>
              <a:t> *text)</a:t>
            </a:r>
            <a:r>
              <a:rPr kumimoji="1" lang="zh-CN" altLang="en-US" i="1" u="sng" dirty="0"/>
              <a:t> </a:t>
            </a:r>
            <a:endParaRPr kumimoji="1" lang="en-US" altLang="zh-CN" i="1" u="sng" dirty="0"/>
          </a:p>
          <a:p>
            <a:pPr lvl="1"/>
            <a:endParaRPr kumimoji="1" lang="en-US" altLang="zh-CN" i="1" u="sng" dirty="0"/>
          </a:p>
          <a:p>
            <a:pPr lvl="1"/>
            <a:r>
              <a:rPr kumimoji="1" lang="en-US" altLang="zh-CN" dirty="0"/>
              <a:t>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coordiate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text.</a:t>
            </a:r>
          </a:p>
          <a:p>
            <a:pPr lvl="1"/>
            <a:r>
              <a:rPr kumimoji="1" lang="en-US" altLang="zh-CN" dirty="0"/>
              <a:t>Flags:</a:t>
            </a:r>
            <a:r>
              <a:rPr kumimoji="1" lang="zh-CN" altLang="en-US" dirty="0"/>
              <a:t> </a:t>
            </a:r>
            <a:r>
              <a:rPr lang="en-US" altLang="zh-CN" dirty="0"/>
              <a:t>The flags parameter can be 0 or one of the following flags:</a:t>
            </a:r>
          </a:p>
          <a:p>
            <a:pPr lvl="2"/>
            <a:r>
              <a:rPr lang="en-US" altLang="zh-CN" dirty="0"/>
              <a:t>ALLEGRO_ALIGN_LEFT - Draw the text left-aligned (same as 0).</a:t>
            </a:r>
          </a:p>
          <a:p>
            <a:pPr lvl="2"/>
            <a:r>
              <a:rPr lang="en-US" altLang="zh-CN" dirty="0"/>
              <a:t>ALLEGRO_ALIGN_CENTRE - Draw the text centered around the given position.</a:t>
            </a:r>
          </a:p>
          <a:p>
            <a:pPr lvl="2"/>
            <a:r>
              <a:rPr lang="en-US" altLang="zh-CN" dirty="0"/>
              <a:t>ALLEGRO_ALIGN_RIGHT - Draw the text right-aligned to the given position.</a:t>
            </a:r>
          </a:p>
          <a:p>
            <a:pPr lvl="1"/>
            <a:r>
              <a:rPr lang="en-US" altLang="zh-CN" dirty="0"/>
              <a:t>Text: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words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draw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window.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78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</a:p>
          <a:p>
            <a:endParaRPr kumimoji="1" lang="zh-CN" altLang="en-US" i="1" u="sn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6" y="0"/>
            <a:ext cx="10186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7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480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window:</a:t>
            </a:r>
          </a:p>
          <a:p>
            <a:pPr lvl="1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i="1" u="sng" dirty="0"/>
              <a:t>#include &lt;allegro5/</a:t>
            </a:r>
            <a:r>
              <a:rPr lang="en-US" altLang="zh-CN" i="1" u="sng" dirty="0" err="1"/>
              <a:t>allegro_primitives.h</a:t>
            </a:r>
            <a:r>
              <a:rPr lang="en-US" altLang="zh-CN" i="1" u="sng" dirty="0"/>
              <a:t>&gt;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library:</a:t>
            </a:r>
          </a:p>
          <a:p>
            <a:pPr lvl="2"/>
            <a:r>
              <a:rPr lang="en-US" altLang="zh-CN" i="1" u="sng" dirty="0"/>
              <a:t>bool </a:t>
            </a:r>
            <a:r>
              <a:rPr lang="en-US" altLang="zh-CN" i="1" u="sng" dirty="0" err="1"/>
              <a:t>al_init_primitives_addon</a:t>
            </a:r>
            <a:r>
              <a:rPr lang="en-US" altLang="zh-CN" i="1" u="sng" dirty="0"/>
              <a:t>(void)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</a:p>
          <a:p>
            <a:pPr lvl="2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rectangle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al_draw_rectangle</a:t>
            </a:r>
            <a:r>
              <a:rPr kumimoji="1" lang="en-US" altLang="zh-CN" i="1" u="sng" dirty="0"/>
              <a:t>(float x1, float y1, float x2, float y2,   ALLEGRO_COLOR color, float thickness)</a:t>
            </a:r>
          </a:p>
          <a:p>
            <a:pPr lvl="3"/>
            <a:r>
              <a:rPr kumimoji="1" lang="en-US" altLang="zh-CN" dirty="0"/>
              <a:t>x1, y1, x2, y2 - Upper left and lower right points of the rectangle</a:t>
            </a:r>
          </a:p>
          <a:p>
            <a:pPr lvl="3"/>
            <a:r>
              <a:rPr kumimoji="1" lang="en-US" altLang="zh-CN" dirty="0"/>
              <a:t>color - Color of the rectangle</a:t>
            </a:r>
          </a:p>
          <a:p>
            <a:pPr lvl="3"/>
            <a:r>
              <a:rPr kumimoji="1" lang="en-US" altLang="zh-CN" dirty="0"/>
              <a:t>thickness - Thickness of the lines, pass &lt;= 0 to draw hairline lines</a:t>
            </a:r>
          </a:p>
          <a:p>
            <a:pPr lvl="2"/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bunch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them!</a:t>
            </a:r>
          </a:p>
        </p:txBody>
      </p:sp>
    </p:spTree>
    <p:extLst>
      <p:ext uri="{BB962C8B-B14F-4D97-AF65-F5344CB8AC3E}">
        <p14:creationId xmlns:p14="http://schemas.microsoft.com/office/powerpoint/2010/main" val="142436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u="sng" dirty="0"/>
              <a:t>#include &lt;allegro5/</a:t>
            </a:r>
            <a:r>
              <a:rPr kumimoji="1" lang="en-US" altLang="zh-CN" i="1" u="sng" dirty="0" err="1"/>
              <a:t>allegro_image.h</a:t>
            </a:r>
            <a:r>
              <a:rPr kumimoji="1" lang="en-US" altLang="zh-CN" i="1" u="sng" dirty="0"/>
              <a:t>&gt;</a:t>
            </a:r>
          </a:p>
          <a:p>
            <a:pPr lvl="2"/>
            <a:endParaRPr kumimoji="1" lang="en-US" altLang="zh-CN" i="1" u="sng" dirty="0"/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library:</a:t>
            </a:r>
          </a:p>
          <a:p>
            <a:pPr lvl="2"/>
            <a:r>
              <a:rPr lang="en-US" altLang="zh-CN" i="1" u="sng" dirty="0" err="1"/>
              <a:t>al_init_image_addon</a:t>
            </a:r>
            <a:r>
              <a:rPr lang="en-US" altLang="zh-CN" i="1" u="sng" dirty="0"/>
              <a:t>();</a:t>
            </a:r>
            <a:r>
              <a:rPr lang="en-US" altLang="zh-CN" dirty="0"/>
              <a:t>  </a:t>
            </a:r>
          </a:p>
          <a:p>
            <a:pPr lvl="2"/>
            <a:endParaRPr kumimoji="1" lang="en-US" altLang="zh-CN" i="1" u="sng" dirty="0"/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lang="en-US" altLang="zh-CN" dirty="0"/>
              <a:t>ALLEGRO_BITMAP*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image:</a:t>
            </a:r>
          </a:p>
          <a:p>
            <a:pPr lvl="2"/>
            <a:r>
              <a:rPr lang="en-US" altLang="zh-CN" i="1" u="sng" dirty="0"/>
              <a:t>ALLEGRO_BITMAP *</a:t>
            </a:r>
            <a:r>
              <a:rPr lang="en-US" altLang="zh-CN" i="1" u="sng" dirty="0" err="1"/>
              <a:t>img</a:t>
            </a:r>
            <a:r>
              <a:rPr lang="en-US" altLang="zh-CN" i="1" u="sng" dirty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60201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4: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img</a:t>
            </a:r>
            <a:r>
              <a:rPr kumimoji="1" lang="en-US" altLang="zh-CN" dirty="0"/>
              <a:t>):</a:t>
            </a:r>
          </a:p>
          <a:p>
            <a:pPr lvl="2"/>
            <a:r>
              <a:rPr lang="en-US" altLang="zh-CN" i="1" u="sng" dirty="0"/>
              <a:t>ALLEGRO_BITMAP *</a:t>
            </a:r>
            <a:r>
              <a:rPr lang="en-US" altLang="zh-CN" i="1" u="sng" dirty="0" err="1"/>
              <a:t>al_load_bitmap</a:t>
            </a:r>
            <a:r>
              <a:rPr lang="en-US" altLang="zh-CN" i="1" u="sng" dirty="0"/>
              <a:t>(</a:t>
            </a:r>
            <a:r>
              <a:rPr lang="en-US" altLang="zh-CN" b="1" i="1" u="sng" dirty="0" err="1"/>
              <a:t>const</a:t>
            </a:r>
            <a:r>
              <a:rPr lang="en-US" altLang="zh-CN" i="1" u="sng" dirty="0"/>
              <a:t> </a:t>
            </a:r>
            <a:r>
              <a:rPr lang="en-US" altLang="zh-CN" b="1" i="1" u="sng" dirty="0"/>
              <a:t>char</a:t>
            </a:r>
            <a:r>
              <a:rPr lang="en-US" altLang="zh-CN" i="1" u="sng" dirty="0"/>
              <a:t> *filename)</a:t>
            </a:r>
          </a:p>
          <a:p>
            <a:pPr lvl="3"/>
            <a:r>
              <a:rPr kumimoji="1" lang="en-US" altLang="zh-CN" dirty="0"/>
              <a:t>Filename: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file.</a:t>
            </a:r>
          </a:p>
          <a:p>
            <a:pPr lvl="2"/>
            <a:r>
              <a:rPr kumimoji="1" lang="en-US" altLang="zh-CN" dirty="0" err="1"/>
              <a:t>E.g</a:t>
            </a:r>
            <a:r>
              <a:rPr kumimoji="1" lang="en-US" altLang="zh-CN" dirty="0"/>
              <a:t>:</a:t>
            </a:r>
          </a:p>
          <a:p>
            <a:pPr lvl="3"/>
            <a:r>
              <a:rPr lang="en-US" altLang="zh-CN" dirty="0"/>
              <a:t>ALLEGRO_BITMAP *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</a:p>
          <a:p>
            <a:pPr lvl="3"/>
            <a:r>
              <a:rPr kumimoji="1" lang="en-US" altLang="zh-CN" dirty="0" err="1"/>
              <a:t>img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al_load_bitmap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image.jpg</a:t>
            </a:r>
            <a:r>
              <a:rPr kumimoji="1" lang="en-US" altLang="zh-CN" dirty="0"/>
              <a:t>”);</a:t>
            </a:r>
          </a:p>
          <a:p>
            <a:pPr lvl="2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img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success.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4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lang="de-DE" altLang="zh-CN" b="1" dirty="0"/>
              <a:t>A</a:t>
            </a:r>
            <a:r>
              <a:rPr kumimoji="1" lang="en-US" altLang="zh-CN" dirty="0" err="1"/>
              <a:t>llegro</a:t>
            </a:r>
            <a:r>
              <a:rPr lang="de-DE" altLang="zh-CN" dirty="0"/>
              <a:t> </a:t>
            </a:r>
            <a:r>
              <a:rPr lang="de-DE" altLang="zh-CN" b="1" dirty="0"/>
              <a:t>L</a:t>
            </a:r>
            <a:r>
              <a:rPr lang="de-DE" altLang="zh-CN" dirty="0"/>
              <a:t>ow-</a:t>
            </a:r>
            <a:r>
              <a:rPr lang="de-DE" altLang="zh-CN" b="1" dirty="0"/>
              <a:t>Le</a:t>
            </a:r>
            <a:r>
              <a:rPr lang="de-DE" altLang="zh-CN" dirty="0"/>
              <a:t>vel </a:t>
            </a:r>
            <a:r>
              <a:rPr lang="de-DE" altLang="zh-CN" b="1" dirty="0"/>
              <a:t>G</a:t>
            </a:r>
            <a:r>
              <a:rPr lang="de-DE" altLang="zh-CN" dirty="0"/>
              <a:t>ame </a:t>
            </a:r>
            <a:r>
              <a:rPr lang="de-DE" altLang="zh-CN" b="1" dirty="0" err="1"/>
              <a:t>Ro</a:t>
            </a:r>
            <a:r>
              <a:rPr lang="de-DE" altLang="zh-CN" dirty="0" err="1"/>
              <a:t>utines</a:t>
            </a:r>
            <a:endParaRPr kumimoji="1" lang="en-US" altLang="zh-CN" dirty="0"/>
          </a:p>
          <a:p>
            <a:r>
              <a:rPr kumimoji="1" lang="en-US" altLang="zh-CN" dirty="0"/>
              <a:t>Created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1990s.</a:t>
            </a:r>
          </a:p>
          <a:p>
            <a:r>
              <a:rPr kumimoji="1" lang="en-US" altLang="zh-CN" dirty="0"/>
              <a:t>Written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macos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linux</a:t>
            </a:r>
            <a:r>
              <a:rPr kumimoji="1" lang="en-US" altLang="zh-CN" dirty="0"/>
              <a:t>-like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on.</a:t>
            </a:r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26" y="3484563"/>
            <a:ext cx="2819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something!!!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11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5: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lang="en-US" altLang="zh-CN" i="1" u="sng" dirty="0"/>
              <a:t>void </a:t>
            </a:r>
            <a:r>
              <a:rPr lang="en-US" altLang="zh-CN" i="1" u="sng" dirty="0" err="1"/>
              <a:t>al_draw_bitmap</a:t>
            </a:r>
            <a:r>
              <a:rPr lang="en-US" altLang="zh-CN" i="1" u="sng" dirty="0"/>
              <a:t>(ALLEGRO_BITMAP *bitmap, float dx, float </a:t>
            </a:r>
            <a:r>
              <a:rPr lang="en-US" altLang="zh-CN" i="1" u="sng" dirty="0" err="1"/>
              <a:t>dy</a:t>
            </a:r>
            <a:r>
              <a:rPr lang="en-US" altLang="zh-CN" i="1" u="sng" dirty="0"/>
              <a:t>, </a:t>
            </a:r>
            <a:r>
              <a:rPr lang="en-US" altLang="zh-CN" i="1" u="sng" dirty="0" err="1"/>
              <a:t>int</a:t>
            </a:r>
            <a:r>
              <a:rPr lang="en-US" altLang="zh-CN" i="1" u="sng" dirty="0"/>
              <a:t> flags)</a:t>
            </a:r>
          </a:p>
          <a:p>
            <a:pPr lvl="2"/>
            <a:r>
              <a:rPr kumimoji="1" lang="en-US" altLang="zh-CN" dirty="0"/>
              <a:t>bitmap: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dx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</a:p>
          <a:p>
            <a:pPr lvl="2"/>
            <a:r>
              <a:rPr kumimoji="1" lang="en-US" altLang="zh-CN" dirty="0"/>
              <a:t>flags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3"/>
            <a:r>
              <a:rPr lang="en-US" altLang="zh-CN" dirty="0"/>
              <a:t>ALLEGRO_FLIP_HORIZONTAL - flip the bitmap about the y-axis</a:t>
            </a:r>
          </a:p>
          <a:p>
            <a:pPr lvl="3"/>
            <a:r>
              <a:rPr lang="en-US" altLang="zh-CN" dirty="0"/>
              <a:t>ALLEGRO_FLIP_VERTICAL - flip the bitmap about the x-axis</a:t>
            </a:r>
          </a:p>
          <a:p>
            <a:pPr lvl="3"/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nothing</a:t>
            </a:r>
          </a:p>
          <a:p>
            <a:pPr lvl="3"/>
            <a:endParaRPr lang="en-US" altLang="zh-CN" dirty="0"/>
          </a:p>
          <a:p>
            <a:pPr lvl="1"/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r>
              <a:rPr lang="en-US" altLang="zh-CN" dirty="0"/>
              <a:t>don</a:t>
            </a:r>
            <a:r>
              <a:rPr lang="mr-IN" altLang="zh-CN" dirty="0"/>
              <a:t>’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forget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destroy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load</a:t>
            </a:r>
          </a:p>
          <a:p>
            <a:pPr lvl="2"/>
            <a:r>
              <a:rPr lang="en-US" altLang="zh-CN" b="1" i="1" u="sng" dirty="0"/>
              <a:t>void</a:t>
            </a:r>
            <a:r>
              <a:rPr lang="en-US" altLang="zh-CN" i="1" u="sng" dirty="0"/>
              <a:t> </a:t>
            </a:r>
            <a:r>
              <a:rPr lang="en-US" altLang="zh-CN" i="1" u="sng" dirty="0" err="1"/>
              <a:t>al_destroy_bitmap</a:t>
            </a:r>
            <a:r>
              <a:rPr lang="en-US" altLang="zh-CN" i="1" u="sng" dirty="0"/>
              <a:t>(ALLEGRO_BITMAP *bitmap) </a:t>
            </a:r>
            <a:r>
              <a:rPr lang="en-US" altLang="zh-CN" dirty="0"/>
              <a:t> </a:t>
            </a:r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32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hint.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scratch.</a:t>
            </a:r>
          </a:p>
          <a:p>
            <a:r>
              <a:rPr kumimoji="1" lang="en-US" altLang="zh-CN" dirty="0"/>
              <a:t>Feel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us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question!!!!</a:t>
            </a:r>
          </a:p>
          <a:p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something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623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16" y="0"/>
            <a:ext cx="8820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mechanism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queue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process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event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caught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2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2BE9-AD88-C24A-89C6-EF97001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80574-F1F6-CA41-9669-727BDF7B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47E87-1BEB-4244-B4FA-08F4890A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196454"/>
            <a:ext cx="5448300" cy="247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4A4338-756F-2240-83D9-946B5696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14" y="2220593"/>
            <a:ext cx="7362371" cy="44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9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2BE9-AD88-C24A-89C6-EF97001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80574-F1F6-CA41-9669-727BDF7B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pPr lvl="1"/>
            <a:r>
              <a:rPr lang="en" altLang="zh-CN" dirty="0"/>
              <a:t>The one that </a:t>
            </a:r>
            <a:r>
              <a:rPr lang="en" altLang="zh-CN" b="1" dirty="0"/>
              <a:t>enters</a:t>
            </a:r>
            <a:r>
              <a:rPr lang="en" altLang="zh-CN" dirty="0"/>
              <a:t> the </a:t>
            </a:r>
            <a:r>
              <a:rPr lang="en" altLang="zh-CN" b="1" dirty="0"/>
              <a:t>queue</a:t>
            </a:r>
            <a:r>
              <a:rPr lang="en" altLang="zh-CN" dirty="0"/>
              <a:t> </a:t>
            </a:r>
            <a:r>
              <a:rPr lang="en" altLang="zh-CN" b="1" dirty="0"/>
              <a:t>first</a:t>
            </a:r>
            <a:r>
              <a:rPr lang="en" altLang="zh-CN" dirty="0"/>
              <a:t> will </a:t>
            </a:r>
            <a:r>
              <a:rPr lang="en" altLang="zh-CN" b="1" dirty="0"/>
              <a:t>also exit first </a:t>
            </a:r>
            <a:r>
              <a:rPr lang="en" altLang="zh-CN" dirty="0"/>
              <a:t>(</a:t>
            </a:r>
            <a:r>
              <a:rPr lang="en" altLang="zh-CN" b="1" dirty="0"/>
              <a:t>because he/she gets serviced first</a:t>
            </a:r>
            <a:r>
              <a:rPr lang="en" altLang="zh-CN" dirty="0"/>
              <a:t>)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1840D4-EE8B-1C4C-8C23-624B2F8B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4001294"/>
            <a:ext cx="6388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7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2BE9-AD88-C24A-89C6-EF970012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80574-F1F6-CA41-9669-727BDF7B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47E87-1BEB-4244-B4FA-08F4890A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309597"/>
            <a:ext cx="5448300" cy="2476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8F120E-B379-0143-964E-E3F8274C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50" y="5070475"/>
            <a:ext cx="6388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Deal</a:t>
            </a:r>
            <a:r>
              <a:rPr kumimoji="1" lang="zh-CN" altLang="en-US"/>
              <a:t> </a:t>
            </a:r>
            <a:r>
              <a:rPr kumimoji="1" lang="en-US" altLang="zh-CN"/>
              <a:t>with</a:t>
            </a:r>
            <a:r>
              <a:rPr kumimoji="1" lang="zh-CN" altLang="en-US"/>
              <a:t> </a:t>
            </a:r>
            <a:r>
              <a:rPr kumimoji="1" lang="en-US" altLang="zh-CN"/>
              <a:t>event</a:t>
            </a:r>
            <a:r>
              <a:rPr kumimoji="1" lang="zh-CN" altLang="en-US"/>
              <a:t>  </a:t>
            </a:r>
            <a:r>
              <a:rPr kumimoji="1" lang="mr-IN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</a:p>
          <a:p>
            <a:pPr lvl="1"/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something happened during the game running</a:t>
            </a:r>
          </a:p>
          <a:p>
            <a:pPr lvl="1"/>
            <a:r>
              <a:rPr kumimoji="1" lang="en-US" altLang="zh-CN" dirty="0"/>
              <a:t>Like keyboard input, click mouse, close display and so on.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Event_queue</a:t>
            </a:r>
            <a:r>
              <a:rPr kumimoji="1" lang="en-US" altLang="zh-CN" dirty="0"/>
              <a:t> is a queue containing all event,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event.</a:t>
            </a:r>
          </a:p>
          <a:p>
            <a:pPr lvl="1"/>
            <a:r>
              <a:rPr kumimoji="1" lang="en-US" altLang="zh-CN" dirty="0"/>
              <a:t>Therefore,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first:</a:t>
            </a:r>
          </a:p>
          <a:p>
            <a:pPr lvl="2"/>
            <a:r>
              <a:rPr lang="en-US" altLang="zh-CN" i="1" u="sng" dirty="0"/>
              <a:t>ALLEGRO_EVENT_QUEUE *</a:t>
            </a:r>
            <a:r>
              <a:rPr lang="en-US" altLang="zh-CN" i="1" u="sng" dirty="0" err="1"/>
              <a:t>event_queue</a:t>
            </a:r>
            <a:r>
              <a:rPr lang="en-US" altLang="zh-CN" i="1" u="sng" dirty="0"/>
              <a:t> = NULL;</a:t>
            </a:r>
          </a:p>
          <a:p>
            <a:pPr lvl="2"/>
            <a:r>
              <a:rPr lang="en-US" altLang="zh-CN" i="1" u="sng" dirty="0" err="1"/>
              <a:t>event_queue</a:t>
            </a:r>
            <a:r>
              <a:rPr lang="en-US" altLang="zh-CN" i="1" u="sng" dirty="0"/>
              <a:t> = </a:t>
            </a:r>
            <a:r>
              <a:rPr lang="en-US" altLang="zh-CN" i="1" u="sng" dirty="0" err="1"/>
              <a:t>al_create_event_queue</a:t>
            </a:r>
            <a:r>
              <a:rPr lang="en-US" altLang="zh-CN" i="1" u="sng" dirty="0"/>
              <a:t>();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0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(keyboard,</a:t>
            </a:r>
            <a:r>
              <a:rPr lang="zh-CN" altLang="en-US" dirty="0"/>
              <a:t> </a:t>
            </a:r>
            <a:r>
              <a:rPr lang="en-US" altLang="zh-CN" dirty="0"/>
              <a:t>mouse,</a:t>
            </a:r>
            <a:r>
              <a:rPr lang="zh-CN" altLang="en-US" dirty="0"/>
              <a:t> </a:t>
            </a:r>
            <a:r>
              <a:rPr lang="en-US" altLang="zh-CN" dirty="0"/>
              <a:t>display,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recorded:</a:t>
            </a:r>
          </a:p>
          <a:p>
            <a:pPr lvl="2"/>
            <a:r>
              <a:rPr lang="en-US" altLang="zh-CN" i="1" u="sng" dirty="0"/>
              <a:t>void </a:t>
            </a:r>
            <a:r>
              <a:rPr lang="en-US" altLang="zh-CN" i="1" u="sng" dirty="0" err="1"/>
              <a:t>al_register_event_source</a:t>
            </a:r>
            <a:r>
              <a:rPr lang="zh-CN" altLang="en-US" i="1" u="sng" dirty="0"/>
              <a:t> </a:t>
            </a:r>
            <a:r>
              <a:rPr lang="en-US" altLang="zh-CN" i="1" u="sng" dirty="0"/>
              <a:t>(ALLEGRO_EVENT_QUEUE *queue, ALLEGRO_EVENT_SOURCE *source)</a:t>
            </a:r>
          </a:p>
          <a:p>
            <a:pPr lvl="2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i="1" u="sng" dirty="0" err="1"/>
              <a:t>al_register_event_source</a:t>
            </a:r>
            <a:r>
              <a:rPr lang="en-US" altLang="zh-CN" i="1" u="sng" dirty="0"/>
              <a:t>(</a:t>
            </a:r>
            <a:r>
              <a:rPr lang="en-US" altLang="zh-CN" i="1" u="sng" dirty="0" err="1"/>
              <a:t>event_queue</a:t>
            </a:r>
            <a:r>
              <a:rPr lang="en-US" altLang="zh-CN" i="1" u="sng" dirty="0"/>
              <a:t>, </a:t>
            </a:r>
            <a:r>
              <a:rPr lang="en-US" altLang="zh-CN" i="1" u="sng" dirty="0" err="1"/>
              <a:t>al_get_display_event_source</a:t>
            </a:r>
            <a:r>
              <a:rPr lang="en-US" altLang="zh-CN" i="1" u="sng" dirty="0"/>
              <a:t>(display));</a:t>
            </a:r>
          </a:p>
          <a:p>
            <a:pPr lvl="2"/>
            <a:endParaRPr lang="en-US" altLang="zh-CN" i="1" u="sng" dirty="0"/>
          </a:p>
          <a:p>
            <a:pPr lvl="1"/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</a:p>
          <a:p>
            <a:pPr lvl="2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registered.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input),</a:t>
            </a:r>
            <a:r>
              <a:rPr kumimoji="1" lang="zh-CN" altLang="en-US" dirty="0"/>
              <a:t> </a:t>
            </a:r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laptop.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event.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r>
              <a:rPr kumimoji="1" lang="en-US" altLang="zh-CN" dirty="0"/>
              <a:t>:</a:t>
            </a:r>
          </a:p>
          <a:p>
            <a:pPr lvl="2"/>
            <a:r>
              <a:rPr lang="en-US" altLang="zh-CN" i="1" u="sng" dirty="0"/>
              <a:t>bool</a:t>
            </a:r>
            <a:r>
              <a:rPr lang="zh-CN" altLang="en-US" i="1" u="sng" dirty="0"/>
              <a:t> </a:t>
            </a:r>
            <a:r>
              <a:rPr lang="en-US" altLang="zh-CN" i="1" u="sng" dirty="0" err="1"/>
              <a:t>al_is_event_queue_empty</a:t>
            </a:r>
            <a:r>
              <a:rPr lang="en-US" altLang="zh-CN" i="1" u="sng" dirty="0"/>
              <a:t>(ALLEGRO_EVENT_QUEUE *)</a:t>
            </a:r>
          </a:p>
          <a:p>
            <a:pPr lvl="2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bool</a:t>
            </a:r>
            <a:r>
              <a:rPr lang="zh-CN" altLang="en-US" dirty="0"/>
              <a:t> </a:t>
            </a:r>
            <a:r>
              <a:rPr lang="en-US" altLang="zh-CN" dirty="0"/>
              <a:t>value:</a:t>
            </a:r>
          </a:p>
          <a:p>
            <a:pPr lvl="3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(true)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empty;</a:t>
            </a:r>
          </a:p>
          <a:p>
            <a:pPr lvl="3"/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(false)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there’s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queue.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queue:</a:t>
            </a:r>
          </a:p>
          <a:p>
            <a:pPr lvl="2"/>
            <a:r>
              <a:rPr lang="en-US" altLang="zh-CN" i="1" u="sng" dirty="0"/>
              <a:t>ALLEGRO_EVENT event;</a:t>
            </a:r>
            <a:r>
              <a:rPr lang="zh-CN" altLang="en-US" i="1" u="sng" dirty="0"/>
              <a:t> </a:t>
            </a:r>
            <a:r>
              <a:rPr lang="en-US" altLang="zh-CN" dirty="0"/>
              <a:t>(declare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event)</a:t>
            </a:r>
          </a:p>
          <a:p>
            <a:pPr lvl="2"/>
            <a:r>
              <a:rPr lang="en-US" altLang="zh-CN" i="1" u="sng" dirty="0"/>
              <a:t>void</a:t>
            </a:r>
            <a:r>
              <a:rPr lang="zh-CN" altLang="en-US" i="1" u="sng" dirty="0"/>
              <a:t> </a:t>
            </a:r>
            <a:r>
              <a:rPr lang="en-US" altLang="zh-CN" i="1" u="sng" dirty="0" err="1"/>
              <a:t>al_wait_for_event</a:t>
            </a:r>
            <a:r>
              <a:rPr lang="en-US" altLang="zh-CN" i="1" u="sng" dirty="0"/>
              <a:t>(ALLEGRO_EVENT_QUEUE *</a:t>
            </a:r>
            <a:r>
              <a:rPr lang="zh-CN" altLang="en-US" i="1" u="sng" dirty="0"/>
              <a:t> </a:t>
            </a:r>
            <a:r>
              <a:rPr lang="en-US" altLang="zh-CN" i="1" u="sng" dirty="0"/>
              <a:t>queue</a:t>
            </a:r>
            <a:r>
              <a:rPr lang="en-US" altLang="zh-CN" dirty="0"/>
              <a:t>, </a:t>
            </a:r>
            <a:r>
              <a:rPr lang="en-US" altLang="zh-CN" i="1" u="sng" dirty="0"/>
              <a:t>ALLEGRO_EVENT</a:t>
            </a:r>
            <a:r>
              <a:rPr lang="zh-CN" altLang="en-US" i="1" u="sng" dirty="0"/>
              <a:t>* </a:t>
            </a:r>
            <a:r>
              <a:rPr lang="en-US" altLang="zh-CN" i="1" u="sng" dirty="0"/>
              <a:t>event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blocked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earliest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allegro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give.</a:t>
            </a:r>
          </a:p>
          <a:p>
            <a:pPr lvl="2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96150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pPr lvl="2"/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on.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values:</a:t>
            </a:r>
          </a:p>
          <a:p>
            <a:pPr lvl="2"/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false.</a:t>
            </a:r>
          </a:p>
          <a:p>
            <a:pPr lvl="2"/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true.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true;)</a:t>
            </a:r>
          </a:p>
          <a:p>
            <a:pPr lvl="1"/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itself.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47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(keyboard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clicked..)</a:t>
            </a:r>
          </a:p>
          <a:p>
            <a:pPr lvl="1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i="1" u="sng" dirty="0" err="1"/>
              <a:t>event.type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</a:t>
            </a:r>
            <a:r>
              <a:rPr kumimoji="1" lang="zh-CN" altLang="en-US" dirty="0"/>
              <a:t> </a:t>
            </a:r>
            <a:r>
              <a:rPr lang="en-US" altLang="zh-CN" i="1" u="sng" dirty="0" err="1"/>
              <a:t>event.type</a:t>
            </a:r>
            <a:r>
              <a:rPr lang="en-US" altLang="zh-CN" i="1" u="sng" dirty="0"/>
              <a:t> == ALLEGRO_EVENT_DISPLAY_CLOSE</a:t>
            </a:r>
          </a:p>
          <a:p>
            <a:pPr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(click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corner)?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!!!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63" y="3408383"/>
            <a:ext cx="3734427" cy="2903517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8" idx="3"/>
            <a:endCxn id="7" idx="1"/>
          </p:cNvCxnSpPr>
          <p:nvPr/>
        </p:nvCxnSpPr>
        <p:spPr>
          <a:xfrm>
            <a:off x="2741456" y="4860142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7" idx="3"/>
          </p:cNvCxnSpPr>
          <p:nvPr/>
        </p:nvCxnSpPr>
        <p:spPr>
          <a:xfrm flipV="1">
            <a:off x="7951490" y="4860141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69162" y="4494243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Wait</a:t>
            </a:r>
            <a:r>
              <a:rPr kumimoji="1" lang="zh-CN" altLang="en-US" dirty="0"/>
              <a:t>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893134" y="4486229"/>
            <a:ext cx="159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corner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" y="4487261"/>
            <a:ext cx="2667000" cy="736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097" y="4415694"/>
            <a:ext cx="2578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2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8693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al_init_primitives_addon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                       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al_install_keyboard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</a:p>
          <a:p>
            <a:endParaRPr kumimoji="1" lang="en-US" altLang="zh-CN" i="1" u="sng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ALLEGRO_EVENT_SOURCE *</a:t>
            </a:r>
            <a:r>
              <a:rPr kumimoji="1" lang="en-US" altLang="zh-CN" i="1" u="sng" dirty="0" err="1"/>
              <a:t>al_get_keyboard_event_source</a:t>
            </a:r>
            <a:r>
              <a:rPr kumimoji="1" lang="en-US" altLang="zh-CN" i="1" u="sng" dirty="0"/>
              <a:t>(void)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al_register_event_source</a:t>
            </a:r>
            <a:r>
              <a:rPr kumimoji="1" lang="en-US" altLang="zh-CN" i="1" u="sng" dirty="0"/>
              <a:t>(ALLEGRO_EVENT_QUEUE *queue,   ALLEGRO_EVENT_SOURCE *source)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queue.</a:t>
            </a:r>
          </a:p>
          <a:p>
            <a:pPr lvl="2"/>
            <a:endParaRPr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953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626969" cy="492686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Step 4: To find if there’s some key being pressed or bouncing up:</a:t>
            </a:r>
          </a:p>
          <a:p>
            <a:pPr lvl="1"/>
            <a:r>
              <a:rPr kumimoji="1" lang="en-US" altLang="zh-CN" dirty="0"/>
              <a:t>Compare the </a:t>
            </a:r>
            <a:r>
              <a:rPr kumimoji="1" lang="en-US" altLang="zh-CN" dirty="0" err="1"/>
              <a:t>event.type</a:t>
            </a:r>
            <a:r>
              <a:rPr kumimoji="1" lang="en-US" altLang="zh-CN" dirty="0"/>
              <a:t> with keyboard type.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lang="en-US" altLang="zh-CN" dirty="0"/>
              <a:t>ALLEGRO_EVENT_KEY_DOWN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pressed.</a:t>
            </a:r>
          </a:p>
          <a:p>
            <a:pPr lvl="2"/>
            <a:r>
              <a:rPr lang="en-US" altLang="zh-CN" dirty="0"/>
              <a:t>ALLEGRO_EVENT_KEY_UP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indicating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r>
              <a:rPr lang="zh-CN" altLang="en-US" dirty="0"/>
              <a:t> </a:t>
            </a:r>
            <a:r>
              <a:rPr lang="en-US" altLang="zh-CN" dirty="0"/>
              <a:t>bouncing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</a:p>
          <a:p>
            <a:pPr lvl="2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judge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event.</a:t>
            </a:r>
            <a:endParaRPr kumimoji="1" lang="en-US" altLang="zh-CN" dirty="0"/>
          </a:p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4: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key:</a:t>
            </a:r>
          </a:p>
          <a:p>
            <a:pPr lvl="1"/>
            <a:r>
              <a:rPr kumimoji="1" lang="en-US" altLang="zh-CN" dirty="0" err="1"/>
              <a:t>keycode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2"/>
              </a:rPr>
              <a:t>https://www.allegro.cc/manual/5/keyboard.html</a:t>
            </a:r>
            <a:r>
              <a:rPr kumimoji="1" lang="zh-CN" altLang="en-US" dirty="0"/>
              <a:t>                                   </a:t>
            </a:r>
            <a:r>
              <a:rPr kumimoji="1" lang="en-US" altLang="zh-CN" dirty="0"/>
              <a:t>  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ALLEGRO_KEY_A)</a:t>
            </a:r>
          </a:p>
          <a:p>
            <a:pPr lvl="1"/>
            <a:r>
              <a:rPr kumimoji="1" lang="en-US" altLang="zh-CN" i="1" u="sng" dirty="0" err="1"/>
              <a:t>event.keyboard.keycode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capsules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event.</a:t>
            </a:r>
          </a:p>
          <a:p>
            <a:pPr lvl="1"/>
            <a:r>
              <a:rPr kumimoji="1" lang="en-US" altLang="zh-CN" dirty="0"/>
              <a:t>Comparing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keycode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result.</a:t>
            </a:r>
          </a:p>
          <a:p>
            <a:pPr lvl="1"/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58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keyboard!!!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/>
              <a:t>D</a:t>
            </a:r>
            <a:r>
              <a:rPr kumimoji="1" lang="zh-CN" altLang="en-US" smtClean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released.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ESC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9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0106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79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event_queue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lang="en-US" altLang="zh-CN" i="1" u="sng" dirty="0"/>
              <a:t>ALLEGRO_EVENT_SOURCE *</a:t>
            </a:r>
            <a:r>
              <a:rPr lang="en-US" altLang="zh-CN" i="1" u="sng" dirty="0" err="1"/>
              <a:t>al_get_mouse_event_source</a:t>
            </a:r>
            <a:r>
              <a:rPr lang="en-US" altLang="zh-CN" i="1" u="sng" dirty="0"/>
              <a:t>()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mouse.</a:t>
            </a:r>
          </a:p>
          <a:p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al_init_primitives_addon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bool </a:t>
            </a:r>
            <a:r>
              <a:rPr kumimoji="1" lang="en-US" altLang="zh-CN" i="1" u="sng" dirty="0" err="1"/>
              <a:t>al_install_mouse</a:t>
            </a:r>
            <a:r>
              <a:rPr kumimoji="1" lang="en-US" altLang="zh-CN" i="1" u="sng" dirty="0"/>
              <a:t>(void)</a:t>
            </a:r>
            <a:r>
              <a:rPr kumimoji="1" lang="zh-CN" altLang="en-US" i="1" u="sng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mouse.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clicked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ALLEGRO_EVENT_MOUSE_BUTTON_DOWN</a:t>
            </a:r>
          </a:p>
          <a:p>
            <a:pPr lvl="1"/>
            <a:r>
              <a:rPr lang="en-US" altLang="zh-CN" dirty="0" err="1"/>
              <a:t>event.mouse.button</a:t>
            </a:r>
            <a:r>
              <a:rPr lang="zh-CN" altLang="en-US" dirty="0"/>
              <a:t> </a:t>
            </a:r>
            <a:r>
              <a:rPr lang="en-US" altLang="zh-CN" dirty="0"/>
              <a:t>capsules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pressed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button.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forth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moving:</a:t>
            </a:r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event.type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ALLEGRO_EVENT_MOUSE_AXES</a:t>
            </a:r>
          </a:p>
          <a:p>
            <a:pPr lvl="1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event.mouse.x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event.mouse.y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cursor.</a:t>
            </a:r>
          </a:p>
          <a:p>
            <a:pPr lvl="3"/>
            <a:endParaRPr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664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disappear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again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visible.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9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allegro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display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display,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finally,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destroy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it!!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421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i="1" u="sng" dirty="0"/>
              <a:t>#include &lt;allegro5/</a:t>
            </a:r>
            <a:r>
              <a:rPr kumimoji="1" lang="en-US" altLang="zh-CN" i="1" u="sng" dirty="0" err="1"/>
              <a:t>allegro.h</a:t>
            </a:r>
            <a:r>
              <a:rPr kumimoji="1" lang="en-US" altLang="zh-CN" i="1" u="sng" dirty="0"/>
              <a:t>&gt;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Initialize.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mr-IN" altLang="zh-CN" dirty="0"/>
              <a:t>’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dirty="0"/>
              <a:t>initialization function before doing anything else with the library.</a:t>
            </a:r>
          </a:p>
          <a:p>
            <a:pPr lvl="1"/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calling</a:t>
            </a:r>
            <a:r>
              <a:rPr kumimoji="1" lang="zh-CN" altLang="en-US" dirty="0"/>
              <a:t> </a:t>
            </a:r>
            <a:r>
              <a:rPr lang="en-US" altLang="zh-CN" i="1" u="sng" dirty="0" err="1"/>
              <a:t>al_init</a:t>
            </a:r>
            <a:r>
              <a:rPr lang="en-US" altLang="zh-CN" i="1" u="sng" dirty="0"/>
              <a:t>():</a:t>
            </a:r>
            <a:endParaRPr kumimoji="1" lang="en-US" altLang="zh-CN" i="1" u="sng" dirty="0"/>
          </a:p>
          <a:p>
            <a:pPr lvl="1"/>
            <a:r>
              <a:rPr kumimoji="1" lang="en-US" altLang="zh-CN" dirty="0"/>
              <a:t>Great!!!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&lt;allegro5/</a:t>
            </a:r>
            <a:r>
              <a:rPr kumimoji="1" lang="en-US" altLang="zh-CN" dirty="0" err="1"/>
              <a:t>allegro.h</a:t>
            </a:r>
            <a:r>
              <a:rPr kumimoji="1" lang="en-US" altLang="zh-CN" dirty="0"/>
              <a:t>&gt;.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7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 pointer for display:</a:t>
            </a:r>
          </a:p>
          <a:p>
            <a:pPr lvl="2"/>
            <a:r>
              <a:rPr lang="en-US" altLang="zh-CN" i="1" u="sng" dirty="0"/>
              <a:t>ALLEGRO_DISPLAY* display = NULL;</a:t>
            </a:r>
            <a:endParaRPr kumimoji="1" lang="en-US" altLang="zh-CN" i="1" u="sng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 the display:</a:t>
            </a:r>
          </a:p>
          <a:p>
            <a:pPr lvl="2"/>
            <a:r>
              <a:rPr lang="en-US" altLang="zh-CN" i="1" u="sng" dirty="0"/>
              <a:t>ALLEGRO_DISPLAY* </a:t>
            </a:r>
            <a:r>
              <a:rPr lang="en-US" altLang="zh-CN" i="1" u="sng" dirty="0" err="1"/>
              <a:t>al_create_display</a:t>
            </a:r>
            <a:r>
              <a:rPr lang="en-US" altLang="zh-CN" i="1" u="sng" dirty="0"/>
              <a:t>(</a:t>
            </a:r>
            <a:r>
              <a:rPr lang="en-US" altLang="zh-CN" i="1" u="sng" dirty="0" err="1"/>
              <a:t>int</a:t>
            </a:r>
            <a:r>
              <a:rPr lang="en-US" altLang="zh-CN" i="1" u="sng" dirty="0"/>
              <a:t> width, </a:t>
            </a:r>
            <a:r>
              <a:rPr lang="en-US" altLang="zh-CN" i="1" u="sng" dirty="0" err="1"/>
              <a:t>int</a:t>
            </a:r>
            <a:r>
              <a:rPr lang="en-US" altLang="zh-CN" i="1" u="sng" dirty="0"/>
              <a:t> height);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ALLEGRO_DISPLAY</a:t>
            </a:r>
            <a:r>
              <a:rPr lang="zh-CN" altLang="en-US" dirty="0"/>
              <a:t>* </a:t>
            </a: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NULL;</a:t>
            </a:r>
            <a:r>
              <a:rPr lang="zh-CN" altLang="en-US" dirty="0"/>
              <a:t> </a:t>
            </a:r>
            <a:r>
              <a:rPr lang="en-US" altLang="zh-CN" dirty="0"/>
              <a:t>//declare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</a:p>
          <a:p>
            <a:pPr lvl="2"/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al_create_display</a:t>
            </a:r>
            <a:r>
              <a:rPr lang="en-US" altLang="zh-CN" dirty="0"/>
              <a:t>(30,</a:t>
            </a:r>
            <a:r>
              <a:rPr lang="zh-CN" altLang="en-US" dirty="0"/>
              <a:t> </a:t>
            </a:r>
            <a:r>
              <a:rPr lang="en-US" altLang="zh-CN" dirty="0"/>
              <a:t>50);</a:t>
            </a:r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99674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color:</a:t>
            </a:r>
          </a:p>
          <a:p>
            <a:pPr lvl="2"/>
            <a:r>
              <a:rPr kumimoji="1" lang="en-US" altLang="zh-CN" i="1" u="sng" dirty="0"/>
              <a:t>ALLEGRO_COLOR </a:t>
            </a:r>
            <a:r>
              <a:rPr kumimoji="1" lang="en-US" altLang="zh-CN" i="1" u="sng" dirty="0" err="1"/>
              <a:t>al_map_rgb</a:t>
            </a:r>
            <a:r>
              <a:rPr kumimoji="1" lang="en-US" altLang="zh-CN" i="1" u="sng" dirty="0"/>
              <a:t>(unsigned char r, unsigned char g, unsigned char b);</a:t>
            </a:r>
          </a:p>
          <a:p>
            <a:pPr lvl="2"/>
            <a:r>
              <a:rPr kumimoji="1" lang="en-US" altLang="zh-CN" dirty="0"/>
              <a:t>r,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belonging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[0,</a:t>
            </a:r>
            <a:r>
              <a:rPr kumimoji="1" lang="zh-CN" altLang="en-US" dirty="0"/>
              <a:t> </a:t>
            </a:r>
            <a:r>
              <a:rPr kumimoji="1" lang="en-US" altLang="zh-CN" dirty="0"/>
              <a:t>255]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color:</a:t>
            </a:r>
          </a:p>
          <a:p>
            <a:pPr lvl="2"/>
            <a:r>
              <a:rPr kumimoji="1" lang="zh-CN" altLang="en-US" i="1" u="sng" dirty="0"/>
              <a:t> </a:t>
            </a:r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al_clear_to_color</a:t>
            </a:r>
            <a:r>
              <a:rPr kumimoji="1" lang="en-US" altLang="zh-CN" i="1" u="sng" dirty="0"/>
              <a:t>(ALLEGRO_COLOR color);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it: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al_flip_display</a:t>
            </a:r>
            <a:r>
              <a:rPr kumimoji="1" lang="en-US" altLang="zh-CN" i="1" u="sng" dirty="0"/>
              <a:t>(void);</a:t>
            </a:r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7325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/>
              <a:t>cont.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4: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Destroy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destroy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display:</a:t>
            </a:r>
          </a:p>
          <a:p>
            <a:pPr lvl="2"/>
            <a:r>
              <a:rPr kumimoji="1" lang="en-US" altLang="zh-CN" i="1" u="sng" dirty="0"/>
              <a:t>void </a:t>
            </a:r>
            <a:r>
              <a:rPr kumimoji="1" lang="en-US" altLang="zh-CN" i="1" u="sng" dirty="0" err="1"/>
              <a:t>al_destroy_display</a:t>
            </a:r>
            <a:r>
              <a:rPr kumimoji="1" lang="en-US" altLang="zh-CN" i="1" u="sng" dirty="0"/>
              <a:t>(ALLEGRO_DISPLAY *display)</a:t>
            </a:r>
          </a:p>
          <a:p>
            <a:pPr lvl="1"/>
            <a:r>
              <a:rPr kumimoji="1" lang="en-US" altLang="zh-CN" dirty="0"/>
              <a:t>Please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destroy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initialized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closed.</a:t>
            </a:r>
          </a:p>
          <a:p>
            <a:pPr lvl="1"/>
            <a:endParaRPr kumimoji="1"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07944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allegro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world!!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86" y="2549534"/>
            <a:ext cx="3734427" cy="2903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9" y="3512343"/>
            <a:ext cx="21971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820" y="3385343"/>
            <a:ext cx="2336800" cy="1104900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6" idx="3"/>
            <a:endCxn id="5" idx="1"/>
          </p:cNvCxnSpPr>
          <p:nvPr/>
        </p:nvCxnSpPr>
        <p:spPr>
          <a:xfrm>
            <a:off x="2753179" y="4001293"/>
            <a:ext cx="1475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</p:cNvCxnSpPr>
          <p:nvPr/>
        </p:nvCxnSpPr>
        <p:spPr>
          <a:xfrm flipV="1">
            <a:off x="7963213" y="4001292"/>
            <a:ext cx="14756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63679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Wait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73713" y="3627380"/>
            <a:ext cx="147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Wait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80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1956</Words>
  <Application>Microsoft Office PowerPoint</Application>
  <PresentationFormat>寬螢幕</PresentationFormat>
  <Paragraphs>265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DengXian</vt:lpstr>
      <vt:lpstr>DengXian Light</vt:lpstr>
      <vt:lpstr>Mangal</vt:lpstr>
      <vt:lpstr>Arial</vt:lpstr>
      <vt:lpstr>Office 主题</vt:lpstr>
      <vt:lpstr>Final Project Tutorial</vt:lpstr>
      <vt:lpstr>What is Allegro?</vt:lpstr>
      <vt:lpstr>Before we start</vt:lpstr>
      <vt:lpstr>Hello world</vt:lpstr>
      <vt:lpstr>Hello world</vt:lpstr>
      <vt:lpstr>Hello world – cont.</vt:lpstr>
      <vt:lpstr>Hello world – cont.</vt:lpstr>
      <vt:lpstr>Hello world – cont.</vt:lpstr>
      <vt:lpstr>Task 1 – hello world</vt:lpstr>
      <vt:lpstr>Task 1– hello world</vt:lpstr>
      <vt:lpstr>Draw something!!!</vt:lpstr>
      <vt:lpstr>Draw something!!! – cont.</vt:lpstr>
      <vt:lpstr>Draw something!!! – cont.</vt:lpstr>
      <vt:lpstr>Draw something!!! – cont.</vt:lpstr>
      <vt:lpstr>Draw something!!! – cont.</vt:lpstr>
      <vt:lpstr>Put something!!! – cont.</vt:lpstr>
      <vt:lpstr>Draw something!!! – cont.</vt:lpstr>
      <vt:lpstr>Draw something!!! – cont.</vt:lpstr>
      <vt:lpstr>Draw something!!! – cont.</vt:lpstr>
      <vt:lpstr>Draw something!!! – cont.</vt:lpstr>
      <vt:lpstr>Task 2 – Just Draw!!</vt:lpstr>
      <vt:lpstr>PowerPoint 簡報</vt:lpstr>
      <vt:lpstr>Deal with event</vt:lpstr>
      <vt:lpstr>Deal with event  – cont.</vt:lpstr>
      <vt:lpstr>Deal with event  – cont.</vt:lpstr>
      <vt:lpstr>Deal with event  – cont.</vt:lpstr>
      <vt:lpstr>Deal with event  – cont.</vt:lpstr>
      <vt:lpstr>Deal with event  – cont.</vt:lpstr>
      <vt:lpstr>Deal with event – cont.</vt:lpstr>
      <vt:lpstr>Deal with event  – cont.</vt:lpstr>
      <vt:lpstr>Task 3 – Close the window!!</vt:lpstr>
      <vt:lpstr>Keyboard interaction</vt:lpstr>
      <vt:lpstr>Keyboard interaction– cont.</vt:lpstr>
      <vt:lpstr>Keyboard interaction – cont.</vt:lpstr>
      <vt:lpstr>Task 4 – control a box with keyboard!!!</vt:lpstr>
      <vt:lpstr>Mouse interaction</vt:lpstr>
      <vt:lpstr>Mouse interaction– cont.</vt:lpstr>
      <vt:lpstr>Task 5 – control a box with mouse!!!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Tutorial</dc:title>
  <dc:creator>賈松昊</dc:creator>
  <cp:lastModifiedBy>Yuan</cp:lastModifiedBy>
  <cp:revision>76</cp:revision>
  <dcterms:created xsi:type="dcterms:W3CDTF">2017-12-09T14:27:34Z</dcterms:created>
  <dcterms:modified xsi:type="dcterms:W3CDTF">2020-09-02T06:28:43Z</dcterms:modified>
</cp:coreProperties>
</file>