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6" r:id="rId2"/>
    <p:sldId id="325" r:id="rId3"/>
    <p:sldId id="326" r:id="rId4"/>
    <p:sldId id="324" r:id="rId5"/>
    <p:sldId id="284" r:id="rId6"/>
    <p:sldId id="408" r:id="rId7"/>
    <p:sldId id="331" r:id="rId8"/>
    <p:sldId id="320" r:id="rId9"/>
    <p:sldId id="322" r:id="rId10"/>
    <p:sldId id="403" r:id="rId11"/>
    <p:sldId id="400" r:id="rId12"/>
    <p:sldId id="402" r:id="rId13"/>
    <p:sldId id="274" r:id="rId14"/>
    <p:sldId id="401" r:id="rId15"/>
    <p:sldId id="399" r:id="rId16"/>
    <p:sldId id="332" r:id="rId17"/>
    <p:sldId id="260" r:id="rId18"/>
    <p:sldId id="360" r:id="rId19"/>
    <p:sldId id="409" r:id="rId20"/>
    <p:sldId id="410" r:id="rId21"/>
    <p:sldId id="41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un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Common_Intermediate_Languag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valoniaui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interactive/blob/main/samples/docker-image/readme.md" TargetMode="External"/><Relationship Id="rId2" Type="http://schemas.openxmlformats.org/officeDocument/2006/relationships/hyperlink" Target="https://github.com/dotnet/interacti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DA6D1-EDE5-4515-B412-C3C10E5C3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67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chemeClr val="accent1">
                    <a:lumMod val="75000"/>
                  </a:schemeClr>
                </a:solidFill>
              </a:rPr>
              <a:t>Découverte .NET 5 et son écosystème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86CFA-B13A-4B84-9205-D34525A0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10" y="4552533"/>
            <a:ext cx="4104689" cy="23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921483-B5D3-48B5-A618-0A0DBD84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45692"/>
            <a:ext cx="4104689" cy="23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335F2CB-BD37-44F2-ACD1-94F23616AF9A}"/>
              </a:ext>
            </a:extLst>
          </p:cNvPr>
          <p:cNvSpPr txBox="1"/>
          <p:nvPr/>
        </p:nvSpPr>
        <p:spPr>
          <a:xfrm>
            <a:off x="2384278" y="2923602"/>
            <a:ext cx="8141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Par Guillaume Chervet le jeudi 17 septembre 2020</a:t>
            </a:r>
          </a:p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</a:rPr>
              <a:t>guiChervet</a:t>
            </a:r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6034E2-0562-4700-BAFE-6471F87D7507}"/>
              </a:ext>
            </a:extLst>
          </p:cNvPr>
          <p:cNvSpPr txBox="1"/>
          <p:nvPr/>
        </p:nvSpPr>
        <p:spPr>
          <a:xfrm>
            <a:off x="5419406" y="6197652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</a:rPr>
              <a:t>Co-BBL</a:t>
            </a:r>
          </a:p>
        </p:txBody>
      </p:sp>
      <p:pic>
        <p:nvPicPr>
          <p:cNvPr id="1030" name="Picture 6" descr="AXA - Assurance auto, assurance habitation, complémentaire santé, épargne  retraite">
            <a:extLst>
              <a:ext uri="{FF2B5EF4-FFF2-40B4-BE49-F238E27FC236}">
                <a16:creationId xmlns:a16="http://schemas.microsoft.com/office/drawing/2014/main" id="{242DBEB4-147F-4BCC-B569-6671E0AB6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7" y="6246878"/>
            <a:ext cx="473994" cy="47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B501C6-3B27-4A19-8E3E-3CED1C20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14" y="3429000"/>
            <a:ext cx="473332" cy="38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œur 15">
            <a:extLst>
              <a:ext uri="{FF2B5EF4-FFF2-40B4-BE49-F238E27FC236}">
                <a16:creationId xmlns:a16="http://schemas.microsoft.com/office/drawing/2014/main" id="{39C8479F-08BE-40E3-BD5E-0CF63F667144}"/>
              </a:ext>
            </a:extLst>
          </p:cNvPr>
          <p:cNvSpPr/>
          <p:nvPr/>
        </p:nvSpPr>
        <p:spPr>
          <a:xfrm>
            <a:off x="5744172" y="5701846"/>
            <a:ext cx="567468" cy="495806"/>
          </a:xfrm>
          <a:prstGeom prst="heart">
            <a:avLst/>
          </a:prstGeom>
          <a:solidFill>
            <a:srgbClr val="E480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0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2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9B29F8-ABEC-4EEF-B3BD-A53F6B09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4438"/>
            <a:ext cx="115824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09237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F915-9C72-4894-86BF-3674E53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430"/>
            <a:ext cx="10515600" cy="1325563"/>
          </a:xfrm>
        </p:spPr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0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0" y="872866"/>
            <a:ext cx="8622540" cy="59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Console.csproj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A43C-A97A-4C01-9253-8C210C2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ED91C-A610-4377-A2A6-50B52FE8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C01826-BDD7-4D36-900B-10F7D383501D}"/>
              </a:ext>
            </a:extLst>
          </p:cNvPr>
          <p:cNvSpPr txBox="1"/>
          <p:nvPr/>
        </p:nvSpPr>
        <p:spPr>
          <a:xfrm>
            <a:off x="3048000" y="3244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hlinkClick r:id="rId2"/>
              </a:rPr>
              <a:t>https://platform.uno/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124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4C721-17C9-4139-82E7-42A26195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F6C92-90A4-4A65-A827-0BEC4D86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5EA91C-8517-4405-988E-EEF938489338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hlinkClick r:id="rId2"/>
              </a:rPr>
              <a:t>http://avaloniaui.net/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4227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780AE-4C61-46D3-8282-EDCA75DC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3CF92-0B39-4B5E-84EB-115627EE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8603BA-5548-4A08-A40E-4F7101F4A23E}"/>
              </a:ext>
            </a:extLst>
          </p:cNvPr>
          <p:cNvSpPr txBox="1"/>
          <p:nvPr/>
        </p:nvSpPr>
        <p:spPr>
          <a:xfrm>
            <a:off x="2960914" y="3331420"/>
            <a:ext cx="6879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2"/>
              </a:rPr>
              <a:t>https://github.com/dotnet/interactive</a:t>
            </a:r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226D9-8900-4BA5-9E09-E4EBCD27C9C5}"/>
              </a:ext>
            </a:extLst>
          </p:cNvPr>
          <p:cNvSpPr txBox="1"/>
          <p:nvPr/>
        </p:nvSpPr>
        <p:spPr>
          <a:xfrm>
            <a:off x="3048000" y="48370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https://github.com/dotnet/interactive/blob/main/samples/docker-image/readme.md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25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375982" y="5106290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51" y="3315398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536</Words>
  <Application>Microsoft Office PowerPoint</Application>
  <PresentationFormat>Grand écran</PresentationFormat>
  <Paragraphs>84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JetBrains Mono</vt:lpstr>
      <vt:lpstr>Segoe UI</vt:lpstr>
      <vt:lpstr>SFMono-Regular</vt:lpstr>
      <vt:lpstr>Thème Office</vt:lpstr>
      <vt:lpstr>Découverte .NET 5 et son écosystème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Présentation PowerPoint</vt:lpstr>
      <vt:lpstr>History</vt:lpstr>
      <vt:lpstr>History</vt:lpstr>
      <vt:lpstr>.NET Vision - .NET 5 to 6 « wave »</vt:lpstr>
      <vt:lpstr>Présentation PowerPoint</vt:lpstr>
      <vt:lpstr>Dealing with OS-specific APIs</vt:lpstr>
      <vt:lpstr>Présentation PowerPoint</vt:lpstr>
      <vt:lpstr>Présentation PowerPoint</vt:lpstr>
      <vt:lpstr>Présentation PowerPoint</vt:lpstr>
      <vt:lpstr>Dotnet cli</vt:lpstr>
      <vt:lpstr>Publish</vt:lpstr>
      <vt:lpstr>Project structure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379</cp:revision>
  <dcterms:created xsi:type="dcterms:W3CDTF">2020-07-17T06:50:02Z</dcterms:created>
  <dcterms:modified xsi:type="dcterms:W3CDTF">2020-09-17T09:41:03Z</dcterms:modified>
</cp:coreProperties>
</file>