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55C82-43DC-4105-B8BF-9F238507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D4A877-5340-4898-86A1-A8DA4A7C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80EBD-866E-40B6-80F3-76576FB4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6EE2-CA6A-4298-BA14-777776FB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60A6E-8A3F-486E-81F7-6CC6C64A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5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EA347-BBF5-42BC-B81C-36F5A6EA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2DE498-00A0-4D68-BA6D-9ADE5900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78DE-70E9-47CB-ACCD-21FAFADE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A395A-607A-4954-96E4-A09DFBBB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8C0EDB-DC3F-4033-9644-6577D8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B683EF-2F89-486F-A0FD-58F2C180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3B6E28-362F-47EB-89AC-FF80DD6A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F737E-AA54-4AA9-A29C-2F7ED20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AB84C-4D95-4D70-A1A7-D1F59855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C1D6E-4ED8-4520-9DE8-9881BBAA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7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009DC-F655-4734-8E82-83EEE21D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EABCE9-4B54-4828-9786-3038BDDB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F272F-4133-4467-912C-0A5368A6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157FE-0075-4943-AA80-3E4F84D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FF860-92C5-4CA9-A9A2-B9B7BEAC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9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6FDF9-0712-4B7B-9FBD-EE429528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6F24C-5085-4DF2-9444-E81F81DF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22883-59CB-41E4-BEBA-7C844CB5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47F29-2CFE-418F-A5AF-733F4F87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D1B63-A6AB-4674-AA96-3AAF46DF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26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B53A4-3FA8-47ED-97A0-D2050ED7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FDEB9-C16D-4F6C-A3F9-285B69458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F0A8A-7905-4564-955B-4B9C5585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C3960-ADD3-4203-9A3A-7D63DAB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FF4E7D-756E-46FB-953C-0959BE9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8DE2B0-667E-4744-A6BE-7A80A38E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99815-B796-4DB6-AA0B-FAA9CA2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4D533-683F-413E-8390-B02BC81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892C64-F41F-471F-8A83-EED13BEB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D33666-4AED-4903-97D6-4FF1FEFBE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7662E2-684F-465F-8BD9-F50C3C14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051445-1570-478A-80AA-DE8992C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2023C1-8E46-47BD-8024-BE8EDBDE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10C340-898E-40F8-873F-98132469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31D13-66FA-42BA-BA65-3B8B470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C8B54F-2865-4B32-AAAD-41883FD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F6567D-0CA9-48CC-8C3A-0C0D78AF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FBF8BD-8D36-4471-AB2B-0CB7691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4C6107-F4AE-40CF-AA89-F6C653E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3E276A-2379-4240-883C-6C873615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0C1B3-3BDF-4AAE-879A-C0D58EC1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06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FA4E4-7654-4CA9-86F5-6EE32237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B7A79-AA26-486C-8051-67877FE8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5CA1CF-E004-454D-B033-F401A62D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C832E-B295-470C-B6A0-D2D56D3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72AB53-5C20-4C2E-A26A-3DF43FDB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A70176-CC30-4D9F-8755-A79F9F39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E994F-9C29-4AFC-8BE6-D0B6BDD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A5498E-2DCD-4262-B2CD-7FB50F29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AB39B7-A07E-41F8-B419-26ED4D51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7DADBF-EE39-43BC-922C-451E5B5C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DBDFB-FA65-40CF-A841-2219310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BC442B-F3ED-490A-A518-277237A6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8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9FDB10-CA37-4C70-A714-36AE711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A4B18-FECF-46BC-AD86-C86B25C3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3188E-ED7E-4960-8E36-48EA2F45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CECE-6DF4-425A-B91A-9B789AF3EA5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BFE69-E8EF-4517-9EFE-AE07EA3D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CFDBD-0C9D-4F43-B24A-1CADBB97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6AE6-1B90-4BCC-84EA-B02FBF1B523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A4444E2E-3E5B-4E8E-BF0D-A26E99A74908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10314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Microsoft_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fr/news/2019/06/dotnet-core-past-present-futu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Éco système Microsoft et </a:t>
            </a:r>
            <a:r>
              <a:rPr lang="fr-FR" dirty="0" err="1"/>
              <a:t>dotnet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2981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WPF&amp;UWP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B6B9-333B-46E2-AEBF-58485391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808D1-4C62-4760-8E86-2ABA566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65766-05C4-48A8-BE40-A231E28F0656}"/>
              </a:ext>
            </a:extLst>
          </p:cNvPr>
          <p:cNvSpPr/>
          <p:nvPr/>
        </p:nvSpPr>
        <p:spPr>
          <a:xfrm>
            <a:off x="971072" y="6308209"/>
            <a:ext cx="436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https://fr.wikipedia.org/wiki/Microsoft_.NET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97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AEB0C-0A78-4E88-B3C7-78457B17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E7FD4-DF29-49E9-A743-2E682529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A9683-8BBB-4470-8F6D-1CFA2DE988DE}"/>
              </a:ext>
            </a:extLst>
          </p:cNvPr>
          <p:cNvSpPr/>
          <p:nvPr/>
        </p:nvSpPr>
        <p:spPr>
          <a:xfrm>
            <a:off x="1105989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https://www.infoq.com/fr/news/2019/06/dotnet-core-past-present-future/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84DC17-BBC5-4D6A-BFC5-D4D89A41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B756A-459A-4EE2-838D-51AA9202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319E7-D488-4083-9206-AE781015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73DA9-532F-44F4-92DC-DB671385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33"/>
            <a:ext cx="12192000" cy="64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9B29F8-ABEC-4EEF-B3BD-A53F6B09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4438"/>
            <a:ext cx="115824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1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93B44-2866-4D62-800F-BB82D7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1196D-1192-4449-BD38-64256BD2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98" y="0"/>
            <a:ext cx="3216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6096000" y="3244334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4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AA74A-CEAD-4524-9184-566789A7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688F6-DEA4-4575-B1A5-CFF839F0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D2C7EC-A912-45A8-B479-D47E25A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12192000" cy="67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11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1" ma:contentTypeDescription="Create a new document." ma:contentTypeScope="" ma:versionID="895802e4fad594dc48e24fb36612111f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e46a5205cd0c6a461efa0f3cc068cdc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57392-0DC6-45FA-AA6C-11FDD967F556}">
  <ds:schemaRefs>
    <ds:schemaRef ds:uri="03cb9dc2-e9ea-44ac-afed-001b6fad4f3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0879fa5-f2db-41a7-8861-4a44e7ee3b2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CF5046-3A30-40B6-B429-1D867E43C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9F14E-4B02-4532-A628-607F8EE56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97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Éco système Microsoft et dotnet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Éco système Microsoft et dotnet</dc:title>
  <dc:creator>CHERVET Guillaume</dc:creator>
  <cp:lastModifiedBy>CHERVET Guillaume</cp:lastModifiedBy>
  <cp:revision>10</cp:revision>
  <dcterms:created xsi:type="dcterms:W3CDTF">2020-07-08T06:38:16Z</dcterms:created>
  <dcterms:modified xsi:type="dcterms:W3CDTF">2020-07-23T14:45:30Z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guillaume.chervet@axa.fr</vt:lpwstr>
  </property>
  <property fmtid="{D5CDD505-2E9C-101B-9397-08002B2CF9AE}" pid="5" name="MSIP_Label_bbfbbd0f-0666-461a-9212-afe773a25324_SetDate">
    <vt:lpwstr>2020-07-08T08:26:11.6406797Z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ActionId">
    <vt:lpwstr>f7cb734a-d1e2-4757-8063-6e9704ac96e7</vt:lpwstr>
  </property>
  <property fmtid="{D5CDD505-2E9C-101B-9397-08002B2CF9AE}" pid="9" name="MSIP_Label_bbfbbd0f-0666-461a-9212-afe773a25324_Extended_MSFT_Method">
    <vt:lpwstr>Automatic</vt:lpwstr>
  </property>
  <property fmtid="{D5CDD505-2E9C-101B-9397-08002B2CF9AE}" pid="10" name="Sensitivity">
    <vt:lpwstr>AXA FR Confidential</vt:lpwstr>
  </property>
  <property fmtid="{D5CDD505-2E9C-101B-9397-08002B2CF9AE}" pid="11" name="ContentTypeId">
    <vt:lpwstr>0x0101003BE0F011240A094E827BA56BE9109944</vt:lpwstr>
  </property>
</Properties>
</file>