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8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380" r:id="rId107"/>
    <p:sldId id="377" r:id="rId108"/>
    <p:sldId id="375" r:id="rId109"/>
    <p:sldId id="376" r:id="rId110"/>
    <p:sldId id="379" r:id="rId111"/>
    <p:sldId id="374" r:id="rId112"/>
    <p:sldId id="432" r:id="rId113"/>
    <p:sldId id="382" r:id="rId114"/>
    <p:sldId id="433" r:id="rId115"/>
    <p:sldId id="434" r:id="rId116"/>
    <p:sldId id="383" r:id="rId117"/>
    <p:sldId id="388" r:id="rId118"/>
    <p:sldId id="389" r:id="rId119"/>
    <p:sldId id="391" r:id="rId120"/>
    <p:sldId id="392" r:id="rId121"/>
    <p:sldId id="393" r:id="rId122"/>
    <p:sldId id="398" r:id="rId123"/>
    <p:sldId id="394" r:id="rId124"/>
    <p:sldId id="435" r:id="rId125"/>
    <p:sldId id="436" r:id="rId126"/>
    <p:sldId id="437" r:id="rId127"/>
    <p:sldId id="438" r:id="rId128"/>
    <p:sldId id="439" r:id="rId129"/>
    <p:sldId id="449" r:id="rId130"/>
    <p:sldId id="448" r:id="rId131"/>
    <p:sldId id="450" r:id="rId132"/>
    <p:sldId id="451" r:id="rId133"/>
    <p:sldId id="452" r:id="rId134"/>
    <p:sldId id="441" r:id="rId135"/>
    <p:sldId id="464" r:id="rId136"/>
    <p:sldId id="465" r:id="rId137"/>
    <p:sldId id="458" r:id="rId138"/>
    <p:sldId id="459" r:id="rId139"/>
    <p:sldId id="461" r:id="rId140"/>
    <p:sldId id="463" r:id="rId141"/>
    <p:sldId id="471" r:id="rId142"/>
    <p:sldId id="460" r:id="rId143"/>
    <p:sldId id="467" r:id="rId144"/>
    <p:sldId id="466" r:id="rId145"/>
    <p:sldId id="468" r:id="rId146"/>
    <p:sldId id="472" r:id="rId147"/>
    <p:sldId id="469" r:id="rId148"/>
    <p:sldId id="470" r:id="rId149"/>
    <p:sldId id="454" r:id="rId150"/>
    <p:sldId id="455" r:id="rId151"/>
    <p:sldId id="395" r:id="rId152"/>
    <p:sldId id="476" r:id="rId153"/>
    <p:sldId id="481" r:id="rId154"/>
    <p:sldId id="473" r:id="rId155"/>
    <p:sldId id="474" r:id="rId156"/>
    <p:sldId id="475" r:id="rId157"/>
    <p:sldId id="477" r:id="rId158"/>
    <p:sldId id="478" r:id="rId159"/>
    <p:sldId id="499" r:id="rId160"/>
    <p:sldId id="396" r:id="rId161"/>
    <p:sldId id="479" r:id="rId162"/>
    <p:sldId id="480" r:id="rId163"/>
    <p:sldId id="483" r:id="rId164"/>
    <p:sldId id="491" r:id="rId165"/>
    <p:sldId id="484" r:id="rId166"/>
    <p:sldId id="487" r:id="rId167"/>
    <p:sldId id="486" r:id="rId168"/>
    <p:sldId id="397" r:id="rId169"/>
    <p:sldId id="485" r:id="rId170"/>
    <p:sldId id="488" r:id="rId171"/>
    <p:sldId id="490" r:id="rId172"/>
    <p:sldId id="497" r:id="rId173"/>
    <p:sldId id="495" r:id="rId174"/>
    <p:sldId id="498" r:id="rId175"/>
    <p:sldId id="457" r:id="rId176"/>
    <p:sldId id="456" r:id="rId1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50" autoAdjust="0"/>
    <p:restoredTop sz="94660"/>
  </p:normalViewPr>
  <p:slideViewPr>
    <p:cSldViewPr snapToGrid="0">
      <p:cViewPr>
        <p:scale>
          <a:sx n="117" d="100"/>
          <a:sy n="117" d="100"/>
        </p:scale>
        <p:origin x="-330" y="-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/" TargetMode="Externa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/?view=aspnetcore-3.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#service-lifetimes" TargetMode="Externa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data/ef-mvc/intro?view=aspnetcore-3.1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613807" y="1324552"/>
            <a:ext cx="1165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pool: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vmImage</a:t>
            </a:r>
            <a:r>
              <a:rPr lang="fr-FR" sz="1200" dirty="0"/>
              <a:t>: "Ubuntu 16.04"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DotNetCoreInstaller@0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"Use .NET </a:t>
            </a:r>
            <a:r>
              <a:rPr lang="fr-FR" sz="1200" dirty="0" err="1"/>
              <a:t>Core</a:t>
            </a:r>
            <a:r>
              <a:rPr lang="fr-FR" sz="1200" dirty="0"/>
              <a:t> </a:t>
            </a:r>
            <a:r>
              <a:rPr lang="fr-FR" sz="1200" dirty="0" err="1"/>
              <a:t>sdk</a:t>
            </a:r>
            <a:r>
              <a:rPr lang="fr-FR" sz="1200" dirty="0"/>
              <a:t> 3.1.202"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version: 3.1.202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dotnet</a:t>
            </a:r>
            <a:r>
              <a:rPr lang="fr-FR" sz="1200" dirty="0"/>
              <a:t> test"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test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projects</a:t>
            </a:r>
            <a:r>
              <a:rPr lang="fr-FR" sz="1200" dirty="0"/>
              <a:t>: "**/*</a:t>
            </a:r>
            <a:r>
              <a:rPr lang="fr-FR" sz="1200" dirty="0" err="1"/>
              <a:t>tests.csproj</a:t>
            </a:r>
            <a:r>
              <a:rPr lang="fr-FR" sz="1200" dirty="0"/>
              <a:t>"</a:t>
            </a:r>
          </a:p>
          <a:p>
            <a:r>
              <a:rPr lang="fr-FR" sz="1200" dirty="0"/>
              <a:t>      arguments: '--configuration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/</a:t>
            </a:r>
            <a:r>
              <a:rPr lang="fr-FR" sz="1200" dirty="0" err="1"/>
              <a:t>p:CollectCoverage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 /</a:t>
            </a:r>
            <a:r>
              <a:rPr lang="fr-FR" sz="1200" dirty="0" err="1"/>
              <a:t>p:CoverletOutputFormat</a:t>
            </a:r>
            <a:r>
              <a:rPr lang="fr-FR" sz="1200" dirty="0"/>
              <a:t>=</a:t>
            </a:r>
            <a:r>
              <a:rPr lang="fr-FR" sz="1200" dirty="0" err="1"/>
              <a:t>opencover</a:t>
            </a:r>
            <a:r>
              <a:rPr lang="fr-FR" sz="1200" dirty="0"/>
              <a:t> /</a:t>
            </a:r>
            <a:r>
              <a:rPr lang="fr-FR" sz="1200" dirty="0" err="1"/>
              <a:t>p:CoverletOutput</a:t>
            </a:r>
            <a:r>
              <a:rPr lang="fr-FR" sz="1200" dirty="0"/>
              <a:t>=./</a:t>
            </a:r>
            <a:r>
              <a:rPr lang="fr-FR" sz="1200" dirty="0" err="1"/>
              <a:t>coverage</a:t>
            </a:r>
            <a:r>
              <a:rPr lang="fr-FR" sz="1200" dirty="0"/>
              <a:t>/opencover.xml  </a:t>
            </a:r>
          </a:p>
          <a:p>
            <a:endParaRPr lang="fr-FR" sz="1200" dirty="0"/>
          </a:p>
          <a:p>
            <a:r>
              <a:rPr lang="fr-FR" sz="1200" dirty="0"/>
              <a:t>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  </a:t>
            </a:r>
            <a:r>
              <a:rPr lang="fr-FR" sz="1200" dirty="0" err="1"/>
              <a:t>publishWebProjects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r>
              <a:rPr lang="fr-FR" sz="1200" dirty="0"/>
              <a:t>      arguments: "--configuration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--output $(</a:t>
            </a:r>
            <a:r>
              <a:rPr lang="fr-FR" sz="1200" dirty="0" err="1"/>
              <a:t>Build.ArtifactStagingDirectory</a:t>
            </a:r>
            <a:r>
              <a:rPr lang="fr-FR" sz="1200" dirty="0"/>
              <a:t>) -f netcoreapp3.1 /</a:t>
            </a:r>
            <a:r>
              <a:rPr lang="fr-FR" sz="1200" dirty="0" err="1"/>
              <a:t>p:AssemblyVersion</a:t>
            </a:r>
            <a:r>
              <a:rPr lang="fr-FR" sz="1200" dirty="0"/>
              <a:t>=1.0.0.0"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zipAfterPublish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PublishBuildArtifacts@1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Publish</a:t>
            </a:r>
            <a:r>
              <a:rPr lang="fr-FR" sz="1200" dirty="0"/>
              <a:t> </a:t>
            </a:r>
            <a:r>
              <a:rPr lang="fr-FR" sz="1200" dirty="0" err="1"/>
              <a:t>Artifact</a:t>
            </a:r>
            <a:r>
              <a:rPr lang="fr-FR" sz="1200" dirty="0"/>
              <a:t>: 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ArtifactName</a:t>
            </a:r>
            <a:r>
              <a:rPr lang="fr-FR" sz="1200" dirty="0"/>
              <a:t>: "$(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      </a:t>
            </a: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</a:t>
            </a:r>
            <a:r>
              <a:rPr lang="fr-FR" sz="36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505446"/>
            <a:ext cx="118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80" y="6420957"/>
            <a:ext cx="877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https://docs.microsoft.com/fr-fr/aspnet/core/fundamentals/logging/?view=aspnetcore-3.1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488668"/>
            <a:ext cx="11934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11900"/>
            <a:ext cx="1172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https://docs.microsoft.com/fr-fr/aspnet/core/data/ef-mvc/intro?view=aspnetcore-3.1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10167</TotalTime>
  <Words>9641</Words>
  <Application>Microsoft Office PowerPoint</Application>
  <PresentationFormat>Grand écran</PresentationFormat>
  <Paragraphs>868</Paragraphs>
  <Slides>176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176</vt:i4>
      </vt:variant>
    </vt:vector>
  </HeadingPairs>
  <TitlesOfParts>
    <vt:vector size="186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863</cp:revision>
  <dcterms:created xsi:type="dcterms:W3CDTF">2020-07-17T06:50:02Z</dcterms:created>
  <dcterms:modified xsi:type="dcterms:W3CDTF">2020-10-04T14:10:49Z</dcterms:modified>
</cp:coreProperties>
</file>