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7"/>
  </p:notesMasterIdLst>
  <p:sldIdLst>
    <p:sldId id="271" r:id="rId2"/>
    <p:sldId id="256" r:id="rId3"/>
    <p:sldId id="444" r:id="rId4"/>
    <p:sldId id="272" r:id="rId5"/>
    <p:sldId id="442" r:id="rId6"/>
    <p:sldId id="446" r:id="rId7"/>
    <p:sldId id="445" r:id="rId8"/>
    <p:sldId id="443" r:id="rId9"/>
    <p:sldId id="325" r:id="rId10"/>
    <p:sldId id="326" r:id="rId11"/>
    <p:sldId id="324" r:id="rId12"/>
    <p:sldId id="331" r:id="rId13"/>
    <p:sldId id="284" r:id="rId14"/>
    <p:sldId id="408" r:id="rId15"/>
    <p:sldId id="320" r:id="rId16"/>
    <p:sldId id="322" r:id="rId17"/>
    <p:sldId id="318" r:id="rId18"/>
    <p:sldId id="409" r:id="rId19"/>
    <p:sldId id="274" r:id="rId20"/>
    <p:sldId id="401" r:id="rId21"/>
    <p:sldId id="275" r:id="rId22"/>
    <p:sldId id="400" r:id="rId23"/>
    <p:sldId id="402" r:id="rId24"/>
    <p:sldId id="399" r:id="rId25"/>
    <p:sldId id="500" r:id="rId26"/>
    <p:sldId id="501" r:id="rId27"/>
    <p:sldId id="502" r:id="rId28"/>
    <p:sldId id="503" r:id="rId29"/>
    <p:sldId id="504" r:id="rId30"/>
    <p:sldId id="505" r:id="rId31"/>
    <p:sldId id="420" r:id="rId32"/>
    <p:sldId id="332" r:id="rId33"/>
    <p:sldId id="257" r:id="rId34"/>
    <p:sldId id="365" r:id="rId35"/>
    <p:sldId id="260" r:id="rId36"/>
    <p:sldId id="328" r:id="rId37"/>
    <p:sldId id="419" r:id="rId38"/>
    <p:sldId id="264" r:id="rId39"/>
    <p:sldId id="330" r:id="rId40"/>
    <p:sldId id="418" r:id="rId41"/>
    <p:sldId id="342" r:id="rId42"/>
    <p:sldId id="344" r:id="rId43"/>
    <p:sldId id="421" r:id="rId44"/>
    <p:sldId id="259" r:id="rId45"/>
    <p:sldId id="323" r:id="rId46"/>
    <p:sldId id="329" r:id="rId47"/>
    <p:sldId id="336" r:id="rId48"/>
    <p:sldId id="339" r:id="rId49"/>
    <p:sldId id="340" r:id="rId50"/>
    <p:sldId id="338" r:id="rId51"/>
    <p:sldId id="341" r:id="rId52"/>
    <p:sldId id="327" r:id="rId53"/>
    <p:sldId id="345" r:id="rId54"/>
    <p:sldId id="343" r:id="rId55"/>
    <p:sldId id="422" r:id="rId56"/>
    <p:sldId id="423" r:id="rId57"/>
    <p:sldId id="346" r:id="rId58"/>
    <p:sldId id="355" r:id="rId59"/>
    <p:sldId id="416" r:id="rId60"/>
    <p:sldId id="352" r:id="rId61"/>
    <p:sldId id="417" r:id="rId62"/>
    <p:sldId id="357" r:id="rId63"/>
    <p:sldId id="358" r:id="rId64"/>
    <p:sldId id="356" r:id="rId65"/>
    <p:sldId id="415" r:id="rId66"/>
    <p:sldId id="353" r:id="rId67"/>
    <p:sldId id="354" r:id="rId68"/>
    <p:sldId id="359" r:id="rId69"/>
    <p:sldId id="425" r:id="rId70"/>
    <p:sldId id="424" r:id="rId71"/>
    <p:sldId id="426" r:id="rId72"/>
    <p:sldId id="462" r:id="rId73"/>
    <p:sldId id="427" r:id="rId74"/>
    <p:sldId id="414" r:id="rId75"/>
    <p:sldId id="410" r:id="rId76"/>
    <p:sldId id="492" r:id="rId77"/>
    <p:sldId id="493" r:id="rId78"/>
    <p:sldId id="494" r:id="rId79"/>
    <p:sldId id="411" r:id="rId80"/>
    <p:sldId id="381" r:id="rId81"/>
    <p:sldId id="360" r:id="rId82"/>
    <p:sldId id="361" r:id="rId83"/>
    <p:sldId id="362" r:id="rId84"/>
    <p:sldId id="364" r:id="rId85"/>
    <p:sldId id="372" r:id="rId86"/>
    <p:sldId id="366" r:id="rId87"/>
    <p:sldId id="363" r:id="rId88"/>
    <p:sldId id="413" r:id="rId89"/>
    <p:sldId id="368" r:id="rId90"/>
    <p:sldId id="371" r:id="rId91"/>
    <p:sldId id="369" r:id="rId92"/>
    <p:sldId id="447" r:id="rId93"/>
    <p:sldId id="370" r:id="rId94"/>
    <p:sldId id="429" r:id="rId95"/>
    <p:sldId id="412" r:id="rId96"/>
    <p:sldId id="384" r:id="rId97"/>
    <p:sldId id="351" r:id="rId98"/>
    <p:sldId id="347" r:id="rId99"/>
    <p:sldId id="405" r:id="rId100"/>
    <p:sldId id="350" r:id="rId101"/>
    <p:sldId id="387" r:id="rId102"/>
    <p:sldId id="431" r:id="rId103"/>
    <p:sldId id="428" r:id="rId104"/>
    <p:sldId id="430" r:id="rId105"/>
    <p:sldId id="380" r:id="rId106"/>
    <p:sldId id="377" r:id="rId107"/>
    <p:sldId id="375" r:id="rId108"/>
    <p:sldId id="376" r:id="rId109"/>
    <p:sldId id="379" r:id="rId110"/>
    <p:sldId id="374" r:id="rId111"/>
    <p:sldId id="432" r:id="rId112"/>
    <p:sldId id="382" r:id="rId113"/>
    <p:sldId id="433" r:id="rId114"/>
    <p:sldId id="434" r:id="rId115"/>
    <p:sldId id="383" r:id="rId116"/>
    <p:sldId id="388" r:id="rId117"/>
    <p:sldId id="389" r:id="rId118"/>
    <p:sldId id="391" r:id="rId119"/>
    <p:sldId id="392" r:id="rId120"/>
    <p:sldId id="393" r:id="rId121"/>
    <p:sldId id="398" r:id="rId122"/>
    <p:sldId id="394" r:id="rId123"/>
    <p:sldId id="435" r:id="rId124"/>
    <p:sldId id="436" r:id="rId125"/>
    <p:sldId id="437" r:id="rId126"/>
    <p:sldId id="438" r:id="rId127"/>
    <p:sldId id="439" r:id="rId128"/>
    <p:sldId id="449" r:id="rId129"/>
    <p:sldId id="448" r:id="rId130"/>
    <p:sldId id="450" r:id="rId131"/>
    <p:sldId id="451" r:id="rId132"/>
    <p:sldId id="452" r:id="rId133"/>
    <p:sldId id="441" r:id="rId134"/>
    <p:sldId id="464" r:id="rId135"/>
    <p:sldId id="465" r:id="rId136"/>
    <p:sldId id="458" r:id="rId137"/>
    <p:sldId id="459" r:id="rId138"/>
    <p:sldId id="461" r:id="rId139"/>
    <p:sldId id="463" r:id="rId140"/>
    <p:sldId id="471" r:id="rId141"/>
    <p:sldId id="460" r:id="rId142"/>
    <p:sldId id="467" r:id="rId143"/>
    <p:sldId id="466" r:id="rId144"/>
    <p:sldId id="468" r:id="rId145"/>
    <p:sldId id="472" r:id="rId146"/>
    <p:sldId id="469" r:id="rId147"/>
    <p:sldId id="470" r:id="rId148"/>
    <p:sldId id="454" r:id="rId149"/>
    <p:sldId id="455" r:id="rId150"/>
    <p:sldId id="395" r:id="rId151"/>
    <p:sldId id="476" r:id="rId152"/>
    <p:sldId id="481" r:id="rId153"/>
    <p:sldId id="473" r:id="rId154"/>
    <p:sldId id="474" r:id="rId155"/>
    <p:sldId id="475" r:id="rId156"/>
    <p:sldId id="477" r:id="rId157"/>
    <p:sldId id="478" r:id="rId158"/>
    <p:sldId id="499" r:id="rId159"/>
    <p:sldId id="396" r:id="rId160"/>
    <p:sldId id="479" r:id="rId161"/>
    <p:sldId id="480" r:id="rId162"/>
    <p:sldId id="483" r:id="rId163"/>
    <p:sldId id="491" r:id="rId164"/>
    <p:sldId id="484" r:id="rId165"/>
    <p:sldId id="487" r:id="rId166"/>
    <p:sldId id="486" r:id="rId167"/>
    <p:sldId id="397" r:id="rId168"/>
    <p:sldId id="485" r:id="rId169"/>
    <p:sldId id="488" r:id="rId170"/>
    <p:sldId id="490" r:id="rId171"/>
    <p:sldId id="497" r:id="rId172"/>
    <p:sldId id="495" r:id="rId173"/>
    <p:sldId id="498" r:id="rId174"/>
    <p:sldId id="457" r:id="rId175"/>
    <p:sldId id="456" r:id="rId17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A1"/>
    <a:srgbClr val="0F54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fr-fr/sql/ssms/download-sql-server-management-studio-ss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/?tabs=dotnet-core-cli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/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tabs=v3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#including-multiple-levels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#tracking-queries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/" TargetMode="Externa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/?view=aspnetcore-3.1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#service-lifetim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data/ef-mvc/intro?view=aspnetcore-3.1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559C4-72CA-46E8-AB96-4391DBAA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97700" y="6402865"/>
            <a:ext cx="875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.exe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</a:t>
            </a:r>
            <a:r>
              <a:rPr lang="fr-FR" sz="36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139850" y="6311900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990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8517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https://docs.microsoft.com/fr-fr/ef/core/managing-schemas/migrations/?tabs=dotnet-core-cli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</a:t>
            </a:r>
            <a:r>
              <a:rPr lang="fr-FR" sz="3600" dirty="0" err="1">
                <a:solidFill>
                  <a:schemeClr val="bg1"/>
                </a:solidFill>
              </a:rPr>
              <a:t>Sql</a:t>
            </a:r>
            <a:r>
              <a:rPr lang="fr-FR" sz="3600" dirty="0">
                <a:solidFill>
                  <a:schemeClr val="bg1"/>
                </a:solidFill>
              </a:rPr>
              <a:t>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23" y="1492917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505446"/>
            <a:ext cx="1184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0" y="6488668"/>
            <a:ext cx="766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https://docs.microsoft.com/en-us/ef/core/providers/in-memory/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demo.exe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807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432903"/>
            <a:ext cx="1015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0" y="6428675"/>
            <a:ext cx="905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have a cache </a:t>
            </a:r>
            <a:r>
              <a:rPr lang="fr-FR" sz="3200" dirty="0" err="1">
                <a:solidFill>
                  <a:schemeClr val="bg1"/>
                </a:solidFill>
              </a:rPr>
              <a:t>working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80" y="6420957"/>
            <a:ext cx="877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https://docs.microsoft.com/fr-fr/aspnet/core/fundamentals/logging/?view=aspnetcore-3.1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either:The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488668"/>
            <a:ext cx="11934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File logger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file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</a:t>
            </a:r>
            <a:r>
              <a:rPr lang="fr-FR" sz="3600" dirty="0" err="1">
                <a:solidFill>
                  <a:schemeClr val="bg1"/>
                </a:solidFill>
              </a:rPr>
              <a:t>youf</a:t>
            </a:r>
            <a:r>
              <a:rPr lang="fr-FR" sz="3600" dirty="0">
                <a:solidFill>
                  <a:schemeClr val="bg1"/>
                </a:solidFill>
              </a:rPr>
              <a:t> hard drive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11900"/>
            <a:ext cx="11729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https://docs.microsoft.com/fr-fr/aspnet/core/data/ef-mvc/intro?view=aspnetcore-3.1</a:t>
            </a:r>
            <a:endParaRPr lang="fr-FR" dirty="0"/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1350580" y="3416519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react</a:t>
            </a:r>
            <a:r>
              <a:rPr lang="fr-FR" sz="3200" dirty="0">
                <a:solidFill>
                  <a:schemeClr val="bg1"/>
                </a:solidFill>
              </a:rPr>
              <a:t> -o </a:t>
            </a:r>
            <a:r>
              <a:rPr lang="fr-FR" sz="3200" dirty="0" err="1">
                <a:solidFill>
                  <a:schemeClr val="bg1"/>
                </a:solidFill>
              </a:rPr>
              <a:t>Fibonacci.react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/>
              <a:t>Security </a:t>
            </a:r>
            <a:r>
              <a:rPr lang="fr-FR" dirty="0" err="1"/>
              <a:t>with</a:t>
            </a:r>
            <a:r>
              <a:rPr lang="fr-FR" dirty="0"/>
              <a:t> ASP.NET </a:t>
            </a:r>
            <a:r>
              <a:rPr lang="fr-FR" dirty="0" err="1"/>
              <a:t>Core</a:t>
            </a:r>
            <a:r>
              <a:rPr lang="fr-FR" dirty="0"/>
              <a:t>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 -c Release -r linux-x64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-o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/runtime-deps:5.0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"./src/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/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"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"./src/Fibonacci/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tasks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–t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9886</TotalTime>
  <Words>9301</Words>
  <Application>Microsoft Office PowerPoint</Application>
  <PresentationFormat>Grand écran</PresentationFormat>
  <Paragraphs>826</Paragraphs>
  <Slides>175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175</vt:i4>
      </vt:variant>
    </vt:vector>
  </HeadingPairs>
  <TitlesOfParts>
    <vt:vector size="185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5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Exercise</vt:lpstr>
      <vt:lpstr>Global.json</vt:lpstr>
      <vt:lpstr>Global.json</vt:lpstr>
      <vt:lpstr>Exercise</vt:lpstr>
      <vt:lpstr>Docker</vt:lpstr>
      <vt:lpstr>Dockerfile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CHERVET Guillaume</cp:lastModifiedBy>
  <cp:revision>832</cp:revision>
  <dcterms:created xsi:type="dcterms:W3CDTF">2020-07-17T06:50:02Z</dcterms:created>
  <dcterms:modified xsi:type="dcterms:W3CDTF">2020-09-29T12:59:59Z</dcterms:modified>
</cp:coreProperties>
</file>