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6"/>
  </p:notesMasterIdLst>
  <p:sldIdLst>
    <p:sldId id="271" r:id="rId2"/>
    <p:sldId id="256" r:id="rId3"/>
    <p:sldId id="444" r:id="rId4"/>
    <p:sldId id="272" r:id="rId5"/>
    <p:sldId id="44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420" r:id="rId26"/>
    <p:sldId id="332" r:id="rId27"/>
    <p:sldId id="257" r:id="rId28"/>
    <p:sldId id="365" r:id="rId29"/>
    <p:sldId id="260" r:id="rId30"/>
    <p:sldId id="328" r:id="rId31"/>
    <p:sldId id="419" r:id="rId32"/>
    <p:sldId id="264" r:id="rId33"/>
    <p:sldId id="330" r:id="rId34"/>
    <p:sldId id="418" r:id="rId35"/>
    <p:sldId id="342" r:id="rId36"/>
    <p:sldId id="344" r:id="rId37"/>
    <p:sldId id="421" r:id="rId38"/>
    <p:sldId id="259" r:id="rId39"/>
    <p:sldId id="323" r:id="rId40"/>
    <p:sldId id="329" r:id="rId41"/>
    <p:sldId id="336" r:id="rId42"/>
    <p:sldId id="339" r:id="rId43"/>
    <p:sldId id="340" r:id="rId44"/>
    <p:sldId id="338" r:id="rId45"/>
    <p:sldId id="341" r:id="rId46"/>
    <p:sldId id="327" r:id="rId47"/>
    <p:sldId id="345" r:id="rId48"/>
    <p:sldId id="343" r:id="rId49"/>
    <p:sldId id="422" r:id="rId50"/>
    <p:sldId id="423" r:id="rId51"/>
    <p:sldId id="346" r:id="rId52"/>
    <p:sldId id="355" r:id="rId53"/>
    <p:sldId id="416" r:id="rId54"/>
    <p:sldId id="352" r:id="rId55"/>
    <p:sldId id="417" r:id="rId56"/>
    <p:sldId id="357" r:id="rId57"/>
    <p:sldId id="358" r:id="rId58"/>
    <p:sldId id="356" r:id="rId59"/>
    <p:sldId id="415" r:id="rId60"/>
    <p:sldId id="353" r:id="rId61"/>
    <p:sldId id="354" r:id="rId62"/>
    <p:sldId id="359" r:id="rId63"/>
    <p:sldId id="425" r:id="rId64"/>
    <p:sldId id="424" r:id="rId65"/>
    <p:sldId id="426" r:id="rId66"/>
    <p:sldId id="462" r:id="rId67"/>
    <p:sldId id="427" r:id="rId68"/>
    <p:sldId id="414" r:id="rId69"/>
    <p:sldId id="410" r:id="rId70"/>
    <p:sldId id="411" r:id="rId71"/>
    <p:sldId id="381" r:id="rId72"/>
    <p:sldId id="360" r:id="rId73"/>
    <p:sldId id="361" r:id="rId74"/>
    <p:sldId id="362" r:id="rId75"/>
    <p:sldId id="364" r:id="rId76"/>
    <p:sldId id="372" r:id="rId77"/>
    <p:sldId id="366" r:id="rId78"/>
    <p:sldId id="363" r:id="rId79"/>
    <p:sldId id="413" r:id="rId80"/>
    <p:sldId id="368" r:id="rId81"/>
    <p:sldId id="371" r:id="rId82"/>
    <p:sldId id="369" r:id="rId83"/>
    <p:sldId id="447" r:id="rId84"/>
    <p:sldId id="370" r:id="rId85"/>
    <p:sldId id="429" r:id="rId86"/>
    <p:sldId id="412" r:id="rId87"/>
    <p:sldId id="384" r:id="rId88"/>
    <p:sldId id="351" r:id="rId89"/>
    <p:sldId id="347" r:id="rId90"/>
    <p:sldId id="405" r:id="rId91"/>
    <p:sldId id="350" r:id="rId92"/>
    <p:sldId id="387" r:id="rId93"/>
    <p:sldId id="431" r:id="rId94"/>
    <p:sldId id="428" r:id="rId95"/>
    <p:sldId id="430" r:id="rId96"/>
    <p:sldId id="380" r:id="rId97"/>
    <p:sldId id="377" r:id="rId98"/>
    <p:sldId id="375" r:id="rId99"/>
    <p:sldId id="376" r:id="rId100"/>
    <p:sldId id="379" r:id="rId101"/>
    <p:sldId id="374" r:id="rId102"/>
    <p:sldId id="432" r:id="rId103"/>
    <p:sldId id="382" r:id="rId104"/>
    <p:sldId id="433" r:id="rId105"/>
    <p:sldId id="434" r:id="rId106"/>
    <p:sldId id="383" r:id="rId107"/>
    <p:sldId id="388" r:id="rId108"/>
    <p:sldId id="389" r:id="rId109"/>
    <p:sldId id="391" r:id="rId110"/>
    <p:sldId id="392" r:id="rId111"/>
    <p:sldId id="393" r:id="rId112"/>
    <p:sldId id="398" r:id="rId113"/>
    <p:sldId id="394" r:id="rId114"/>
    <p:sldId id="435" r:id="rId115"/>
    <p:sldId id="436" r:id="rId116"/>
    <p:sldId id="437" r:id="rId117"/>
    <p:sldId id="438" r:id="rId118"/>
    <p:sldId id="439" r:id="rId119"/>
    <p:sldId id="449" r:id="rId120"/>
    <p:sldId id="448" r:id="rId121"/>
    <p:sldId id="450" r:id="rId122"/>
    <p:sldId id="451" r:id="rId123"/>
    <p:sldId id="452" r:id="rId124"/>
    <p:sldId id="441" r:id="rId125"/>
    <p:sldId id="464" r:id="rId126"/>
    <p:sldId id="465" r:id="rId127"/>
    <p:sldId id="458" r:id="rId128"/>
    <p:sldId id="459" r:id="rId129"/>
    <p:sldId id="461" r:id="rId130"/>
    <p:sldId id="463" r:id="rId131"/>
    <p:sldId id="471" r:id="rId132"/>
    <p:sldId id="460" r:id="rId133"/>
    <p:sldId id="467" r:id="rId134"/>
    <p:sldId id="466" r:id="rId135"/>
    <p:sldId id="468" r:id="rId136"/>
    <p:sldId id="472" r:id="rId137"/>
    <p:sldId id="469" r:id="rId138"/>
    <p:sldId id="470" r:id="rId139"/>
    <p:sldId id="454" r:id="rId140"/>
    <p:sldId id="455" r:id="rId141"/>
    <p:sldId id="395" r:id="rId142"/>
    <p:sldId id="473" r:id="rId143"/>
    <p:sldId id="476" r:id="rId144"/>
    <p:sldId id="481" r:id="rId145"/>
    <p:sldId id="474" r:id="rId146"/>
    <p:sldId id="475" r:id="rId147"/>
    <p:sldId id="477" r:id="rId148"/>
    <p:sldId id="478" r:id="rId149"/>
    <p:sldId id="396" r:id="rId150"/>
    <p:sldId id="479" r:id="rId151"/>
    <p:sldId id="480" r:id="rId152"/>
    <p:sldId id="397" r:id="rId153"/>
    <p:sldId id="457" r:id="rId154"/>
    <p:sldId id="456" r:id="rId1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114" d="100"/>
          <a:sy n="114" d="100"/>
        </p:scale>
        <p:origin x="-3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29" y="2186354"/>
            <a:ext cx="752507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MVC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  <a:p>
            <a:r>
              <a:rPr lang="fr-FR" dirty="0" err="1"/>
              <a:t>Refactor</a:t>
            </a:r>
            <a:endParaRPr lang="fr-FR" dirty="0"/>
          </a:p>
          <a:p>
            <a:r>
              <a:rPr lang="fr-FR" dirty="0" err="1"/>
              <a:t>Debug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7806</Words>
  <Application>Microsoft Office PowerPoint</Application>
  <PresentationFormat>Grand écran</PresentationFormat>
  <Paragraphs>747</Paragraphs>
  <Slides>154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154</vt:i4>
      </vt:variant>
    </vt:vector>
  </HeadingPairs>
  <TitlesOfParts>
    <vt:vector size="16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package</vt:lpstr>
      <vt:lpstr>Configuration file</vt:lpstr>
      <vt:lpstr>Demo.csproj</vt:lpstr>
      <vt:lpstr>How configuration work</vt:lpstr>
      <vt:lpstr>Environment variable</vt:lpstr>
      <vt:lpstr>Bind object</vt:lpstr>
      <vt:lpstr>Exercise</vt:lpstr>
      <vt:lpstr>Logging</vt:lpstr>
      <vt:lpstr>Logger Factory and ILogger</vt:lpstr>
      <vt:lpstr>log Level</vt:lpstr>
      <vt:lpstr>Dependency Injection</vt:lpstr>
      <vt:lpstr>ASP.NET Core MVC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756</cp:revision>
  <dcterms:created xsi:type="dcterms:W3CDTF">2020-07-17T06:50:02Z</dcterms:created>
  <dcterms:modified xsi:type="dcterms:W3CDTF">2020-09-26T19:43:58Z</dcterms:modified>
</cp:coreProperties>
</file>