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iQauZZwYdTgJWFLwhslz72kKUI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s.wikipedia.org/wiki/Concreto" TargetMode="External"/><Relationship Id="rId4" Type="http://schemas.openxmlformats.org/officeDocument/2006/relationships/hyperlink" Target="https://es.wikipedia.org/wiki/Julio_Gonz%C3%A1lez" TargetMode="External"/><Relationship Id="rId5" Type="http://schemas.openxmlformats.org/officeDocument/2006/relationships/hyperlink" Target="https://es.wikipedia.org/wiki/Pablo_Picasso" TargetMode="External"/><Relationship Id="rId6" Type="http://schemas.openxmlformats.org/officeDocument/2006/relationships/hyperlink" Target="https://es.wikipedia.org/wiki/Medalla_de_Oro_al_M%C3%A9rito_en_las_Bellas_Artes" TargetMode="External"/><Relationship Id="rId7" Type="http://schemas.openxmlformats.org/officeDocument/2006/relationships/hyperlink" Target="https://es.wikipedia.org/wiki/Premios_Princesa_de_Asturia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42310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"/>
              <a:t>Guión Elogio Del Horizonte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Conclusión (sobre la página del elogio)</a:t>
            </a:r>
            <a:endParaRPr/>
          </a:p>
        </p:txBody>
      </p:sp>
      <p:sp>
        <p:nvSpPr>
          <p:cNvPr id="108" name="Google Shape;108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0599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0599"/>
              <a:buNone/>
            </a:pPr>
            <a:r>
              <a:rPr lang="es" sz="2100">
                <a:solidFill>
                  <a:schemeClr val="dk1"/>
                </a:solidFill>
              </a:rPr>
              <a:t>-Expresar el valor de la obra -&gt; Continuar el legado de Eduardo Chillida y su contribución a la ciudad con la obra.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0599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10599"/>
              <a:buNone/>
            </a:pPr>
            <a:r>
              <a:rPr lang="es" sz="2100">
                <a:solidFill>
                  <a:schemeClr val="dk1"/>
                </a:solidFill>
              </a:rPr>
              <a:t>-Atraer turismo -&gt; Atraer turismo ofreciendo información sobre la obra.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Información General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Se llama elogio del horizonte porque …()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345">
                <a:solidFill>
                  <a:schemeClr val="dk1"/>
                </a:solidFill>
              </a:rPr>
              <a:t>La escultura </a:t>
            </a:r>
            <a:r>
              <a:rPr b="1" lang="es" sz="1345">
                <a:solidFill>
                  <a:schemeClr val="dk1"/>
                </a:solidFill>
              </a:rPr>
              <a:t>Elogio del Horizonte</a:t>
            </a:r>
            <a:r>
              <a:rPr lang="es" sz="1345">
                <a:solidFill>
                  <a:schemeClr val="dk1"/>
                </a:solidFill>
              </a:rPr>
              <a:t>, ubicada en el Cerro de Santa Catalina en Gijón, recibe ese nombre por la intención de su autor, </a:t>
            </a:r>
            <a:r>
              <a:rPr b="1" lang="es" sz="1345">
                <a:solidFill>
                  <a:schemeClr val="dk1"/>
                </a:solidFill>
              </a:rPr>
              <a:t>Eduardo Chillida</a:t>
            </a:r>
            <a:r>
              <a:rPr lang="es" sz="1345">
                <a:solidFill>
                  <a:schemeClr val="dk1"/>
                </a:solidFill>
              </a:rPr>
              <a:t>, de rendir homenaje al horizonte y al mar Cantábrico.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s">
                <a:solidFill>
                  <a:schemeClr val="dk1"/>
                </a:solidFill>
              </a:rPr>
              <a:t>Se construyó en 1990 por el escultor Eduardo Chillida…()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 sz="1300">
                <a:solidFill>
                  <a:srgbClr val="202122"/>
                </a:solidFill>
                <a:highlight>
                  <a:srgbClr val="FFFFFF"/>
                </a:highlight>
              </a:rPr>
              <a:t>Quien es conocido por sus trabajos en hierro y en </a:t>
            </a:r>
            <a:r>
              <a:rPr lang="es" sz="13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hormigón</a:t>
            </a:r>
            <a:r>
              <a:rPr lang="es" sz="1300">
                <a:solidFill>
                  <a:srgbClr val="202122"/>
                </a:solidFill>
                <a:highlight>
                  <a:srgbClr val="FFFFFF"/>
                </a:highlight>
              </a:rPr>
              <a:t>, destacado continuador de la tradición de </a:t>
            </a:r>
            <a:r>
              <a:rPr lang="es" sz="13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Julio González</a:t>
            </a:r>
            <a:r>
              <a:rPr lang="es" sz="1300">
                <a:solidFill>
                  <a:srgbClr val="202122"/>
                </a:solidFill>
                <a:highlight>
                  <a:srgbClr val="FFFFFF"/>
                </a:highlight>
              </a:rPr>
              <a:t> y </a:t>
            </a:r>
            <a:r>
              <a:rPr lang="es" sz="13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Pablo Picasso</a:t>
            </a:r>
            <a:r>
              <a:rPr lang="es" sz="1300">
                <a:solidFill>
                  <a:schemeClr val="dk1"/>
                </a:solidFill>
              </a:rPr>
              <a:t>, ha sido reconocido y premiado con numerosos premios como la </a:t>
            </a:r>
            <a:r>
              <a:rPr lang="es" sz="1200" u="sng">
                <a:solidFill>
                  <a:srgbClr val="233566"/>
                </a:solidFill>
                <a:highlight>
                  <a:srgbClr val="FFFFFF"/>
                </a:highlight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Medalla de Oro al Mérito de las Bellas Artes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 en 1981 y el </a:t>
            </a:r>
            <a:r>
              <a:rPr lang="es" sz="1200">
                <a:solidFill>
                  <a:srgbClr val="3366CC"/>
                </a:solidFill>
                <a:highlight>
                  <a:srgbClr val="FFFFFF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Premio Príncipe de Asturias de las Artes</a:t>
            </a:r>
            <a:r>
              <a:rPr lang="es" sz="1200">
                <a:solidFill>
                  <a:srgbClr val="202122"/>
                </a:solidFill>
                <a:highlight>
                  <a:srgbClr val="FFFFFF"/>
                </a:highlight>
              </a:rPr>
              <a:t> en 1987.</a:t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¿Por qué es emblemático?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-El Elogio del Horizonte, obra del escultor Eduardo Chillida, es el gran símbolo del Parque de Santa Catalina y uno de los miradores más icónicos de Gijón.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-Es emblemático porque se ha convertido en el símbolo más reconocido de Gijón, representando la conexión entre el hombre, la tierra y el mar, así como el diálogo con el cosmos.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Ubicación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-Cerro de Santa Catalina</a:t>
            </a:r>
            <a:r>
              <a:rPr lang="es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El </a:t>
            </a:r>
            <a:r>
              <a:rPr b="1" lang="es">
                <a:solidFill>
                  <a:schemeClr val="dk1"/>
                </a:solidFill>
              </a:rPr>
              <a:t>Cerro de Santa Catalina</a:t>
            </a:r>
            <a:r>
              <a:rPr lang="es">
                <a:solidFill>
                  <a:schemeClr val="dk1"/>
                </a:solidFill>
              </a:rPr>
              <a:t> es un promontorio verde en Cimavilla, el barrio antiguo de Gijón, que se adentra en el mar Cantábrico. Antiguamente fue una zona militar y hoy es un parque con vistas panorámicas y la propia escultura </a:t>
            </a:r>
            <a:r>
              <a:rPr i="1" lang="es">
                <a:solidFill>
                  <a:schemeClr val="dk1"/>
                </a:solidFill>
              </a:rPr>
              <a:t>” El elogio del horizonte” </a:t>
            </a:r>
            <a:r>
              <a:rPr lang="es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Origen</a:t>
            </a:r>
            <a:endParaRPr/>
          </a:p>
        </p:txBody>
      </p:sp>
      <p:sp>
        <p:nvSpPr>
          <p:cNvPr id="78" name="Google Shape;78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-La idea del arquitecto Paco Pol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El arquitecto </a:t>
            </a:r>
            <a:r>
              <a:rPr b="1" lang="es">
                <a:solidFill>
                  <a:schemeClr val="dk1"/>
                </a:solidFill>
              </a:rPr>
              <a:t>Paco Pol</a:t>
            </a:r>
            <a:r>
              <a:rPr lang="es">
                <a:solidFill>
                  <a:schemeClr val="dk1"/>
                </a:solidFill>
              </a:rPr>
              <a:t>, que trabajaba en la remodelación del Cerro de Santa Catalina, pensó que el lugar merecía una obra que </a:t>
            </a:r>
            <a:r>
              <a:rPr b="1" lang="es">
                <a:solidFill>
                  <a:schemeClr val="dk1"/>
                </a:solidFill>
              </a:rPr>
              <a:t>dialogara con el paisaje</a:t>
            </a:r>
            <a:r>
              <a:rPr lang="es">
                <a:solidFill>
                  <a:schemeClr val="dk1"/>
                </a:solidFill>
              </a:rPr>
              <a:t> y que se convirtiera en un símbolo para Gijón. Por eso sugirió a Eduardo Chillida, conocido por su trabajo integrando arte y naturaleza, que realizara una pieza que enmarcara el horizonte y potenciara la relación entre la ciudad, el mar y el cielo.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Desarrollo (Control Histórico)</a:t>
            </a:r>
            <a:endParaRPr/>
          </a:p>
        </p:txBody>
      </p:sp>
      <p:sp>
        <p:nvSpPr>
          <p:cNvPr id="84" name="Google Shape;84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 sz="7200">
                <a:solidFill>
                  <a:schemeClr val="dk1"/>
                </a:solidFill>
              </a:rPr>
              <a:t>-(1990) Inauguración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7200">
                <a:solidFill>
                  <a:schemeClr val="dk1"/>
                </a:solidFill>
              </a:rPr>
              <a:t>Fue inaugurado oficialmente el </a:t>
            </a:r>
            <a:r>
              <a:rPr b="1" lang="es" sz="7200">
                <a:solidFill>
                  <a:schemeClr val="dk1"/>
                </a:solidFill>
              </a:rPr>
              <a:t>9 de junio de 1990</a:t>
            </a:r>
            <a:r>
              <a:rPr lang="es" sz="7200">
                <a:solidFill>
                  <a:schemeClr val="dk1"/>
                </a:solidFill>
              </a:rPr>
              <a:t> en el Cerro de Santa Catalina, durante una ceremonia a la que acudieron vecinos, autoridades como el alcalde Vicente Álvarez Areces y el ministro Luis Martínez Noval, y el propio Chillida.</a:t>
            </a:r>
            <a:br>
              <a:rPr lang="es" sz="7200">
                <a:solidFill>
                  <a:schemeClr val="dk1"/>
                </a:solidFill>
              </a:rPr>
            </a:b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7200">
                <a:solidFill>
                  <a:schemeClr val="dk1"/>
                </a:solidFill>
              </a:rPr>
              <a:t>El acto estuvo marcado por una agresión a autoridades locales y protestas de trabajadoras textiles.</a:t>
            </a:r>
            <a:br>
              <a:rPr lang="es" sz="7200">
                <a:solidFill>
                  <a:schemeClr val="dk1"/>
                </a:solidFill>
              </a:rPr>
            </a:b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7200">
                <a:solidFill>
                  <a:schemeClr val="dk1"/>
                </a:solidFill>
              </a:rPr>
              <a:t>Desde su instalación, la escultura fue también objeto de críticas por su elevado coste (cerca de 100 millones de pesetas), generando incluso pintadas.</a:t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Desarrollo (Control Histórico)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8571"/>
              <a:buNone/>
            </a:pPr>
            <a:r>
              <a:t/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s" sz="5600">
                <a:solidFill>
                  <a:schemeClr val="dk1"/>
                </a:solidFill>
              </a:rPr>
              <a:t>-(2020) 30 Aniversario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s" sz="5600">
                <a:solidFill>
                  <a:schemeClr val="dk1"/>
                </a:solidFill>
              </a:rPr>
              <a:t>El </a:t>
            </a:r>
            <a:r>
              <a:rPr b="1" lang="es" sz="5600">
                <a:solidFill>
                  <a:schemeClr val="dk1"/>
                </a:solidFill>
              </a:rPr>
              <a:t>9 de junio de 2020</a:t>
            </a:r>
            <a:r>
              <a:rPr lang="es" sz="5600">
                <a:solidFill>
                  <a:schemeClr val="dk1"/>
                </a:solidFill>
              </a:rPr>
              <a:t> se celebró el </a:t>
            </a:r>
            <a:r>
              <a:rPr b="1" lang="es" sz="5600">
                <a:solidFill>
                  <a:schemeClr val="dk1"/>
                </a:solidFill>
              </a:rPr>
              <a:t>30.º aniversario</a:t>
            </a:r>
            <a:r>
              <a:rPr lang="es" sz="5600">
                <a:solidFill>
                  <a:schemeClr val="dk1"/>
                </a:solidFill>
              </a:rPr>
              <a:t> de su inauguración con un acto organizado por el Ayuntamiento de Gijón.</a:t>
            </a:r>
            <a:br>
              <a:rPr lang="es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s" sz="5600">
                <a:solidFill>
                  <a:schemeClr val="dk1"/>
                </a:solidFill>
              </a:rPr>
              <a:t>La alcaldesa Ana González y Luis Chillida, hijo de Eduardo Chillida, participaron en este evento y en la inauguración de la exposición </a:t>
            </a:r>
            <a:r>
              <a:rPr b="1" lang="es" sz="5600">
                <a:solidFill>
                  <a:schemeClr val="dk1"/>
                </a:solidFill>
              </a:rPr>
              <a:t>“Elogio del Horizonte, mirando al futuro”</a:t>
            </a:r>
            <a:r>
              <a:rPr lang="es" sz="5600">
                <a:solidFill>
                  <a:schemeClr val="dk1"/>
                </a:solidFill>
              </a:rPr>
              <a:t>.</a:t>
            </a:r>
            <a:br>
              <a:rPr lang="es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s" sz="5600">
                <a:solidFill>
                  <a:schemeClr val="dk1"/>
                </a:solidFill>
              </a:rPr>
              <a:t>En esta fecha, los reyes Felipe VI y Letizia también visitaron el entorno y recorrieron la exposición durante su paso por Gijón el 30 de julio de 2020.</a:t>
            </a:r>
            <a:br>
              <a:rPr lang="es" sz="5600">
                <a:solidFill>
                  <a:schemeClr val="dk1"/>
                </a:solidFill>
              </a:rPr>
            </a:b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8571"/>
              <a:buNone/>
            </a:pPr>
            <a:r>
              <a:rPr lang="es" sz="5600">
                <a:solidFill>
                  <a:schemeClr val="dk1"/>
                </a:solidFill>
              </a:rPr>
              <a:t>Se anunció el inicio de labores de restauración programadas para julio, tras detectarse pintadas y vandalismos, con el objetivo de preservar la escultura sin borrar sus "cicatrices".</a:t>
            </a:r>
            <a:endParaRPr sz="5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Desarrollo (Control Histórico)</a:t>
            </a:r>
            <a:endParaRPr/>
          </a:p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s">
                <a:solidFill>
                  <a:schemeClr val="dk1"/>
                </a:solidFill>
              </a:rPr>
              <a:t>-(2025) Actualidad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b="1" lang="es">
                <a:solidFill>
                  <a:schemeClr val="dk1"/>
                </a:solidFill>
              </a:rPr>
              <a:t>Agosto de 2025:</a:t>
            </a:r>
            <a:r>
              <a:rPr lang="es">
                <a:solidFill>
                  <a:schemeClr val="dk1"/>
                </a:solidFill>
              </a:rPr>
              <a:t> la escultura sufrió actos de </a:t>
            </a:r>
            <a:r>
              <a:rPr b="1" lang="es">
                <a:solidFill>
                  <a:schemeClr val="dk1"/>
                </a:solidFill>
              </a:rPr>
              <a:t>vandalismo</a:t>
            </a:r>
            <a:r>
              <a:rPr lang="es">
                <a:solidFill>
                  <a:schemeClr val="dk1"/>
                </a:solidFill>
              </a:rPr>
              <a:t>, se le hicieron pintadas que reproducían parte de la letra de una canción de Rodrigo Cuevas.</a:t>
            </a:r>
            <a:br>
              <a:rPr lang="e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"/>
              <a:t>Funcionalidad actual</a:t>
            </a:r>
            <a:endParaRPr/>
          </a:p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s">
                <a:solidFill>
                  <a:schemeClr val="dk1"/>
                </a:solidFill>
              </a:rPr>
              <a:t>-Símbolo de la ciudad que atrae turismo y marca un punto de interés en la ciudad.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