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27d8de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27d8de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27d8ded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27d8ded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27d8ded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27d8ded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27d8ded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27d8ded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27d8ded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27d8ded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27d8ded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27d8ded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27d8ded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27d8ded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27d8ded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27d8ded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Reyes_de_Castilla" TargetMode="External"/><Relationship Id="rId4" Type="http://schemas.openxmlformats.org/officeDocument/2006/relationships/hyperlink" Target="https://es.wikipedia.org/wiki/Isabel_I_de_Castilla#cite_note-titulos-1" TargetMode="External"/><Relationship Id="rId9" Type="http://schemas.openxmlformats.org/officeDocument/2006/relationships/hyperlink" Target="https://es.wikipedia.org/w/index.php?title=Ram%C3%B3n_Ortiz_(arquitecto)&amp;action=edit&amp;redlink=1" TargetMode="External"/><Relationship Id="rId5" Type="http://schemas.openxmlformats.org/officeDocument/2006/relationships/hyperlink" Target="https://es.wikipedia.org/wiki/Isabel_I_de_Castilla#cite_note-titulos-1" TargetMode="External"/><Relationship Id="rId6" Type="http://schemas.openxmlformats.org/officeDocument/2006/relationships/hyperlink" Target="https://es.wikipedia.org/wiki/Isabel_I_de_Castilla#cite_note-titulos-1" TargetMode="External"/><Relationship Id="rId7" Type="http://schemas.openxmlformats.org/officeDocument/2006/relationships/hyperlink" Target="https://es.wikipedia.org/wiki/Papa" TargetMode="External"/><Relationship Id="rId8" Type="http://schemas.openxmlformats.org/officeDocument/2006/relationships/hyperlink" Target="https://es.wikipedia.org/wiki/Alejandro_V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2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Guión Parque Isabel La Católica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Información General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>
                <a:solidFill>
                  <a:schemeClr val="dk1"/>
                </a:solidFill>
              </a:rPr>
              <a:t>Se llama isabel la catolica porque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45">
                <a:solidFill>
                  <a:schemeClr val="dk1"/>
                </a:solidFill>
              </a:rPr>
              <a:t>El parque Isabel La Catolica recibe su nombre gracias a  “Isabel I de Castilla”,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reina de Castilla</a:t>
            </a:r>
            <a:r>
              <a:rPr baseline="30000" lang="es" sz="1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</a:t>
            </a:r>
            <a:r>
              <a:rPr baseline="30000" lang="es" sz="11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baseline="30000" lang="es" sz="1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]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​ desde 1474 hasta 1504, la cual tenia el apodo de católica junto a su marido </a:t>
            </a:r>
            <a:r>
              <a:rPr lang="es" sz="1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papa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Alejandro VI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 .</a:t>
            </a:r>
            <a:endParaRPr sz="16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>
                <a:solidFill>
                  <a:schemeClr val="dk1"/>
                </a:solidFill>
              </a:rPr>
              <a:t>Se construyó en 1941…()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-Fue diseñado en 1941 por </a:t>
            </a:r>
            <a:r>
              <a:rPr lang="es" sz="1200">
                <a:solidFill>
                  <a:srgbClr val="BF3C2C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Ramón Ortiz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42">
                <a:solidFill>
                  <a:schemeClr val="dk1"/>
                </a:solidFill>
              </a:rPr>
              <a:t>-En la primavera de 1941, por iniciativa de los concejales, el Ayuntamiento acuerda proceder al saneamiento de las charcas del Piles y su transformación en parque público, con lo que se erradicaba un serio problema de salubridad pública, al tiempo que se paliaba la escasez de zonas de solaz y recreo en la Villa. Así, en febrero de 1941,  la Comisión Municipal Permanente aprueba una propuesta para levantar el plano de todos los terrenos existentes.</a:t>
            </a:r>
            <a:endParaRPr sz="124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42">
                <a:solidFill>
                  <a:schemeClr val="dk1"/>
                </a:solidFill>
              </a:rPr>
              <a:t>-Se inauguró en 1947.</a:t>
            </a:r>
            <a:endParaRPr sz="124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es emblemático?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-El parque Isabel La Católica está incluido dentro del Patrimonio Cultural de Asturias como jardín histórico de Asturias y está considerado como un Bien de Interés Cultural.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-Es emblemático porque en </a:t>
            </a:r>
            <a:r>
              <a:rPr lang="es">
                <a:solidFill>
                  <a:schemeClr val="dk1"/>
                </a:solidFill>
              </a:rPr>
              <a:t>él</a:t>
            </a:r>
            <a:r>
              <a:rPr lang="es">
                <a:solidFill>
                  <a:schemeClr val="dk1"/>
                </a:solidFill>
              </a:rPr>
              <a:t> se han catalogado 65 especies de plantas distintas, con más de 1200 ejemplares repartidos por el jardín.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Ubicación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-Barrio de “El Bibio”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barrio gijonés de El Bibio es conocido por albergar el Parque de Isabel la Católica y la Plaza de toros de El Bibio, siendo un barrio principalmente residencial con abundante zona verde y que se sitúa en el Distrito Este de Gijón.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Origen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Parque de Isabel la Católica se ubica en un terreno anteriormente pantanoso. En la década de 1930 se planteó la necesidad de desecar las marismas por razones de salubridad y aprovechar su relleno, mediante el vertido de escorias y materiales de derribo, para construir un parque.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(Control Histórico)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-1941: Inicio de la Construcción y Diseño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La idea de construir un parque en el lugar, unas antiguas marismas de la desembocadura del río Piles, surgió en 1941 debido a razones de salubridad, ya que la zona era un foco de infecciones.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-1960: Consolidación y Saneamiento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El saneamiento completo de la zona, que consistió en el vertido de escorias y materiales de derribo, se completó en la década de 1960.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-2025: Bien de Interés Cultural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El Parque Isabel la Católica está incluido en el Patrimonio Cultural de Asturias, donde se le reconoce como un jardín histórico.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 actual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-Educación medioambiental: proteger las zonas verdes y la fauna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-Recreación: pasear por caminos en zonas verdes y disfrutar de las zonas de ocio del parque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-Observación: observar todas las especies de aves que se ubican en el parque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 (sobre la página del parque isabel la catolica)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-Ofrecer informacion del ocio y zonas naturales del parque: Dar a conocer las distintas zonas de recreación(como exprese en el punto anterior) en las que los turistas y locales puedan ir a pasar el tiempo y explorar distintas especies de aves.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-Atraer turismo -&gt; Atraer turismo ofreciendo información sobre el parque.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