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10287000" cx="18288000"/>
  <p:notesSz cx="6858000" cy="9144000"/>
  <p:embeddedFontLst>
    <p:embeddedFont>
      <p:font typeface="Open Sans"/>
      <p:regular r:id="rId15"/>
      <p:bold r:id="rId16"/>
      <p:italic r:id="rId17"/>
      <p:boldItalic r:id="rId1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19" roundtripDataSignature="AMtx7mgEzdelVt0ME+O/ux4MMB6xq59eb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OpenSans-regular.fntdata"/><Relationship Id="rId14" Type="http://schemas.openxmlformats.org/officeDocument/2006/relationships/slide" Target="slides/slide9.xml"/><Relationship Id="rId17" Type="http://schemas.openxmlformats.org/officeDocument/2006/relationships/font" Target="fonts/OpenSans-italic.fntdata"/><Relationship Id="rId16" Type="http://schemas.openxmlformats.org/officeDocument/2006/relationships/font" Target="fonts/OpenSans-bold.fntdata"/><Relationship Id="rId5" Type="http://schemas.openxmlformats.org/officeDocument/2006/relationships/notesMaster" Target="notesMasters/notesMaster1.xml"/><Relationship Id="rId19" Type="http://customschemas.google.com/relationships/presentationmetadata" Target="metadata"/><Relationship Id="rId6" Type="http://schemas.openxmlformats.org/officeDocument/2006/relationships/slide" Target="slides/slide1.xml"/><Relationship Id="rId18" Type="http://schemas.openxmlformats.org/officeDocument/2006/relationships/font" Target="fonts/OpenSans-boldItalic.fntdata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2" name="Google Shape;192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1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0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1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21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1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1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1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1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4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14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1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1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1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5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6" name="Google Shape;36;p15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7" name="Google Shape;37;p1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1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1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16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16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4" name="Google Shape;44;p16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16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6" name="Google Shape;46;p1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1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1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8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8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18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1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9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9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9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1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6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9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9.png"/><Relationship Id="rId6" Type="http://schemas.openxmlformats.org/officeDocument/2006/relationships/image" Target="../media/image5.png"/><Relationship Id="rId7" Type="http://schemas.openxmlformats.org/officeDocument/2006/relationships/image" Target="../media/image1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9.png"/><Relationship Id="rId6" Type="http://schemas.openxmlformats.org/officeDocument/2006/relationships/image" Target="../media/image11.png"/><Relationship Id="rId7" Type="http://schemas.openxmlformats.org/officeDocument/2006/relationships/image" Target="../media/image13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9.png"/><Relationship Id="rId6" Type="http://schemas.openxmlformats.org/officeDocument/2006/relationships/image" Target="../media/image17.png"/><Relationship Id="rId7" Type="http://schemas.openxmlformats.org/officeDocument/2006/relationships/image" Target="../media/image16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9.png"/><Relationship Id="rId6" Type="http://schemas.openxmlformats.org/officeDocument/2006/relationships/image" Target="../media/image18.png"/><Relationship Id="rId7" Type="http://schemas.openxmlformats.org/officeDocument/2006/relationships/image" Target="../media/image15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9.png"/><Relationship Id="rId6" Type="http://schemas.openxmlformats.org/officeDocument/2006/relationships/image" Target="../media/image10.png"/><Relationship Id="rId7" Type="http://schemas.openxmlformats.org/officeDocument/2006/relationships/image" Target="../media/image1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CFDFF"/>
        </a:solidFill>
      </p:bgPr>
    </p:bg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/>
          <p:nvPr/>
        </p:nvSpPr>
        <p:spPr>
          <a:xfrm flipH="1">
            <a:off x="-3005169" y="6920797"/>
            <a:ext cx="28330447" cy="9334882"/>
          </a:xfrm>
          <a:custGeom>
            <a:rect b="b" l="l" r="r" t="t"/>
            <a:pathLst>
              <a:path extrusionOk="0" h="9334882" w="28330447">
                <a:moveTo>
                  <a:pt x="28330447" y="0"/>
                </a:moveTo>
                <a:lnTo>
                  <a:pt x="0" y="0"/>
                </a:lnTo>
                <a:lnTo>
                  <a:pt x="0" y="9334882"/>
                </a:lnTo>
                <a:lnTo>
                  <a:pt x="28330447" y="9334882"/>
                </a:lnTo>
                <a:lnTo>
                  <a:pt x="28330447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85" name="Google Shape;85;p1"/>
          <p:cNvSpPr/>
          <p:nvPr/>
        </p:nvSpPr>
        <p:spPr>
          <a:xfrm flipH="1">
            <a:off x="13408291" y="5625450"/>
            <a:ext cx="4611867" cy="4435777"/>
          </a:xfrm>
          <a:custGeom>
            <a:rect b="b" l="l" r="r" t="t"/>
            <a:pathLst>
              <a:path extrusionOk="0" h="4435777" w="4611867">
                <a:moveTo>
                  <a:pt x="4611866" y="0"/>
                </a:moveTo>
                <a:lnTo>
                  <a:pt x="0" y="0"/>
                </a:lnTo>
                <a:lnTo>
                  <a:pt x="0" y="4435778"/>
                </a:lnTo>
                <a:lnTo>
                  <a:pt x="4611866" y="4435778"/>
                </a:lnTo>
                <a:lnTo>
                  <a:pt x="4611866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86" name="Google Shape;86;p1"/>
          <p:cNvSpPr/>
          <p:nvPr/>
        </p:nvSpPr>
        <p:spPr>
          <a:xfrm>
            <a:off x="12828706" y="2033578"/>
            <a:ext cx="8861187" cy="8522851"/>
          </a:xfrm>
          <a:custGeom>
            <a:rect b="b" l="l" r="r" t="t"/>
            <a:pathLst>
              <a:path extrusionOk="0" h="8522851" w="8861187">
                <a:moveTo>
                  <a:pt x="0" y="0"/>
                </a:moveTo>
                <a:lnTo>
                  <a:pt x="8861188" y="0"/>
                </a:lnTo>
                <a:lnTo>
                  <a:pt x="8861188" y="8522851"/>
                </a:lnTo>
                <a:lnTo>
                  <a:pt x="0" y="852285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87" name="Google Shape;87;p1"/>
          <p:cNvSpPr/>
          <p:nvPr/>
        </p:nvSpPr>
        <p:spPr>
          <a:xfrm>
            <a:off x="11160054" y="8451682"/>
            <a:ext cx="6099246" cy="3670637"/>
          </a:xfrm>
          <a:custGeom>
            <a:rect b="b" l="l" r="r" t="t"/>
            <a:pathLst>
              <a:path extrusionOk="0" h="3670637" w="6099246">
                <a:moveTo>
                  <a:pt x="0" y="0"/>
                </a:moveTo>
                <a:lnTo>
                  <a:pt x="6099246" y="0"/>
                </a:lnTo>
                <a:lnTo>
                  <a:pt x="6099246" y="3670636"/>
                </a:lnTo>
                <a:lnTo>
                  <a:pt x="0" y="367063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88" name="Google Shape;88;p1"/>
          <p:cNvSpPr txBox="1"/>
          <p:nvPr/>
        </p:nvSpPr>
        <p:spPr>
          <a:xfrm>
            <a:off x="1670256" y="3608006"/>
            <a:ext cx="8974187" cy="10196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98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Parque de la Providencia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CFDFF"/>
        </a:solidFill>
      </p:bgPr>
    </p:bg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Google Shape;93;p2"/>
          <p:cNvGrpSpPr/>
          <p:nvPr/>
        </p:nvGrpSpPr>
        <p:grpSpPr>
          <a:xfrm>
            <a:off x="4669435" y="991196"/>
            <a:ext cx="12589865" cy="7432247"/>
            <a:chOff x="0" y="-38100"/>
            <a:chExt cx="3315849" cy="1957464"/>
          </a:xfrm>
        </p:grpSpPr>
        <p:sp>
          <p:nvSpPr>
            <p:cNvPr id="94" name="Google Shape;94;p2"/>
            <p:cNvSpPr/>
            <p:nvPr/>
          </p:nvSpPr>
          <p:spPr>
            <a:xfrm>
              <a:off x="0" y="0"/>
              <a:ext cx="3315849" cy="1919364"/>
            </a:xfrm>
            <a:custGeom>
              <a:rect b="b" l="l" r="r" t="t"/>
              <a:pathLst>
                <a:path extrusionOk="0" h="1919364" w="3315849">
                  <a:moveTo>
                    <a:pt x="31362" y="0"/>
                  </a:moveTo>
                  <a:lnTo>
                    <a:pt x="3284488" y="0"/>
                  </a:lnTo>
                  <a:cubicBezTo>
                    <a:pt x="3292805" y="0"/>
                    <a:pt x="3300782" y="3304"/>
                    <a:pt x="3306664" y="9186"/>
                  </a:cubicBezTo>
                  <a:cubicBezTo>
                    <a:pt x="3312545" y="15067"/>
                    <a:pt x="3315849" y="23044"/>
                    <a:pt x="3315849" y="31362"/>
                  </a:cubicBezTo>
                  <a:lnTo>
                    <a:pt x="3315849" y="1888003"/>
                  </a:lnTo>
                  <a:cubicBezTo>
                    <a:pt x="3315849" y="1896320"/>
                    <a:pt x="3312545" y="1904297"/>
                    <a:pt x="3306664" y="1910179"/>
                  </a:cubicBezTo>
                  <a:cubicBezTo>
                    <a:pt x="3300782" y="1916060"/>
                    <a:pt x="3292805" y="1919364"/>
                    <a:pt x="3284488" y="1919364"/>
                  </a:cubicBezTo>
                  <a:lnTo>
                    <a:pt x="31362" y="1919364"/>
                  </a:lnTo>
                  <a:cubicBezTo>
                    <a:pt x="23044" y="1919364"/>
                    <a:pt x="15067" y="1916060"/>
                    <a:pt x="9186" y="1910179"/>
                  </a:cubicBezTo>
                  <a:cubicBezTo>
                    <a:pt x="3304" y="1904297"/>
                    <a:pt x="0" y="1896320"/>
                    <a:pt x="0" y="1888003"/>
                  </a:cubicBezTo>
                  <a:lnTo>
                    <a:pt x="0" y="31362"/>
                  </a:lnTo>
                  <a:cubicBezTo>
                    <a:pt x="0" y="23044"/>
                    <a:pt x="3304" y="15067"/>
                    <a:pt x="9186" y="9186"/>
                  </a:cubicBezTo>
                  <a:cubicBezTo>
                    <a:pt x="15067" y="3304"/>
                    <a:pt x="23044" y="0"/>
                    <a:pt x="31362" y="0"/>
                  </a:cubicBezTo>
                  <a:close/>
                </a:path>
              </a:pathLst>
            </a:custGeom>
            <a:solidFill>
              <a:srgbClr val="B3D44E">
                <a:alpha val="14901"/>
              </a:srgbClr>
            </a:solidFill>
            <a:ln cap="rnd" cmpd="sng" w="9525">
              <a:solidFill>
                <a:srgbClr val="293B52">
                  <a:alpha val="1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95" name="Google Shape;95;p2"/>
            <p:cNvSpPr txBox="1"/>
            <p:nvPr/>
          </p:nvSpPr>
          <p:spPr>
            <a:xfrm>
              <a:off x="0" y="-38100"/>
              <a:ext cx="3315849" cy="19574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96" name="Google Shape;96;p2"/>
          <p:cNvSpPr/>
          <p:nvPr/>
        </p:nvSpPr>
        <p:spPr>
          <a:xfrm>
            <a:off x="-321473" y="7843339"/>
            <a:ext cx="18930945" cy="6237746"/>
          </a:xfrm>
          <a:custGeom>
            <a:rect b="b" l="l" r="r" t="t"/>
            <a:pathLst>
              <a:path extrusionOk="0" h="6237746" w="18930945">
                <a:moveTo>
                  <a:pt x="0" y="0"/>
                </a:moveTo>
                <a:lnTo>
                  <a:pt x="18930946" y="0"/>
                </a:lnTo>
                <a:lnTo>
                  <a:pt x="18930946" y="6237746"/>
                </a:lnTo>
                <a:lnTo>
                  <a:pt x="0" y="623774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97" name="Google Shape;97;p2"/>
          <p:cNvSpPr/>
          <p:nvPr/>
        </p:nvSpPr>
        <p:spPr>
          <a:xfrm>
            <a:off x="520440" y="6067631"/>
            <a:ext cx="3692398" cy="3551416"/>
          </a:xfrm>
          <a:custGeom>
            <a:rect b="b" l="l" r="r" t="t"/>
            <a:pathLst>
              <a:path extrusionOk="0" h="3551416" w="3692398">
                <a:moveTo>
                  <a:pt x="0" y="0"/>
                </a:moveTo>
                <a:lnTo>
                  <a:pt x="3692398" y="0"/>
                </a:lnTo>
                <a:lnTo>
                  <a:pt x="3692398" y="3551416"/>
                </a:lnTo>
                <a:lnTo>
                  <a:pt x="0" y="355141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98" name="Google Shape;98;p2"/>
          <p:cNvSpPr/>
          <p:nvPr/>
        </p:nvSpPr>
        <p:spPr>
          <a:xfrm flipH="1">
            <a:off x="-3910154" y="1386738"/>
            <a:ext cx="8861187" cy="8522851"/>
          </a:xfrm>
          <a:custGeom>
            <a:rect b="b" l="l" r="r" t="t"/>
            <a:pathLst>
              <a:path extrusionOk="0" h="8522851" w="8861187">
                <a:moveTo>
                  <a:pt x="8861188" y="0"/>
                </a:moveTo>
                <a:lnTo>
                  <a:pt x="0" y="0"/>
                </a:lnTo>
                <a:lnTo>
                  <a:pt x="0" y="8522851"/>
                </a:lnTo>
                <a:lnTo>
                  <a:pt x="8861188" y="8522851"/>
                </a:lnTo>
                <a:lnTo>
                  <a:pt x="8861188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99" name="Google Shape;99;p2"/>
          <p:cNvSpPr/>
          <p:nvPr/>
        </p:nvSpPr>
        <p:spPr>
          <a:xfrm>
            <a:off x="-1587364" y="9258300"/>
            <a:ext cx="3754429" cy="2259484"/>
          </a:xfrm>
          <a:custGeom>
            <a:rect b="b" l="l" r="r" t="t"/>
            <a:pathLst>
              <a:path extrusionOk="0" h="2259484" w="3754429">
                <a:moveTo>
                  <a:pt x="0" y="0"/>
                </a:moveTo>
                <a:lnTo>
                  <a:pt x="3754429" y="0"/>
                </a:lnTo>
                <a:lnTo>
                  <a:pt x="3754429" y="2259484"/>
                </a:lnTo>
                <a:lnTo>
                  <a:pt x="0" y="225948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00" name="Google Shape;100;p2"/>
          <p:cNvSpPr txBox="1"/>
          <p:nvPr/>
        </p:nvSpPr>
        <p:spPr>
          <a:xfrm>
            <a:off x="4669435" y="1272438"/>
            <a:ext cx="12589865" cy="10196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98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INDICE </a:t>
            </a:r>
            <a:endParaRPr/>
          </a:p>
        </p:txBody>
      </p:sp>
      <p:sp>
        <p:nvSpPr>
          <p:cNvPr id="101" name="Google Shape;101;p2"/>
          <p:cNvSpPr txBox="1"/>
          <p:nvPr/>
        </p:nvSpPr>
        <p:spPr>
          <a:xfrm>
            <a:off x="8028515" y="2978272"/>
            <a:ext cx="5871704" cy="38114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40138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04967" lvl="1" marL="409934" marR="0" rtl="0" algn="ctr">
              <a:lnSpc>
                <a:spcPct val="14004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98"/>
              <a:buFont typeface="Arial"/>
              <a:buChar char="•"/>
            </a:pPr>
            <a:r>
              <a:rPr b="0" i="0" lang="en-US" sz="1898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¿PORQUE ES EMBLEMATICO? </a:t>
            </a:r>
            <a:endParaRPr/>
          </a:p>
          <a:p>
            <a:pPr indent="-204967" lvl="1" marL="409934" marR="0" rtl="0" algn="ctr">
              <a:lnSpc>
                <a:spcPct val="14004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98"/>
              <a:buFont typeface="Arial"/>
              <a:buChar char="•"/>
            </a:pPr>
            <a:r>
              <a:rPr b="0" i="0" lang="en-US" sz="1898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¿DONDE ESTA ?</a:t>
            </a:r>
            <a:endParaRPr/>
          </a:p>
          <a:p>
            <a:pPr indent="-204967" lvl="1" marL="409934" marR="0" rtl="0" algn="ctr">
              <a:lnSpc>
                <a:spcPct val="14004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98"/>
              <a:buFont typeface="Arial"/>
              <a:buChar char="•"/>
            </a:pPr>
            <a:r>
              <a:rPr b="0" i="0" lang="en-US" sz="1898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¿ORIGENES?</a:t>
            </a:r>
            <a:endParaRPr/>
          </a:p>
          <a:p>
            <a:pPr indent="-204967" lvl="1" marL="409934" marR="0" rtl="0" algn="ctr">
              <a:lnSpc>
                <a:spcPct val="14004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98"/>
              <a:buFont typeface="Arial"/>
              <a:buChar char="•"/>
            </a:pPr>
            <a:r>
              <a:rPr b="0" i="0" lang="en-US" sz="1898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HISTORIA </a:t>
            </a:r>
            <a:endParaRPr/>
          </a:p>
          <a:p>
            <a:pPr indent="-204967" lvl="1" marL="409934" marR="0" rtl="0" algn="ctr">
              <a:lnSpc>
                <a:spcPct val="14004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98"/>
              <a:buFont typeface="Arial"/>
              <a:buChar char="•"/>
            </a:pPr>
            <a:r>
              <a:rPr b="0" i="0" lang="en-US" sz="1898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FUNCION ACTUAL </a:t>
            </a:r>
            <a:endParaRPr/>
          </a:p>
          <a:p>
            <a:pPr indent="-204967" lvl="1" marL="409934" marR="0" rtl="0" algn="ctr">
              <a:lnSpc>
                <a:spcPct val="14004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98"/>
              <a:buFont typeface="Arial"/>
              <a:buChar char="•"/>
            </a:pPr>
            <a:r>
              <a:rPr b="0" i="0" lang="en-US" sz="1898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QUE SE QUIERE COMUNICAR</a:t>
            </a:r>
            <a:endParaRPr/>
          </a:p>
          <a:p>
            <a:pPr indent="0" lvl="0" marL="0" marR="0" rtl="0" algn="ctr">
              <a:lnSpc>
                <a:spcPct val="38066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98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CFDFF"/>
        </a:solidFill>
      </p:bgPr>
    </p:bg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3"/>
          <p:cNvGrpSpPr/>
          <p:nvPr/>
        </p:nvGrpSpPr>
        <p:grpSpPr>
          <a:xfrm>
            <a:off x="4669435" y="792190"/>
            <a:ext cx="12589865" cy="7432247"/>
            <a:chOff x="0" y="-38100"/>
            <a:chExt cx="3315849" cy="1957464"/>
          </a:xfrm>
        </p:grpSpPr>
        <p:sp>
          <p:nvSpPr>
            <p:cNvPr id="107" name="Google Shape;107;p3"/>
            <p:cNvSpPr/>
            <p:nvPr/>
          </p:nvSpPr>
          <p:spPr>
            <a:xfrm>
              <a:off x="0" y="0"/>
              <a:ext cx="3315849" cy="1919364"/>
            </a:xfrm>
            <a:custGeom>
              <a:rect b="b" l="l" r="r" t="t"/>
              <a:pathLst>
                <a:path extrusionOk="0" h="1919364" w="3315849">
                  <a:moveTo>
                    <a:pt x="31362" y="0"/>
                  </a:moveTo>
                  <a:lnTo>
                    <a:pt x="3284488" y="0"/>
                  </a:lnTo>
                  <a:cubicBezTo>
                    <a:pt x="3292805" y="0"/>
                    <a:pt x="3300782" y="3304"/>
                    <a:pt x="3306664" y="9186"/>
                  </a:cubicBezTo>
                  <a:cubicBezTo>
                    <a:pt x="3312545" y="15067"/>
                    <a:pt x="3315849" y="23044"/>
                    <a:pt x="3315849" y="31362"/>
                  </a:cubicBezTo>
                  <a:lnTo>
                    <a:pt x="3315849" y="1888003"/>
                  </a:lnTo>
                  <a:cubicBezTo>
                    <a:pt x="3315849" y="1896320"/>
                    <a:pt x="3312545" y="1904297"/>
                    <a:pt x="3306664" y="1910179"/>
                  </a:cubicBezTo>
                  <a:cubicBezTo>
                    <a:pt x="3300782" y="1916060"/>
                    <a:pt x="3292805" y="1919364"/>
                    <a:pt x="3284488" y="1919364"/>
                  </a:cubicBezTo>
                  <a:lnTo>
                    <a:pt x="31362" y="1919364"/>
                  </a:lnTo>
                  <a:cubicBezTo>
                    <a:pt x="23044" y="1919364"/>
                    <a:pt x="15067" y="1916060"/>
                    <a:pt x="9186" y="1910179"/>
                  </a:cubicBezTo>
                  <a:cubicBezTo>
                    <a:pt x="3304" y="1904297"/>
                    <a:pt x="0" y="1896320"/>
                    <a:pt x="0" y="1888003"/>
                  </a:cubicBezTo>
                  <a:lnTo>
                    <a:pt x="0" y="31362"/>
                  </a:lnTo>
                  <a:cubicBezTo>
                    <a:pt x="0" y="23044"/>
                    <a:pt x="3304" y="15067"/>
                    <a:pt x="9186" y="9186"/>
                  </a:cubicBezTo>
                  <a:cubicBezTo>
                    <a:pt x="15067" y="3304"/>
                    <a:pt x="23044" y="0"/>
                    <a:pt x="31362" y="0"/>
                  </a:cubicBezTo>
                  <a:close/>
                </a:path>
              </a:pathLst>
            </a:custGeom>
            <a:solidFill>
              <a:srgbClr val="B3D44E">
                <a:alpha val="14901"/>
              </a:srgbClr>
            </a:solidFill>
            <a:ln cap="rnd" cmpd="sng" w="9525">
              <a:solidFill>
                <a:srgbClr val="293B52">
                  <a:alpha val="1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08" name="Google Shape;108;p3"/>
            <p:cNvSpPr txBox="1"/>
            <p:nvPr/>
          </p:nvSpPr>
          <p:spPr>
            <a:xfrm>
              <a:off x="0" y="-38100"/>
              <a:ext cx="3315849" cy="19574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09" name="Google Shape;109;p3"/>
          <p:cNvSpPr/>
          <p:nvPr/>
        </p:nvSpPr>
        <p:spPr>
          <a:xfrm>
            <a:off x="-321473" y="7843339"/>
            <a:ext cx="18930945" cy="6237746"/>
          </a:xfrm>
          <a:custGeom>
            <a:rect b="b" l="l" r="r" t="t"/>
            <a:pathLst>
              <a:path extrusionOk="0" h="6237746" w="18930945">
                <a:moveTo>
                  <a:pt x="0" y="0"/>
                </a:moveTo>
                <a:lnTo>
                  <a:pt x="18930946" y="0"/>
                </a:lnTo>
                <a:lnTo>
                  <a:pt x="18930946" y="6237746"/>
                </a:lnTo>
                <a:lnTo>
                  <a:pt x="0" y="623774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10" name="Google Shape;110;p3"/>
          <p:cNvSpPr/>
          <p:nvPr/>
        </p:nvSpPr>
        <p:spPr>
          <a:xfrm>
            <a:off x="520440" y="6067631"/>
            <a:ext cx="3692398" cy="3551416"/>
          </a:xfrm>
          <a:custGeom>
            <a:rect b="b" l="l" r="r" t="t"/>
            <a:pathLst>
              <a:path extrusionOk="0" h="3551416" w="3692398">
                <a:moveTo>
                  <a:pt x="0" y="0"/>
                </a:moveTo>
                <a:lnTo>
                  <a:pt x="3692398" y="0"/>
                </a:lnTo>
                <a:lnTo>
                  <a:pt x="3692398" y="3551416"/>
                </a:lnTo>
                <a:lnTo>
                  <a:pt x="0" y="355141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11" name="Google Shape;111;p3"/>
          <p:cNvSpPr/>
          <p:nvPr/>
        </p:nvSpPr>
        <p:spPr>
          <a:xfrm flipH="1">
            <a:off x="-3910154" y="1386738"/>
            <a:ext cx="8861187" cy="8522851"/>
          </a:xfrm>
          <a:custGeom>
            <a:rect b="b" l="l" r="r" t="t"/>
            <a:pathLst>
              <a:path extrusionOk="0" h="8522851" w="8861187">
                <a:moveTo>
                  <a:pt x="8861188" y="0"/>
                </a:moveTo>
                <a:lnTo>
                  <a:pt x="0" y="0"/>
                </a:lnTo>
                <a:lnTo>
                  <a:pt x="0" y="8522851"/>
                </a:lnTo>
                <a:lnTo>
                  <a:pt x="8861188" y="8522851"/>
                </a:lnTo>
                <a:lnTo>
                  <a:pt x="8861188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12" name="Google Shape;112;p3"/>
          <p:cNvSpPr/>
          <p:nvPr/>
        </p:nvSpPr>
        <p:spPr>
          <a:xfrm>
            <a:off x="-1587364" y="9258300"/>
            <a:ext cx="3754429" cy="2259484"/>
          </a:xfrm>
          <a:custGeom>
            <a:rect b="b" l="l" r="r" t="t"/>
            <a:pathLst>
              <a:path extrusionOk="0" h="2259484" w="3754429">
                <a:moveTo>
                  <a:pt x="0" y="0"/>
                </a:moveTo>
                <a:lnTo>
                  <a:pt x="3754429" y="0"/>
                </a:lnTo>
                <a:lnTo>
                  <a:pt x="3754429" y="2259484"/>
                </a:lnTo>
                <a:lnTo>
                  <a:pt x="0" y="225948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13" name="Google Shape;113;p3"/>
          <p:cNvSpPr txBox="1"/>
          <p:nvPr/>
        </p:nvSpPr>
        <p:spPr>
          <a:xfrm>
            <a:off x="4669435" y="1098996"/>
            <a:ext cx="12589865" cy="10196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98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¿Por qué es emblematico?</a:t>
            </a:r>
            <a:endParaRPr/>
          </a:p>
        </p:txBody>
      </p:sp>
      <p:sp>
        <p:nvSpPr>
          <p:cNvPr id="114" name="Google Shape;114;p3"/>
          <p:cNvSpPr txBox="1"/>
          <p:nvPr/>
        </p:nvSpPr>
        <p:spPr>
          <a:xfrm>
            <a:off x="7221110" y="3433222"/>
            <a:ext cx="7486514" cy="26133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68587" lvl="1" marL="537176" marR="0" rtl="0" algn="l">
              <a:lnSpc>
                <a:spcPct val="13999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88"/>
              <a:buFont typeface="Arial"/>
              <a:buChar char="•"/>
            </a:pPr>
            <a:r>
              <a:rPr b="0" i="0" lang="en-US" sz="2488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mirador -vistas</a:t>
            </a:r>
            <a:endParaRPr/>
          </a:p>
          <a:p>
            <a:pPr indent="-268587" lvl="1" marL="537176" marR="0" rtl="0" algn="l">
              <a:lnSpc>
                <a:spcPct val="13999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88"/>
              <a:buFont typeface="Arial"/>
              <a:buChar char="•"/>
            </a:pPr>
            <a:r>
              <a:rPr b="0" i="0" lang="en-US" sz="2488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ubicacion  y entorno natural</a:t>
            </a:r>
            <a:endParaRPr/>
          </a:p>
          <a:p>
            <a:pPr indent="-268587" lvl="1" marL="537176" marR="0" rtl="0" algn="l">
              <a:lnSpc>
                <a:spcPct val="13999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88"/>
              <a:buFont typeface="Arial"/>
              <a:buChar char="•"/>
            </a:pPr>
            <a:r>
              <a:rPr b="0" i="0" lang="en-US" sz="2488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historia </a:t>
            </a:r>
            <a:endParaRPr/>
          </a:p>
          <a:p>
            <a:pPr indent="-268587" lvl="1" marL="537176" marR="0" rtl="0" algn="l">
              <a:lnSpc>
                <a:spcPct val="13999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88"/>
              <a:buFont typeface="Arial"/>
              <a:buChar char="•"/>
            </a:pPr>
            <a:r>
              <a:rPr b="0" i="0" lang="en-US" sz="2488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arte </a:t>
            </a:r>
            <a:endParaRPr/>
          </a:p>
          <a:p>
            <a:pPr indent="-268587" lvl="1" marL="537176" marR="0" rtl="0" algn="l">
              <a:lnSpc>
                <a:spcPct val="13999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88"/>
              <a:buFont typeface="Arial"/>
              <a:buChar char="•"/>
            </a:pPr>
            <a:r>
              <a:rPr b="0" i="0" lang="en-US" sz="2488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isla de la tortuga</a:t>
            </a:r>
            <a:endParaRPr/>
          </a:p>
          <a:p>
            <a:pPr indent="-268587" lvl="1" marL="537176" marR="0" rtl="0" algn="l">
              <a:lnSpc>
                <a:spcPct val="13999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88"/>
              <a:buFont typeface="Arial"/>
              <a:buChar char="•"/>
            </a:pPr>
            <a:r>
              <a:rPr b="0" i="0" lang="en-US" sz="2488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actividad recreativa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CFDFF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Google Shape;119;p4"/>
          <p:cNvGrpSpPr/>
          <p:nvPr/>
        </p:nvGrpSpPr>
        <p:grpSpPr>
          <a:xfrm>
            <a:off x="4493391" y="776882"/>
            <a:ext cx="12941953" cy="7432247"/>
            <a:chOff x="0" y="-38100"/>
            <a:chExt cx="3408580" cy="1957464"/>
          </a:xfrm>
        </p:grpSpPr>
        <p:sp>
          <p:nvSpPr>
            <p:cNvPr id="120" name="Google Shape;120;p4"/>
            <p:cNvSpPr/>
            <p:nvPr/>
          </p:nvSpPr>
          <p:spPr>
            <a:xfrm>
              <a:off x="0" y="0"/>
              <a:ext cx="3408580" cy="1919364"/>
            </a:xfrm>
            <a:custGeom>
              <a:rect b="b" l="l" r="r" t="t"/>
              <a:pathLst>
                <a:path extrusionOk="0" h="1919364" w="3408580">
                  <a:moveTo>
                    <a:pt x="30508" y="0"/>
                  </a:moveTo>
                  <a:lnTo>
                    <a:pt x="3378072" y="0"/>
                  </a:lnTo>
                  <a:cubicBezTo>
                    <a:pt x="3386163" y="0"/>
                    <a:pt x="3393923" y="3214"/>
                    <a:pt x="3399645" y="8936"/>
                  </a:cubicBezTo>
                  <a:cubicBezTo>
                    <a:pt x="3405366" y="14657"/>
                    <a:pt x="3408580" y="22417"/>
                    <a:pt x="3408580" y="30508"/>
                  </a:cubicBezTo>
                  <a:lnTo>
                    <a:pt x="3408580" y="1888856"/>
                  </a:lnTo>
                  <a:cubicBezTo>
                    <a:pt x="3408580" y="1905705"/>
                    <a:pt x="3394921" y="1919364"/>
                    <a:pt x="3378072" y="1919364"/>
                  </a:cubicBezTo>
                  <a:lnTo>
                    <a:pt x="30508" y="1919364"/>
                  </a:lnTo>
                  <a:cubicBezTo>
                    <a:pt x="22417" y="1919364"/>
                    <a:pt x="14657" y="1916150"/>
                    <a:pt x="8936" y="1910429"/>
                  </a:cubicBezTo>
                  <a:cubicBezTo>
                    <a:pt x="3214" y="1904707"/>
                    <a:pt x="0" y="1896947"/>
                    <a:pt x="0" y="1888856"/>
                  </a:cubicBezTo>
                  <a:lnTo>
                    <a:pt x="0" y="30508"/>
                  </a:lnTo>
                  <a:cubicBezTo>
                    <a:pt x="0" y="22417"/>
                    <a:pt x="3214" y="14657"/>
                    <a:pt x="8936" y="8936"/>
                  </a:cubicBezTo>
                  <a:cubicBezTo>
                    <a:pt x="14657" y="3214"/>
                    <a:pt x="22417" y="0"/>
                    <a:pt x="30508" y="0"/>
                  </a:cubicBezTo>
                  <a:close/>
                </a:path>
              </a:pathLst>
            </a:custGeom>
            <a:solidFill>
              <a:srgbClr val="B3D44E">
                <a:alpha val="14901"/>
              </a:srgbClr>
            </a:solidFill>
            <a:ln cap="rnd" cmpd="sng" w="9525">
              <a:solidFill>
                <a:srgbClr val="293B52">
                  <a:alpha val="1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1" name="Google Shape;121;p4"/>
            <p:cNvSpPr txBox="1"/>
            <p:nvPr/>
          </p:nvSpPr>
          <p:spPr>
            <a:xfrm>
              <a:off x="0" y="-38100"/>
              <a:ext cx="3408580" cy="19574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2" name="Google Shape;122;p4"/>
          <p:cNvSpPr/>
          <p:nvPr/>
        </p:nvSpPr>
        <p:spPr>
          <a:xfrm>
            <a:off x="-321473" y="7843339"/>
            <a:ext cx="18930945" cy="6237746"/>
          </a:xfrm>
          <a:custGeom>
            <a:rect b="b" l="l" r="r" t="t"/>
            <a:pathLst>
              <a:path extrusionOk="0" h="6237746" w="18930945">
                <a:moveTo>
                  <a:pt x="0" y="0"/>
                </a:moveTo>
                <a:lnTo>
                  <a:pt x="18930946" y="0"/>
                </a:lnTo>
                <a:lnTo>
                  <a:pt x="18930946" y="6237746"/>
                </a:lnTo>
                <a:lnTo>
                  <a:pt x="0" y="623774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23" name="Google Shape;123;p4"/>
          <p:cNvSpPr/>
          <p:nvPr/>
        </p:nvSpPr>
        <p:spPr>
          <a:xfrm>
            <a:off x="520440" y="6067631"/>
            <a:ext cx="3692398" cy="3551416"/>
          </a:xfrm>
          <a:custGeom>
            <a:rect b="b" l="l" r="r" t="t"/>
            <a:pathLst>
              <a:path extrusionOk="0" h="3551416" w="3692398">
                <a:moveTo>
                  <a:pt x="0" y="0"/>
                </a:moveTo>
                <a:lnTo>
                  <a:pt x="3692398" y="0"/>
                </a:lnTo>
                <a:lnTo>
                  <a:pt x="3692398" y="3551416"/>
                </a:lnTo>
                <a:lnTo>
                  <a:pt x="0" y="355141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24" name="Google Shape;124;p4"/>
          <p:cNvSpPr/>
          <p:nvPr/>
        </p:nvSpPr>
        <p:spPr>
          <a:xfrm flipH="1">
            <a:off x="-3910154" y="1386738"/>
            <a:ext cx="8861187" cy="8522851"/>
          </a:xfrm>
          <a:custGeom>
            <a:rect b="b" l="l" r="r" t="t"/>
            <a:pathLst>
              <a:path extrusionOk="0" h="8522851" w="8861187">
                <a:moveTo>
                  <a:pt x="8861188" y="0"/>
                </a:moveTo>
                <a:lnTo>
                  <a:pt x="0" y="0"/>
                </a:lnTo>
                <a:lnTo>
                  <a:pt x="0" y="8522851"/>
                </a:lnTo>
                <a:lnTo>
                  <a:pt x="8861188" y="8522851"/>
                </a:lnTo>
                <a:lnTo>
                  <a:pt x="8861188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25" name="Google Shape;125;p4"/>
          <p:cNvSpPr/>
          <p:nvPr/>
        </p:nvSpPr>
        <p:spPr>
          <a:xfrm>
            <a:off x="-1587364" y="9258300"/>
            <a:ext cx="3754429" cy="2259484"/>
          </a:xfrm>
          <a:custGeom>
            <a:rect b="b" l="l" r="r" t="t"/>
            <a:pathLst>
              <a:path extrusionOk="0" h="2259484" w="3754429">
                <a:moveTo>
                  <a:pt x="0" y="0"/>
                </a:moveTo>
                <a:lnTo>
                  <a:pt x="3754429" y="0"/>
                </a:lnTo>
                <a:lnTo>
                  <a:pt x="3754429" y="2259484"/>
                </a:lnTo>
                <a:lnTo>
                  <a:pt x="0" y="225948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26" name="Google Shape;126;p4"/>
          <p:cNvSpPr/>
          <p:nvPr/>
        </p:nvSpPr>
        <p:spPr>
          <a:xfrm>
            <a:off x="11862021" y="4810267"/>
            <a:ext cx="2123584" cy="2266706"/>
          </a:xfrm>
          <a:custGeom>
            <a:rect b="b" l="l" r="r" t="t"/>
            <a:pathLst>
              <a:path extrusionOk="0" h="2266706" w="2123584">
                <a:moveTo>
                  <a:pt x="0" y="0"/>
                </a:moveTo>
                <a:lnTo>
                  <a:pt x="2123584" y="0"/>
                </a:lnTo>
                <a:lnTo>
                  <a:pt x="2123584" y="2266706"/>
                </a:lnTo>
                <a:lnTo>
                  <a:pt x="0" y="226670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-21980" l="-2363" r="-2363" t="0"/>
            </a:stretch>
          </a:blipFill>
          <a:ln>
            <a:noFill/>
          </a:ln>
        </p:spPr>
      </p:sp>
      <p:sp>
        <p:nvSpPr>
          <p:cNvPr id="127" name="Google Shape;127;p4"/>
          <p:cNvSpPr/>
          <p:nvPr/>
        </p:nvSpPr>
        <p:spPr>
          <a:xfrm>
            <a:off x="8341142" y="4810267"/>
            <a:ext cx="2123584" cy="2266706"/>
          </a:xfrm>
          <a:custGeom>
            <a:rect b="b" l="l" r="r" t="t"/>
            <a:pathLst>
              <a:path extrusionOk="0" h="2266706" w="2123584">
                <a:moveTo>
                  <a:pt x="0" y="0"/>
                </a:moveTo>
                <a:lnTo>
                  <a:pt x="2123584" y="0"/>
                </a:lnTo>
                <a:lnTo>
                  <a:pt x="2123584" y="2266706"/>
                </a:lnTo>
                <a:lnTo>
                  <a:pt x="0" y="226670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-88178" r="-25291" t="0"/>
            </a:stretch>
          </a:blipFill>
          <a:ln>
            <a:noFill/>
          </a:ln>
        </p:spPr>
      </p:sp>
      <p:sp>
        <p:nvSpPr>
          <p:cNvPr id="128" name="Google Shape;128;p4"/>
          <p:cNvSpPr txBox="1"/>
          <p:nvPr/>
        </p:nvSpPr>
        <p:spPr>
          <a:xfrm>
            <a:off x="4669435" y="1175537"/>
            <a:ext cx="12589865" cy="10196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980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¿Donde esta?</a:t>
            </a:r>
            <a:endParaRPr/>
          </a:p>
        </p:txBody>
      </p:sp>
      <p:sp>
        <p:nvSpPr>
          <p:cNvPr id="129" name="Google Shape;129;p4"/>
          <p:cNvSpPr txBox="1"/>
          <p:nvPr/>
        </p:nvSpPr>
        <p:spPr>
          <a:xfrm>
            <a:off x="4669435" y="3318339"/>
            <a:ext cx="12589865" cy="11537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199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Cabo San Lorenzo</a:t>
            </a:r>
            <a:endParaRPr/>
          </a:p>
          <a:p>
            <a:pPr indent="0" lvl="0" marL="0" marR="0" rtl="0" algn="ctr">
              <a:lnSpc>
                <a:spcPct val="140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199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situado en lo alto de la providencia </a:t>
            </a:r>
            <a:endParaRPr/>
          </a:p>
          <a:p>
            <a:pPr indent="0" lvl="0" marL="0" marR="0" rtl="0" algn="ctr">
              <a:lnSpc>
                <a:spcPct val="140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199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CFDFF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4" name="Google Shape;134;p5"/>
          <p:cNvGrpSpPr/>
          <p:nvPr/>
        </p:nvGrpSpPr>
        <p:grpSpPr>
          <a:xfrm>
            <a:off x="4669435" y="884039"/>
            <a:ext cx="12589865" cy="7432247"/>
            <a:chOff x="0" y="-38100"/>
            <a:chExt cx="3315849" cy="1957464"/>
          </a:xfrm>
        </p:grpSpPr>
        <p:sp>
          <p:nvSpPr>
            <p:cNvPr id="135" name="Google Shape;135;p5"/>
            <p:cNvSpPr/>
            <p:nvPr/>
          </p:nvSpPr>
          <p:spPr>
            <a:xfrm>
              <a:off x="0" y="0"/>
              <a:ext cx="3315849" cy="1919364"/>
            </a:xfrm>
            <a:custGeom>
              <a:rect b="b" l="l" r="r" t="t"/>
              <a:pathLst>
                <a:path extrusionOk="0" h="1919364" w="3315849">
                  <a:moveTo>
                    <a:pt x="31362" y="0"/>
                  </a:moveTo>
                  <a:lnTo>
                    <a:pt x="3284488" y="0"/>
                  </a:lnTo>
                  <a:cubicBezTo>
                    <a:pt x="3292805" y="0"/>
                    <a:pt x="3300782" y="3304"/>
                    <a:pt x="3306664" y="9186"/>
                  </a:cubicBezTo>
                  <a:cubicBezTo>
                    <a:pt x="3312545" y="15067"/>
                    <a:pt x="3315849" y="23044"/>
                    <a:pt x="3315849" y="31362"/>
                  </a:cubicBezTo>
                  <a:lnTo>
                    <a:pt x="3315849" y="1888003"/>
                  </a:lnTo>
                  <a:cubicBezTo>
                    <a:pt x="3315849" y="1896320"/>
                    <a:pt x="3312545" y="1904297"/>
                    <a:pt x="3306664" y="1910179"/>
                  </a:cubicBezTo>
                  <a:cubicBezTo>
                    <a:pt x="3300782" y="1916060"/>
                    <a:pt x="3292805" y="1919364"/>
                    <a:pt x="3284488" y="1919364"/>
                  </a:cubicBezTo>
                  <a:lnTo>
                    <a:pt x="31362" y="1919364"/>
                  </a:lnTo>
                  <a:cubicBezTo>
                    <a:pt x="23044" y="1919364"/>
                    <a:pt x="15067" y="1916060"/>
                    <a:pt x="9186" y="1910179"/>
                  </a:cubicBezTo>
                  <a:cubicBezTo>
                    <a:pt x="3304" y="1904297"/>
                    <a:pt x="0" y="1896320"/>
                    <a:pt x="0" y="1888003"/>
                  </a:cubicBezTo>
                  <a:lnTo>
                    <a:pt x="0" y="31362"/>
                  </a:lnTo>
                  <a:cubicBezTo>
                    <a:pt x="0" y="23044"/>
                    <a:pt x="3304" y="15067"/>
                    <a:pt x="9186" y="9186"/>
                  </a:cubicBezTo>
                  <a:cubicBezTo>
                    <a:pt x="15067" y="3304"/>
                    <a:pt x="23044" y="0"/>
                    <a:pt x="31362" y="0"/>
                  </a:cubicBezTo>
                  <a:close/>
                </a:path>
              </a:pathLst>
            </a:custGeom>
            <a:solidFill>
              <a:srgbClr val="B3D44E">
                <a:alpha val="14901"/>
              </a:srgbClr>
            </a:solidFill>
            <a:ln cap="rnd" cmpd="sng" w="9525">
              <a:solidFill>
                <a:srgbClr val="293B52">
                  <a:alpha val="1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6" name="Google Shape;136;p5"/>
            <p:cNvSpPr txBox="1"/>
            <p:nvPr/>
          </p:nvSpPr>
          <p:spPr>
            <a:xfrm>
              <a:off x="0" y="-38100"/>
              <a:ext cx="3315849" cy="19574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7" name="Google Shape;137;p5"/>
          <p:cNvSpPr/>
          <p:nvPr/>
        </p:nvSpPr>
        <p:spPr>
          <a:xfrm>
            <a:off x="-321473" y="7843339"/>
            <a:ext cx="18930945" cy="6237746"/>
          </a:xfrm>
          <a:custGeom>
            <a:rect b="b" l="l" r="r" t="t"/>
            <a:pathLst>
              <a:path extrusionOk="0" h="6237746" w="18930945">
                <a:moveTo>
                  <a:pt x="0" y="0"/>
                </a:moveTo>
                <a:lnTo>
                  <a:pt x="18930946" y="0"/>
                </a:lnTo>
                <a:lnTo>
                  <a:pt x="18930946" y="6237746"/>
                </a:lnTo>
                <a:lnTo>
                  <a:pt x="0" y="623774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38" name="Google Shape;138;p5"/>
          <p:cNvSpPr/>
          <p:nvPr/>
        </p:nvSpPr>
        <p:spPr>
          <a:xfrm>
            <a:off x="520440" y="6067631"/>
            <a:ext cx="3692398" cy="3551416"/>
          </a:xfrm>
          <a:custGeom>
            <a:rect b="b" l="l" r="r" t="t"/>
            <a:pathLst>
              <a:path extrusionOk="0" h="3551416" w="3692398">
                <a:moveTo>
                  <a:pt x="0" y="0"/>
                </a:moveTo>
                <a:lnTo>
                  <a:pt x="3692398" y="0"/>
                </a:lnTo>
                <a:lnTo>
                  <a:pt x="3692398" y="3551416"/>
                </a:lnTo>
                <a:lnTo>
                  <a:pt x="0" y="355141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39" name="Google Shape;139;p5"/>
          <p:cNvSpPr/>
          <p:nvPr/>
        </p:nvSpPr>
        <p:spPr>
          <a:xfrm flipH="1">
            <a:off x="-3910154" y="1386738"/>
            <a:ext cx="8861187" cy="8522851"/>
          </a:xfrm>
          <a:custGeom>
            <a:rect b="b" l="l" r="r" t="t"/>
            <a:pathLst>
              <a:path extrusionOk="0" h="8522851" w="8861187">
                <a:moveTo>
                  <a:pt x="8861188" y="0"/>
                </a:moveTo>
                <a:lnTo>
                  <a:pt x="0" y="0"/>
                </a:lnTo>
                <a:lnTo>
                  <a:pt x="0" y="8522851"/>
                </a:lnTo>
                <a:lnTo>
                  <a:pt x="8861188" y="8522851"/>
                </a:lnTo>
                <a:lnTo>
                  <a:pt x="8861188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40" name="Google Shape;140;p5"/>
          <p:cNvSpPr/>
          <p:nvPr/>
        </p:nvSpPr>
        <p:spPr>
          <a:xfrm>
            <a:off x="-1587364" y="9258300"/>
            <a:ext cx="3754429" cy="2259484"/>
          </a:xfrm>
          <a:custGeom>
            <a:rect b="b" l="l" r="r" t="t"/>
            <a:pathLst>
              <a:path extrusionOk="0" h="2259484" w="3754429">
                <a:moveTo>
                  <a:pt x="0" y="0"/>
                </a:moveTo>
                <a:lnTo>
                  <a:pt x="3754429" y="0"/>
                </a:lnTo>
                <a:lnTo>
                  <a:pt x="3754429" y="2259484"/>
                </a:lnTo>
                <a:lnTo>
                  <a:pt x="0" y="225948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41" name="Google Shape;141;p5"/>
          <p:cNvSpPr/>
          <p:nvPr/>
        </p:nvSpPr>
        <p:spPr>
          <a:xfrm>
            <a:off x="10964367" y="4969041"/>
            <a:ext cx="2679035" cy="1703093"/>
          </a:xfrm>
          <a:custGeom>
            <a:rect b="b" l="l" r="r" t="t"/>
            <a:pathLst>
              <a:path extrusionOk="0" h="1703093" w="2679035">
                <a:moveTo>
                  <a:pt x="0" y="0"/>
                </a:moveTo>
                <a:lnTo>
                  <a:pt x="2679035" y="0"/>
                </a:lnTo>
                <a:lnTo>
                  <a:pt x="2679035" y="1703093"/>
                </a:lnTo>
                <a:lnTo>
                  <a:pt x="0" y="170309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-5078" r="-7934" t="0"/>
            </a:stretch>
          </a:blipFill>
          <a:ln>
            <a:noFill/>
          </a:ln>
        </p:spPr>
      </p:sp>
      <p:sp>
        <p:nvSpPr>
          <p:cNvPr id="142" name="Google Shape;142;p5"/>
          <p:cNvSpPr/>
          <p:nvPr/>
        </p:nvSpPr>
        <p:spPr>
          <a:xfrm>
            <a:off x="7804483" y="4969041"/>
            <a:ext cx="2679035" cy="1703093"/>
          </a:xfrm>
          <a:custGeom>
            <a:rect b="b" l="l" r="r" t="t"/>
            <a:pathLst>
              <a:path extrusionOk="0" h="1703093" w="2679035">
                <a:moveTo>
                  <a:pt x="0" y="0"/>
                </a:moveTo>
                <a:lnTo>
                  <a:pt x="2679034" y="0"/>
                </a:lnTo>
                <a:lnTo>
                  <a:pt x="2679034" y="1703093"/>
                </a:lnTo>
                <a:lnTo>
                  <a:pt x="0" y="1703093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-26503" l="-42969" r="0" t="0"/>
            </a:stretch>
          </a:blipFill>
          <a:ln>
            <a:noFill/>
          </a:ln>
        </p:spPr>
      </p:sp>
      <p:sp>
        <p:nvSpPr>
          <p:cNvPr id="143" name="Google Shape;143;p5"/>
          <p:cNvSpPr txBox="1"/>
          <p:nvPr/>
        </p:nvSpPr>
        <p:spPr>
          <a:xfrm>
            <a:off x="4669435" y="1433285"/>
            <a:ext cx="12589865" cy="6992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4088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Origenes</a:t>
            </a:r>
            <a:endParaRPr/>
          </a:p>
        </p:txBody>
      </p:sp>
      <p:sp>
        <p:nvSpPr>
          <p:cNvPr id="144" name="Google Shape;144;p5"/>
          <p:cNvSpPr txBox="1"/>
          <p:nvPr/>
        </p:nvSpPr>
        <p:spPr>
          <a:xfrm>
            <a:off x="6387256" y="3034567"/>
            <a:ext cx="8897290" cy="7632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199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Recuperacion antiguos terrenos militares</a:t>
            </a:r>
            <a:endParaRPr/>
          </a:p>
          <a:p>
            <a:pPr indent="0" lvl="0" marL="0" marR="0" rtl="0" algn="ctr">
              <a:lnSpc>
                <a:spcPct val="140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199" u="none" cap="none" strike="noStrik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CFDFF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9" name="Google Shape;149;p6"/>
          <p:cNvGrpSpPr/>
          <p:nvPr/>
        </p:nvGrpSpPr>
        <p:grpSpPr>
          <a:xfrm>
            <a:off x="4669435" y="884039"/>
            <a:ext cx="12589865" cy="7432247"/>
            <a:chOff x="0" y="-38100"/>
            <a:chExt cx="3315849" cy="1957464"/>
          </a:xfrm>
        </p:grpSpPr>
        <p:sp>
          <p:nvSpPr>
            <p:cNvPr id="150" name="Google Shape;150;p6"/>
            <p:cNvSpPr/>
            <p:nvPr/>
          </p:nvSpPr>
          <p:spPr>
            <a:xfrm>
              <a:off x="0" y="0"/>
              <a:ext cx="3315849" cy="1919364"/>
            </a:xfrm>
            <a:custGeom>
              <a:rect b="b" l="l" r="r" t="t"/>
              <a:pathLst>
                <a:path extrusionOk="0" h="1919364" w="3315849">
                  <a:moveTo>
                    <a:pt x="31362" y="0"/>
                  </a:moveTo>
                  <a:lnTo>
                    <a:pt x="3284488" y="0"/>
                  </a:lnTo>
                  <a:cubicBezTo>
                    <a:pt x="3292805" y="0"/>
                    <a:pt x="3300782" y="3304"/>
                    <a:pt x="3306664" y="9186"/>
                  </a:cubicBezTo>
                  <a:cubicBezTo>
                    <a:pt x="3312545" y="15067"/>
                    <a:pt x="3315849" y="23044"/>
                    <a:pt x="3315849" y="31362"/>
                  </a:cubicBezTo>
                  <a:lnTo>
                    <a:pt x="3315849" y="1888003"/>
                  </a:lnTo>
                  <a:cubicBezTo>
                    <a:pt x="3315849" y="1896320"/>
                    <a:pt x="3312545" y="1904297"/>
                    <a:pt x="3306664" y="1910179"/>
                  </a:cubicBezTo>
                  <a:cubicBezTo>
                    <a:pt x="3300782" y="1916060"/>
                    <a:pt x="3292805" y="1919364"/>
                    <a:pt x="3284488" y="1919364"/>
                  </a:cubicBezTo>
                  <a:lnTo>
                    <a:pt x="31362" y="1919364"/>
                  </a:lnTo>
                  <a:cubicBezTo>
                    <a:pt x="23044" y="1919364"/>
                    <a:pt x="15067" y="1916060"/>
                    <a:pt x="9186" y="1910179"/>
                  </a:cubicBezTo>
                  <a:cubicBezTo>
                    <a:pt x="3304" y="1904297"/>
                    <a:pt x="0" y="1896320"/>
                    <a:pt x="0" y="1888003"/>
                  </a:cubicBezTo>
                  <a:lnTo>
                    <a:pt x="0" y="31362"/>
                  </a:lnTo>
                  <a:cubicBezTo>
                    <a:pt x="0" y="23044"/>
                    <a:pt x="3304" y="15067"/>
                    <a:pt x="9186" y="9186"/>
                  </a:cubicBezTo>
                  <a:cubicBezTo>
                    <a:pt x="15067" y="3304"/>
                    <a:pt x="23044" y="0"/>
                    <a:pt x="31362" y="0"/>
                  </a:cubicBezTo>
                  <a:close/>
                </a:path>
              </a:pathLst>
            </a:custGeom>
            <a:solidFill>
              <a:srgbClr val="B3D44E">
                <a:alpha val="14901"/>
              </a:srgbClr>
            </a:solidFill>
            <a:ln cap="rnd" cmpd="sng" w="9525">
              <a:solidFill>
                <a:srgbClr val="293B52">
                  <a:alpha val="1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1" name="Google Shape;151;p6"/>
            <p:cNvSpPr txBox="1"/>
            <p:nvPr/>
          </p:nvSpPr>
          <p:spPr>
            <a:xfrm>
              <a:off x="0" y="-38100"/>
              <a:ext cx="3315849" cy="19574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2" name="Google Shape;152;p6"/>
          <p:cNvSpPr/>
          <p:nvPr/>
        </p:nvSpPr>
        <p:spPr>
          <a:xfrm>
            <a:off x="-321473" y="7843339"/>
            <a:ext cx="18930945" cy="6237746"/>
          </a:xfrm>
          <a:custGeom>
            <a:rect b="b" l="l" r="r" t="t"/>
            <a:pathLst>
              <a:path extrusionOk="0" h="6237746" w="18930945">
                <a:moveTo>
                  <a:pt x="0" y="0"/>
                </a:moveTo>
                <a:lnTo>
                  <a:pt x="18930946" y="0"/>
                </a:lnTo>
                <a:lnTo>
                  <a:pt x="18930946" y="6237746"/>
                </a:lnTo>
                <a:lnTo>
                  <a:pt x="0" y="623774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53" name="Google Shape;153;p6"/>
          <p:cNvSpPr/>
          <p:nvPr/>
        </p:nvSpPr>
        <p:spPr>
          <a:xfrm>
            <a:off x="520440" y="6067631"/>
            <a:ext cx="3692398" cy="3551416"/>
          </a:xfrm>
          <a:custGeom>
            <a:rect b="b" l="l" r="r" t="t"/>
            <a:pathLst>
              <a:path extrusionOk="0" h="3551416" w="3692398">
                <a:moveTo>
                  <a:pt x="0" y="0"/>
                </a:moveTo>
                <a:lnTo>
                  <a:pt x="3692398" y="0"/>
                </a:lnTo>
                <a:lnTo>
                  <a:pt x="3692398" y="3551416"/>
                </a:lnTo>
                <a:lnTo>
                  <a:pt x="0" y="355141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54" name="Google Shape;154;p6"/>
          <p:cNvSpPr/>
          <p:nvPr/>
        </p:nvSpPr>
        <p:spPr>
          <a:xfrm flipH="1">
            <a:off x="-3910154" y="1386738"/>
            <a:ext cx="8861187" cy="8522851"/>
          </a:xfrm>
          <a:custGeom>
            <a:rect b="b" l="l" r="r" t="t"/>
            <a:pathLst>
              <a:path extrusionOk="0" h="8522851" w="8861187">
                <a:moveTo>
                  <a:pt x="8861188" y="0"/>
                </a:moveTo>
                <a:lnTo>
                  <a:pt x="0" y="0"/>
                </a:lnTo>
                <a:lnTo>
                  <a:pt x="0" y="8522851"/>
                </a:lnTo>
                <a:lnTo>
                  <a:pt x="8861188" y="8522851"/>
                </a:lnTo>
                <a:lnTo>
                  <a:pt x="8861188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55" name="Google Shape;155;p6"/>
          <p:cNvSpPr/>
          <p:nvPr/>
        </p:nvSpPr>
        <p:spPr>
          <a:xfrm>
            <a:off x="-1587364" y="9258300"/>
            <a:ext cx="3754429" cy="2259484"/>
          </a:xfrm>
          <a:custGeom>
            <a:rect b="b" l="l" r="r" t="t"/>
            <a:pathLst>
              <a:path extrusionOk="0" h="2259484" w="3754429">
                <a:moveTo>
                  <a:pt x="0" y="0"/>
                </a:moveTo>
                <a:lnTo>
                  <a:pt x="3754429" y="0"/>
                </a:lnTo>
                <a:lnTo>
                  <a:pt x="3754429" y="2259484"/>
                </a:lnTo>
                <a:lnTo>
                  <a:pt x="0" y="225948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56" name="Google Shape;156;p6"/>
          <p:cNvSpPr/>
          <p:nvPr/>
        </p:nvSpPr>
        <p:spPr>
          <a:xfrm>
            <a:off x="10641960" y="5770350"/>
            <a:ext cx="3106805" cy="2072989"/>
          </a:xfrm>
          <a:custGeom>
            <a:rect b="b" l="l" r="r" t="t"/>
            <a:pathLst>
              <a:path extrusionOk="0" h="2072989" w="3106805">
                <a:moveTo>
                  <a:pt x="0" y="0"/>
                </a:moveTo>
                <a:lnTo>
                  <a:pt x="3106805" y="0"/>
                </a:lnTo>
                <a:lnTo>
                  <a:pt x="3106805" y="2072989"/>
                </a:lnTo>
                <a:lnTo>
                  <a:pt x="0" y="207298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57" name="Google Shape;157;p6"/>
          <p:cNvSpPr/>
          <p:nvPr/>
        </p:nvSpPr>
        <p:spPr>
          <a:xfrm>
            <a:off x="6637080" y="5770350"/>
            <a:ext cx="3106805" cy="2072989"/>
          </a:xfrm>
          <a:custGeom>
            <a:rect b="b" l="l" r="r" t="t"/>
            <a:pathLst>
              <a:path extrusionOk="0" h="2072989" w="3106805">
                <a:moveTo>
                  <a:pt x="0" y="0"/>
                </a:moveTo>
                <a:lnTo>
                  <a:pt x="3106805" y="0"/>
                </a:lnTo>
                <a:lnTo>
                  <a:pt x="3106805" y="2072989"/>
                </a:lnTo>
                <a:lnTo>
                  <a:pt x="0" y="2072989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-15750" r="-5782" t="-2455"/>
            </a:stretch>
          </a:blipFill>
          <a:ln>
            <a:noFill/>
          </a:ln>
        </p:spPr>
      </p:sp>
      <p:sp>
        <p:nvSpPr>
          <p:cNvPr id="158" name="Google Shape;158;p6"/>
          <p:cNvSpPr txBox="1"/>
          <p:nvPr/>
        </p:nvSpPr>
        <p:spPr>
          <a:xfrm>
            <a:off x="6082735" y="1568780"/>
            <a:ext cx="9118449" cy="94064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03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5557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Historia</a:t>
            </a:r>
            <a:endParaRPr/>
          </a:p>
        </p:txBody>
      </p:sp>
      <p:sp>
        <p:nvSpPr>
          <p:cNvPr id="159" name="Google Shape;159;p6"/>
          <p:cNvSpPr txBox="1"/>
          <p:nvPr/>
        </p:nvSpPr>
        <p:spPr>
          <a:xfrm>
            <a:off x="8025038" y="2818130"/>
            <a:ext cx="4958296" cy="23253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37490" lvl="1" marL="474979" marR="0" rtl="0" algn="l">
              <a:lnSpc>
                <a:spcPct val="14001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99"/>
              <a:buFont typeface="Arial"/>
              <a:buChar char="•"/>
            </a:pPr>
            <a:r>
              <a:rPr b="0" i="0" lang="en-US" sz="2199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titularidad privada</a:t>
            </a:r>
            <a:endParaRPr/>
          </a:p>
          <a:p>
            <a:pPr indent="-237490" lvl="1" marL="474979" marR="0" rtl="0" algn="l">
              <a:lnSpc>
                <a:spcPct val="14001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99"/>
              <a:buFont typeface="Arial"/>
              <a:buChar char="•"/>
            </a:pPr>
            <a:r>
              <a:rPr b="0" i="0" lang="en-US" sz="2199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dividido 4 propiedades</a:t>
            </a:r>
            <a:endParaRPr/>
          </a:p>
          <a:p>
            <a:pPr indent="-237490" lvl="1" marL="474979" marR="0" rtl="0" algn="l">
              <a:lnSpc>
                <a:spcPct val="14001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99"/>
              <a:buFont typeface="Arial"/>
              <a:buChar char="•"/>
            </a:pPr>
            <a:r>
              <a:rPr b="0" i="0" lang="en-US" sz="2199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4 dueños </a:t>
            </a:r>
            <a:endParaRPr/>
          </a:p>
          <a:p>
            <a:pPr indent="-237490" lvl="1" marL="474979" marR="0" rtl="0" algn="l">
              <a:lnSpc>
                <a:spcPct val="14001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99"/>
              <a:buFont typeface="Arial"/>
              <a:buChar char="•"/>
            </a:pPr>
            <a:r>
              <a:rPr b="0" i="0" lang="en-US" sz="2199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1945</a:t>
            </a:r>
            <a:endParaRPr/>
          </a:p>
          <a:p>
            <a:pPr indent="-237490" lvl="1" marL="474979" marR="0" rtl="0" algn="l">
              <a:lnSpc>
                <a:spcPct val="14001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99"/>
              <a:buFont typeface="Arial"/>
              <a:buChar char="•"/>
            </a:pPr>
            <a:r>
              <a:rPr b="0" i="0" lang="en-US" sz="2199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1993</a:t>
            </a:r>
            <a:endParaRPr/>
          </a:p>
          <a:p>
            <a:pPr indent="-237490" lvl="1" marL="474979" marR="0" rtl="0" algn="l">
              <a:lnSpc>
                <a:spcPct val="14001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99"/>
              <a:buFont typeface="Arial"/>
              <a:buChar char="•"/>
            </a:pPr>
            <a:r>
              <a:rPr b="0" i="0" lang="en-US" sz="2199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1997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CFDFF"/>
        </a:solidFill>
      </p:bgPr>
    </p:bg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4" name="Google Shape;164;p7"/>
          <p:cNvGrpSpPr/>
          <p:nvPr/>
        </p:nvGrpSpPr>
        <p:grpSpPr>
          <a:xfrm>
            <a:off x="4669435" y="884039"/>
            <a:ext cx="12589865" cy="7432247"/>
            <a:chOff x="0" y="-38100"/>
            <a:chExt cx="3315849" cy="1957464"/>
          </a:xfrm>
        </p:grpSpPr>
        <p:sp>
          <p:nvSpPr>
            <p:cNvPr id="165" name="Google Shape;165;p7"/>
            <p:cNvSpPr/>
            <p:nvPr/>
          </p:nvSpPr>
          <p:spPr>
            <a:xfrm>
              <a:off x="0" y="0"/>
              <a:ext cx="3315849" cy="1919364"/>
            </a:xfrm>
            <a:custGeom>
              <a:rect b="b" l="l" r="r" t="t"/>
              <a:pathLst>
                <a:path extrusionOk="0" h="1919364" w="3315849">
                  <a:moveTo>
                    <a:pt x="31362" y="0"/>
                  </a:moveTo>
                  <a:lnTo>
                    <a:pt x="3284488" y="0"/>
                  </a:lnTo>
                  <a:cubicBezTo>
                    <a:pt x="3292805" y="0"/>
                    <a:pt x="3300782" y="3304"/>
                    <a:pt x="3306664" y="9186"/>
                  </a:cubicBezTo>
                  <a:cubicBezTo>
                    <a:pt x="3312545" y="15067"/>
                    <a:pt x="3315849" y="23044"/>
                    <a:pt x="3315849" y="31362"/>
                  </a:cubicBezTo>
                  <a:lnTo>
                    <a:pt x="3315849" y="1888003"/>
                  </a:lnTo>
                  <a:cubicBezTo>
                    <a:pt x="3315849" y="1896320"/>
                    <a:pt x="3312545" y="1904297"/>
                    <a:pt x="3306664" y="1910179"/>
                  </a:cubicBezTo>
                  <a:cubicBezTo>
                    <a:pt x="3300782" y="1916060"/>
                    <a:pt x="3292805" y="1919364"/>
                    <a:pt x="3284488" y="1919364"/>
                  </a:cubicBezTo>
                  <a:lnTo>
                    <a:pt x="31362" y="1919364"/>
                  </a:lnTo>
                  <a:cubicBezTo>
                    <a:pt x="23044" y="1919364"/>
                    <a:pt x="15067" y="1916060"/>
                    <a:pt x="9186" y="1910179"/>
                  </a:cubicBezTo>
                  <a:cubicBezTo>
                    <a:pt x="3304" y="1904297"/>
                    <a:pt x="0" y="1896320"/>
                    <a:pt x="0" y="1888003"/>
                  </a:cubicBezTo>
                  <a:lnTo>
                    <a:pt x="0" y="31362"/>
                  </a:lnTo>
                  <a:cubicBezTo>
                    <a:pt x="0" y="23044"/>
                    <a:pt x="3304" y="15067"/>
                    <a:pt x="9186" y="9186"/>
                  </a:cubicBezTo>
                  <a:cubicBezTo>
                    <a:pt x="15067" y="3304"/>
                    <a:pt x="23044" y="0"/>
                    <a:pt x="31362" y="0"/>
                  </a:cubicBezTo>
                  <a:close/>
                </a:path>
              </a:pathLst>
            </a:custGeom>
            <a:solidFill>
              <a:srgbClr val="B3D44E">
                <a:alpha val="14901"/>
              </a:srgbClr>
            </a:solidFill>
            <a:ln cap="rnd" cmpd="sng" w="9525">
              <a:solidFill>
                <a:srgbClr val="293B52">
                  <a:alpha val="1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6" name="Google Shape;166;p7"/>
            <p:cNvSpPr txBox="1"/>
            <p:nvPr/>
          </p:nvSpPr>
          <p:spPr>
            <a:xfrm>
              <a:off x="0" y="-38100"/>
              <a:ext cx="3315849" cy="19574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7" name="Google Shape;167;p7"/>
          <p:cNvSpPr/>
          <p:nvPr/>
        </p:nvSpPr>
        <p:spPr>
          <a:xfrm>
            <a:off x="-321473" y="7843339"/>
            <a:ext cx="18930945" cy="6237746"/>
          </a:xfrm>
          <a:custGeom>
            <a:rect b="b" l="l" r="r" t="t"/>
            <a:pathLst>
              <a:path extrusionOk="0" h="6237746" w="18930945">
                <a:moveTo>
                  <a:pt x="0" y="0"/>
                </a:moveTo>
                <a:lnTo>
                  <a:pt x="18930946" y="0"/>
                </a:lnTo>
                <a:lnTo>
                  <a:pt x="18930946" y="6237746"/>
                </a:lnTo>
                <a:lnTo>
                  <a:pt x="0" y="623774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68" name="Google Shape;168;p7"/>
          <p:cNvSpPr/>
          <p:nvPr/>
        </p:nvSpPr>
        <p:spPr>
          <a:xfrm>
            <a:off x="520440" y="6067631"/>
            <a:ext cx="3692398" cy="3551416"/>
          </a:xfrm>
          <a:custGeom>
            <a:rect b="b" l="l" r="r" t="t"/>
            <a:pathLst>
              <a:path extrusionOk="0" h="3551416" w="3692398">
                <a:moveTo>
                  <a:pt x="0" y="0"/>
                </a:moveTo>
                <a:lnTo>
                  <a:pt x="3692398" y="0"/>
                </a:lnTo>
                <a:lnTo>
                  <a:pt x="3692398" y="3551416"/>
                </a:lnTo>
                <a:lnTo>
                  <a:pt x="0" y="355141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69" name="Google Shape;169;p7"/>
          <p:cNvSpPr/>
          <p:nvPr/>
        </p:nvSpPr>
        <p:spPr>
          <a:xfrm flipH="1">
            <a:off x="-3910154" y="1386738"/>
            <a:ext cx="8861187" cy="8522851"/>
          </a:xfrm>
          <a:custGeom>
            <a:rect b="b" l="l" r="r" t="t"/>
            <a:pathLst>
              <a:path extrusionOk="0" h="8522851" w="8861187">
                <a:moveTo>
                  <a:pt x="8861188" y="0"/>
                </a:moveTo>
                <a:lnTo>
                  <a:pt x="0" y="0"/>
                </a:lnTo>
                <a:lnTo>
                  <a:pt x="0" y="8522851"/>
                </a:lnTo>
                <a:lnTo>
                  <a:pt x="8861188" y="8522851"/>
                </a:lnTo>
                <a:lnTo>
                  <a:pt x="8861188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70" name="Google Shape;170;p7"/>
          <p:cNvSpPr/>
          <p:nvPr/>
        </p:nvSpPr>
        <p:spPr>
          <a:xfrm>
            <a:off x="-1587364" y="9258300"/>
            <a:ext cx="3754429" cy="2259484"/>
          </a:xfrm>
          <a:custGeom>
            <a:rect b="b" l="l" r="r" t="t"/>
            <a:pathLst>
              <a:path extrusionOk="0" h="2259484" w="3754429">
                <a:moveTo>
                  <a:pt x="0" y="0"/>
                </a:moveTo>
                <a:lnTo>
                  <a:pt x="3754429" y="0"/>
                </a:lnTo>
                <a:lnTo>
                  <a:pt x="3754429" y="2259484"/>
                </a:lnTo>
                <a:lnTo>
                  <a:pt x="0" y="225948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71" name="Google Shape;171;p7"/>
          <p:cNvSpPr/>
          <p:nvPr/>
        </p:nvSpPr>
        <p:spPr>
          <a:xfrm>
            <a:off x="7588306" y="5143500"/>
            <a:ext cx="3111388" cy="2206291"/>
          </a:xfrm>
          <a:custGeom>
            <a:rect b="b" l="l" r="r" t="t"/>
            <a:pathLst>
              <a:path extrusionOk="0" h="2206291" w="3111388">
                <a:moveTo>
                  <a:pt x="0" y="0"/>
                </a:moveTo>
                <a:lnTo>
                  <a:pt x="3111388" y="0"/>
                </a:lnTo>
                <a:lnTo>
                  <a:pt x="3111388" y="2206291"/>
                </a:lnTo>
                <a:lnTo>
                  <a:pt x="0" y="220629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-29519" r="-12298" t="0"/>
            </a:stretch>
          </a:blipFill>
          <a:ln>
            <a:noFill/>
          </a:ln>
        </p:spPr>
      </p:sp>
      <p:sp>
        <p:nvSpPr>
          <p:cNvPr id="172" name="Google Shape;172;p7"/>
          <p:cNvSpPr/>
          <p:nvPr/>
        </p:nvSpPr>
        <p:spPr>
          <a:xfrm>
            <a:off x="11440978" y="5143500"/>
            <a:ext cx="3098624" cy="2206291"/>
          </a:xfrm>
          <a:custGeom>
            <a:rect b="b" l="l" r="r" t="t"/>
            <a:pathLst>
              <a:path extrusionOk="0" h="2206291" w="3098624">
                <a:moveTo>
                  <a:pt x="0" y="0"/>
                </a:moveTo>
                <a:lnTo>
                  <a:pt x="3098624" y="0"/>
                </a:lnTo>
                <a:lnTo>
                  <a:pt x="3098624" y="2206291"/>
                </a:lnTo>
                <a:lnTo>
                  <a:pt x="0" y="220629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0" r="-26580" t="0"/>
            </a:stretch>
          </a:blipFill>
          <a:ln>
            <a:noFill/>
          </a:ln>
        </p:spPr>
      </p:sp>
      <p:sp>
        <p:nvSpPr>
          <p:cNvPr id="173" name="Google Shape;173;p7"/>
          <p:cNvSpPr txBox="1"/>
          <p:nvPr/>
        </p:nvSpPr>
        <p:spPr>
          <a:xfrm>
            <a:off x="8938444" y="1501564"/>
            <a:ext cx="4051846" cy="64643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3799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FUNCION ACTUAL</a:t>
            </a:r>
            <a:endParaRPr/>
          </a:p>
        </p:txBody>
      </p:sp>
      <p:sp>
        <p:nvSpPr>
          <p:cNvPr id="174" name="Google Shape;174;p7"/>
          <p:cNvSpPr txBox="1"/>
          <p:nvPr/>
        </p:nvSpPr>
        <p:spPr>
          <a:xfrm>
            <a:off x="4669435" y="2598855"/>
            <a:ext cx="12589865" cy="1544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-237490" lvl="1" marL="474979" marR="0" rtl="0" algn="ctr">
              <a:lnSpc>
                <a:spcPct val="14001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99"/>
              <a:buFont typeface="Arial"/>
              <a:buChar char="•"/>
            </a:pPr>
            <a:r>
              <a:rPr b="0" i="0" lang="en-US" sz="2199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Espacio natural </a:t>
            </a:r>
            <a:endParaRPr/>
          </a:p>
          <a:p>
            <a:pPr indent="-237490" lvl="1" marL="474979" marR="0" rtl="0" algn="ctr">
              <a:lnSpc>
                <a:spcPct val="14001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99"/>
              <a:buFont typeface="Arial"/>
              <a:buChar char="•"/>
            </a:pPr>
            <a:r>
              <a:rPr b="0" i="0" lang="en-US" sz="2199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zona de ocio </a:t>
            </a:r>
            <a:endParaRPr/>
          </a:p>
          <a:p>
            <a:pPr indent="-237490" lvl="1" marL="474979" marR="0" rtl="0" algn="ctr">
              <a:lnSpc>
                <a:spcPct val="14001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99"/>
              <a:buFont typeface="Arial"/>
              <a:buChar char="•"/>
            </a:pPr>
            <a:r>
              <a:rPr b="0" i="0" lang="en-US" sz="2199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zona de historia </a:t>
            </a:r>
            <a:endParaRPr/>
          </a:p>
          <a:p>
            <a:pPr indent="-237490" lvl="1" marL="474979" marR="0" rtl="0" algn="ctr">
              <a:lnSpc>
                <a:spcPct val="14001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99"/>
              <a:buFont typeface="Arial"/>
              <a:buChar char="•"/>
            </a:pPr>
            <a:r>
              <a:rPr b="0" i="0" lang="en-US" sz="2199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zona para varias actividades al aire libre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CFDFF"/>
        </a:solidFill>
      </p:bgPr>
    </p:bg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9" name="Google Shape;179;p8"/>
          <p:cNvGrpSpPr/>
          <p:nvPr/>
        </p:nvGrpSpPr>
        <p:grpSpPr>
          <a:xfrm>
            <a:off x="4669435" y="792190"/>
            <a:ext cx="12589865" cy="7432247"/>
            <a:chOff x="0" y="-38100"/>
            <a:chExt cx="3315849" cy="1957464"/>
          </a:xfrm>
        </p:grpSpPr>
        <p:sp>
          <p:nvSpPr>
            <p:cNvPr id="180" name="Google Shape;180;p8"/>
            <p:cNvSpPr/>
            <p:nvPr/>
          </p:nvSpPr>
          <p:spPr>
            <a:xfrm>
              <a:off x="0" y="0"/>
              <a:ext cx="3315849" cy="1919364"/>
            </a:xfrm>
            <a:custGeom>
              <a:rect b="b" l="l" r="r" t="t"/>
              <a:pathLst>
                <a:path extrusionOk="0" h="1919364" w="3315849">
                  <a:moveTo>
                    <a:pt x="31362" y="0"/>
                  </a:moveTo>
                  <a:lnTo>
                    <a:pt x="3284488" y="0"/>
                  </a:lnTo>
                  <a:cubicBezTo>
                    <a:pt x="3292805" y="0"/>
                    <a:pt x="3300782" y="3304"/>
                    <a:pt x="3306664" y="9186"/>
                  </a:cubicBezTo>
                  <a:cubicBezTo>
                    <a:pt x="3312545" y="15067"/>
                    <a:pt x="3315849" y="23044"/>
                    <a:pt x="3315849" y="31362"/>
                  </a:cubicBezTo>
                  <a:lnTo>
                    <a:pt x="3315849" y="1888003"/>
                  </a:lnTo>
                  <a:cubicBezTo>
                    <a:pt x="3315849" y="1896320"/>
                    <a:pt x="3312545" y="1904297"/>
                    <a:pt x="3306664" y="1910179"/>
                  </a:cubicBezTo>
                  <a:cubicBezTo>
                    <a:pt x="3300782" y="1916060"/>
                    <a:pt x="3292805" y="1919364"/>
                    <a:pt x="3284488" y="1919364"/>
                  </a:cubicBezTo>
                  <a:lnTo>
                    <a:pt x="31362" y="1919364"/>
                  </a:lnTo>
                  <a:cubicBezTo>
                    <a:pt x="23044" y="1919364"/>
                    <a:pt x="15067" y="1916060"/>
                    <a:pt x="9186" y="1910179"/>
                  </a:cubicBezTo>
                  <a:cubicBezTo>
                    <a:pt x="3304" y="1904297"/>
                    <a:pt x="0" y="1896320"/>
                    <a:pt x="0" y="1888003"/>
                  </a:cubicBezTo>
                  <a:lnTo>
                    <a:pt x="0" y="31362"/>
                  </a:lnTo>
                  <a:cubicBezTo>
                    <a:pt x="0" y="23044"/>
                    <a:pt x="3304" y="15067"/>
                    <a:pt x="9186" y="9186"/>
                  </a:cubicBezTo>
                  <a:cubicBezTo>
                    <a:pt x="15067" y="3304"/>
                    <a:pt x="23044" y="0"/>
                    <a:pt x="31362" y="0"/>
                  </a:cubicBezTo>
                  <a:close/>
                </a:path>
              </a:pathLst>
            </a:custGeom>
            <a:solidFill>
              <a:srgbClr val="B3D44E">
                <a:alpha val="14901"/>
              </a:srgbClr>
            </a:solidFill>
            <a:ln cap="rnd" cmpd="sng" w="9525">
              <a:solidFill>
                <a:srgbClr val="293B52">
                  <a:alpha val="14901"/>
                </a:srgbClr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1" name="Google Shape;181;p8"/>
            <p:cNvSpPr txBox="1"/>
            <p:nvPr/>
          </p:nvSpPr>
          <p:spPr>
            <a:xfrm>
              <a:off x="0" y="-38100"/>
              <a:ext cx="3315849" cy="1957464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50800" lIns="50800" spcFirstLastPara="1" rIns="50800" wrap="square" tIns="50800">
              <a:noAutofit/>
            </a:bodyPr>
            <a:lstStyle/>
            <a:p>
              <a:pPr indent="0" lvl="0" marL="0" marR="0" rtl="0" algn="ctr">
                <a:lnSpc>
                  <a:spcPct val="147722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82" name="Google Shape;182;p8"/>
          <p:cNvSpPr/>
          <p:nvPr/>
        </p:nvSpPr>
        <p:spPr>
          <a:xfrm>
            <a:off x="-321473" y="7843339"/>
            <a:ext cx="18930945" cy="6237746"/>
          </a:xfrm>
          <a:custGeom>
            <a:rect b="b" l="l" r="r" t="t"/>
            <a:pathLst>
              <a:path extrusionOk="0" h="6237746" w="18930945">
                <a:moveTo>
                  <a:pt x="0" y="0"/>
                </a:moveTo>
                <a:lnTo>
                  <a:pt x="18930946" y="0"/>
                </a:lnTo>
                <a:lnTo>
                  <a:pt x="18930946" y="6237746"/>
                </a:lnTo>
                <a:lnTo>
                  <a:pt x="0" y="623774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83" name="Google Shape;183;p8"/>
          <p:cNvSpPr/>
          <p:nvPr/>
        </p:nvSpPr>
        <p:spPr>
          <a:xfrm>
            <a:off x="520440" y="6067631"/>
            <a:ext cx="3692398" cy="3551416"/>
          </a:xfrm>
          <a:custGeom>
            <a:rect b="b" l="l" r="r" t="t"/>
            <a:pathLst>
              <a:path extrusionOk="0" h="3551416" w="3692398">
                <a:moveTo>
                  <a:pt x="0" y="0"/>
                </a:moveTo>
                <a:lnTo>
                  <a:pt x="3692398" y="0"/>
                </a:lnTo>
                <a:lnTo>
                  <a:pt x="3692398" y="3551416"/>
                </a:lnTo>
                <a:lnTo>
                  <a:pt x="0" y="355141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84" name="Google Shape;184;p8"/>
          <p:cNvSpPr/>
          <p:nvPr/>
        </p:nvSpPr>
        <p:spPr>
          <a:xfrm flipH="1">
            <a:off x="-3910154" y="1386738"/>
            <a:ext cx="8861187" cy="8522851"/>
          </a:xfrm>
          <a:custGeom>
            <a:rect b="b" l="l" r="r" t="t"/>
            <a:pathLst>
              <a:path extrusionOk="0" h="8522851" w="8861187">
                <a:moveTo>
                  <a:pt x="8861188" y="0"/>
                </a:moveTo>
                <a:lnTo>
                  <a:pt x="0" y="0"/>
                </a:lnTo>
                <a:lnTo>
                  <a:pt x="0" y="8522851"/>
                </a:lnTo>
                <a:lnTo>
                  <a:pt x="8861188" y="8522851"/>
                </a:lnTo>
                <a:lnTo>
                  <a:pt x="8861188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85" name="Google Shape;185;p8"/>
          <p:cNvSpPr/>
          <p:nvPr/>
        </p:nvSpPr>
        <p:spPr>
          <a:xfrm>
            <a:off x="-1587364" y="9258300"/>
            <a:ext cx="3754429" cy="2259484"/>
          </a:xfrm>
          <a:custGeom>
            <a:rect b="b" l="l" r="r" t="t"/>
            <a:pathLst>
              <a:path extrusionOk="0" h="2259484" w="3754429">
                <a:moveTo>
                  <a:pt x="0" y="0"/>
                </a:moveTo>
                <a:lnTo>
                  <a:pt x="3754429" y="0"/>
                </a:lnTo>
                <a:lnTo>
                  <a:pt x="3754429" y="2259484"/>
                </a:lnTo>
                <a:lnTo>
                  <a:pt x="0" y="2259484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86" name="Google Shape;186;p8"/>
          <p:cNvSpPr/>
          <p:nvPr/>
        </p:nvSpPr>
        <p:spPr>
          <a:xfrm>
            <a:off x="7370448" y="5648163"/>
            <a:ext cx="2455309" cy="1841482"/>
          </a:xfrm>
          <a:custGeom>
            <a:rect b="b" l="l" r="r" t="t"/>
            <a:pathLst>
              <a:path extrusionOk="0" h="1841482" w="2455309">
                <a:moveTo>
                  <a:pt x="0" y="0"/>
                </a:moveTo>
                <a:lnTo>
                  <a:pt x="2455309" y="0"/>
                </a:lnTo>
                <a:lnTo>
                  <a:pt x="2455309" y="1841482"/>
                </a:lnTo>
                <a:lnTo>
                  <a:pt x="0" y="184148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6">
              <a:alphaModFix/>
            </a:blip>
            <a:stretch>
              <a:fillRect b="0" l="-18185" r="-31811" t="0"/>
            </a:stretch>
          </a:blipFill>
          <a:ln>
            <a:noFill/>
          </a:ln>
        </p:spPr>
      </p:sp>
      <p:sp>
        <p:nvSpPr>
          <p:cNvPr id="187" name="Google Shape;187;p8"/>
          <p:cNvSpPr/>
          <p:nvPr/>
        </p:nvSpPr>
        <p:spPr>
          <a:xfrm>
            <a:off x="11193990" y="5648163"/>
            <a:ext cx="2455309" cy="1841482"/>
          </a:xfrm>
          <a:custGeom>
            <a:rect b="b" l="l" r="r" t="t"/>
            <a:pathLst>
              <a:path extrusionOk="0" h="1841482" w="2455309">
                <a:moveTo>
                  <a:pt x="0" y="0"/>
                </a:moveTo>
                <a:lnTo>
                  <a:pt x="2455309" y="0"/>
                </a:lnTo>
                <a:lnTo>
                  <a:pt x="2455309" y="1841482"/>
                </a:lnTo>
                <a:lnTo>
                  <a:pt x="0" y="1841482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7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88" name="Google Shape;188;p8"/>
          <p:cNvSpPr txBox="1"/>
          <p:nvPr/>
        </p:nvSpPr>
        <p:spPr>
          <a:xfrm>
            <a:off x="6788738" y="1578380"/>
            <a:ext cx="8075700" cy="1863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39992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046">
                <a:latin typeface="Open Sans"/>
                <a:ea typeface="Open Sans"/>
                <a:cs typeface="Open Sans"/>
                <a:sym typeface="Open Sans"/>
              </a:rPr>
              <a:t>¿</a:t>
            </a:r>
            <a:r>
              <a:rPr b="0" i="0" lang="en-US" sz="5046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Qu</a:t>
            </a:r>
            <a:r>
              <a:rPr lang="en-US" sz="5046">
                <a:latin typeface="Open Sans"/>
                <a:ea typeface="Open Sans"/>
                <a:cs typeface="Open Sans"/>
                <a:sym typeface="Open Sans"/>
              </a:rPr>
              <a:t>é</a:t>
            </a:r>
            <a:r>
              <a:rPr b="0" i="0" lang="en-US" sz="5046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queremos comunicar?</a:t>
            </a:r>
            <a:endParaRPr/>
          </a:p>
        </p:txBody>
      </p:sp>
      <p:sp>
        <p:nvSpPr>
          <p:cNvPr id="189" name="Google Shape;189;p8"/>
          <p:cNvSpPr txBox="1"/>
          <p:nvPr/>
        </p:nvSpPr>
        <p:spPr>
          <a:xfrm>
            <a:off x="6574424" y="3881818"/>
            <a:ext cx="8075700" cy="8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ctr">
              <a:lnSpc>
                <a:spcPct val="140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99">
                <a:latin typeface="Open Sans"/>
                <a:ea typeface="Open Sans"/>
                <a:cs typeface="Open Sans"/>
                <a:sym typeface="Open Sans"/>
              </a:rPr>
              <a:t>H</a:t>
            </a:r>
            <a:r>
              <a:rPr b="0" i="0" lang="en-US" sz="2199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istoria del lugar </a:t>
            </a:r>
            <a:endParaRPr/>
          </a:p>
          <a:p>
            <a:pPr indent="0" lvl="0" marL="0" marR="0" rtl="0" algn="ctr">
              <a:lnSpc>
                <a:spcPct val="14001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99">
                <a:latin typeface="Open Sans"/>
                <a:ea typeface="Open Sans"/>
                <a:cs typeface="Open Sans"/>
                <a:sym typeface="Open Sans"/>
              </a:rPr>
              <a:t>p</a:t>
            </a:r>
            <a:r>
              <a:rPr b="0" i="0" lang="en-US" sz="2199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ara </a:t>
            </a:r>
            <a:r>
              <a:rPr lang="en-US" sz="2199">
                <a:latin typeface="Open Sans"/>
                <a:ea typeface="Open Sans"/>
                <a:cs typeface="Open Sans"/>
                <a:sym typeface="Open Sans"/>
              </a:rPr>
              <a:t>qué</a:t>
            </a:r>
            <a:r>
              <a:rPr b="0" i="0" lang="en-US" sz="2199" u="none" cap="none" strike="noStrik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sirve , que puedes visitar y ver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CFDFF"/>
        </a:solidFill>
      </p:bgPr>
    </p:bg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9"/>
          <p:cNvSpPr/>
          <p:nvPr/>
        </p:nvSpPr>
        <p:spPr>
          <a:xfrm flipH="1">
            <a:off x="-3005169" y="6920797"/>
            <a:ext cx="28330447" cy="9334882"/>
          </a:xfrm>
          <a:custGeom>
            <a:rect b="b" l="l" r="r" t="t"/>
            <a:pathLst>
              <a:path extrusionOk="0" h="9334882" w="28330447">
                <a:moveTo>
                  <a:pt x="28330447" y="0"/>
                </a:moveTo>
                <a:lnTo>
                  <a:pt x="0" y="0"/>
                </a:lnTo>
                <a:lnTo>
                  <a:pt x="0" y="9334882"/>
                </a:lnTo>
                <a:lnTo>
                  <a:pt x="28330447" y="9334882"/>
                </a:lnTo>
                <a:lnTo>
                  <a:pt x="28330447" y="0"/>
                </a:lnTo>
                <a:close/>
              </a:path>
            </a:pathLst>
          </a:cu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95" name="Google Shape;195;p9"/>
          <p:cNvSpPr/>
          <p:nvPr/>
        </p:nvSpPr>
        <p:spPr>
          <a:xfrm flipH="1">
            <a:off x="13408291" y="5625450"/>
            <a:ext cx="4611867" cy="4435777"/>
          </a:xfrm>
          <a:custGeom>
            <a:rect b="b" l="l" r="r" t="t"/>
            <a:pathLst>
              <a:path extrusionOk="0" h="4435777" w="4611867">
                <a:moveTo>
                  <a:pt x="4611866" y="0"/>
                </a:moveTo>
                <a:lnTo>
                  <a:pt x="0" y="0"/>
                </a:lnTo>
                <a:lnTo>
                  <a:pt x="0" y="4435778"/>
                </a:lnTo>
                <a:lnTo>
                  <a:pt x="4611866" y="4435778"/>
                </a:lnTo>
                <a:lnTo>
                  <a:pt x="4611866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96" name="Google Shape;196;p9"/>
          <p:cNvSpPr/>
          <p:nvPr/>
        </p:nvSpPr>
        <p:spPr>
          <a:xfrm>
            <a:off x="12828706" y="2033578"/>
            <a:ext cx="8861187" cy="8522851"/>
          </a:xfrm>
          <a:custGeom>
            <a:rect b="b" l="l" r="r" t="t"/>
            <a:pathLst>
              <a:path extrusionOk="0" h="8522851" w="8861187">
                <a:moveTo>
                  <a:pt x="0" y="0"/>
                </a:moveTo>
                <a:lnTo>
                  <a:pt x="8861188" y="0"/>
                </a:lnTo>
                <a:lnTo>
                  <a:pt x="8861188" y="8522851"/>
                </a:lnTo>
                <a:lnTo>
                  <a:pt x="0" y="8522851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97" name="Google Shape;197;p9"/>
          <p:cNvSpPr/>
          <p:nvPr/>
        </p:nvSpPr>
        <p:spPr>
          <a:xfrm>
            <a:off x="11160054" y="8451682"/>
            <a:ext cx="6099246" cy="3670637"/>
          </a:xfrm>
          <a:custGeom>
            <a:rect b="b" l="l" r="r" t="t"/>
            <a:pathLst>
              <a:path extrusionOk="0" h="3670637" w="6099246">
                <a:moveTo>
                  <a:pt x="0" y="0"/>
                </a:moveTo>
                <a:lnTo>
                  <a:pt x="6099246" y="0"/>
                </a:lnTo>
                <a:lnTo>
                  <a:pt x="6099246" y="3670636"/>
                </a:lnTo>
                <a:lnTo>
                  <a:pt x="0" y="3670636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</p:sp>
      <p:sp>
        <p:nvSpPr>
          <p:cNvPr id="198" name="Google Shape;198;p9"/>
          <p:cNvSpPr txBox="1"/>
          <p:nvPr/>
        </p:nvSpPr>
        <p:spPr>
          <a:xfrm>
            <a:off x="2331624" y="776278"/>
            <a:ext cx="9955827" cy="609754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94999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7678" u="none" cap="none" strike="noStrike">
                <a:solidFill>
                  <a:srgbClr val="141C20"/>
                </a:solidFill>
                <a:latin typeface="Arial"/>
                <a:ea typeface="Arial"/>
                <a:cs typeface="Arial"/>
                <a:sym typeface="Arial"/>
              </a:rPr>
              <a:t>Thank You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2006-08-16T00:00:00Z</dcterms:created>
</cp:coreProperties>
</file>