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52ec1308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52ec1308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52ec1308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52ec1308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52ec1308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52ec1308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2851cab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2851cab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2851cab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2851cab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2851cab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2851cab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sbMKYF2xngc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23538" y="416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by rober beirán</a:t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214963" y="432548"/>
            <a:ext cx="8714083" cy="55055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9525">
                  <a:solidFill>
                    <a:srgbClr val="C27BA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FFFF"/>
                </a:solidFill>
                <a:latin typeface="Arial"/>
              </a:rPr>
              <a:t>Escultura la madre del emigrante</a:t>
            </a:r>
          </a:p>
        </p:txBody>
      </p:sp>
      <p:pic>
        <p:nvPicPr>
          <p:cNvPr id="136" name="Google Shape;136;p13" title="7802085658_f6ff0db57a_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150" y="1654600"/>
            <a:ext cx="5431501" cy="287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572000" y="2988575"/>
            <a:ext cx="3783000" cy="128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Con un 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carácter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simbólico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 en la ciudad de Gijón…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2" name="Google Shape;142;p14" title="7802085658_f6ff0db57a_b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00" y="530602"/>
            <a:ext cx="3051325" cy="20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32375" y="3877800"/>
            <a:ext cx="7038900" cy="91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fadeDir="5400012" kx="0" rotWithShape="0" algn="bl" stA="0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Su 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ubicación</a:t>
            </a:r>
            <a:r>
              <a:rPr lang="es">
                <a:latin typeface="Impact"/>
                <a:ea typeface="Impact"/>
                <a:cs typeface="Impact"/>
                <a:sym typeface="Impact"/>
              </a:rPr>
              <a:t> no es casualidad…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8" name="Google Shape;148;p15" title="8849.Estatua-Madre-del-Emigrante-de-Ramón-Muriedas-en-el-Rinconín-197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375" y="226300"/>
            <a:ext cx="1901975" cy="296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title="Ruta 01B_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525" y="226300"/>
            <a:ext cx="5649848" cy="323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2540275" y="660650"/>
            <a:ext cx="45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431450" y="3790450"/>
            <a:ext cx="3645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highlight>
                  <a:schemeClr val="lt1"/>
                </a:highlight>
              </a:rPr>
              <a:t>¿De donde nace la idea?</a:t>
            </a:r>
            <a:endParaRPr sz="2000">
              <a:highlight>
                <a:schemeClr val="lt1"/>
              </a:highlight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75" y="550550"/>
            <a:ext cx="6178094" cy="27628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361775" y="3421150"/>
            <a:ext cx="453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1D35"/>
                </a:solidFill>
                <a:highlight>
                  <a:srgbClr val="FFFFFF"/>
                </a:highlight>
              </a:rPr>
              <a:t>Ramón Muriedas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540275" y="660650"/>
            <a:ext cx="45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801050" y="3075125"/>
            <a:ext cx="3645000" cy="8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highlight>
                  <a:schemeClr val="lt1"/>
                </a:highlight>
                <a:latin typeface="Impact"/>
                <a:ea typeface="Impact"/>
                <a:cs typeface="Impact"/>
                <a:sym typeface="Impact"/>
              </a:rPr>
              <a:t>¿Como se ha mantenido en el tiempo?</a:t>
            </a:r>
            <a:endParaRPr sz="2000">
              <a:highlight>
                <a:schemeClr val="lt1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925" y="293500"/>
            <a:ext cx="2727950" cy="37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2540275" y="660650"/>
            <a:ext cx="45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1478375" y="3859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Mantenimiento y Función el                      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mpact"/>
                <a:ea typeface="Impact"/>
                <a:cs typeface="Impact"/>
                <a:sym typeface="Impact"/>
              </a:rPr>
              <a:t>                Tiempo 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1" name="Google Shape;171;p18" title="Madre del Emigrante. 1970. Gijón. Parte 1 #españarte #gijon #escultura #historia #arte #cultur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050" y="1478550"/>
            <a:ext cx="5442975" cy="30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2540275" y="19195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Impact"/>
                <a:ea typeface="Impact"/>
                <a:cs typeface="Impact"/>
                <a:sym typeface="Impact"/>
              </a:rPr>
              <a:t>Conclusion final 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4121100" y="3995250"/>
            <a:ext cx="45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gracias por la compresion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