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53" r:id="rId3"/>
    <p:sldId id="354" r:id="rId4"/>
    <p:sldId id="259" r:id="rId5"/>
    <p:sldId id="331" r:id="rId7"/>
    <p:sldId id="285" r:id="rId8"/>
    <p:sldId id="332" r:id="rId9"/>
    <p:sldId id="333" r:id="rId10"/>
    <p:sldId id="334" r:id="rId11"/>
    <p:sldId id="335" r:id="rId12"/>
    <p:sldId id="336" r:id="rId13"/>
    <p:sldId id="337" r:id="rId14"/>
    <p:sldId id="355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1" r:id="rId28"/>
    <p:sldId id="350" r:id="rId29"/>
    <p:sldId id="357" r:id="rId30"/>
    <p:sldId id="352" r:id="rId31"/>
    <p:sldId id="356" r:id="rId32"/>
    <p:sldId id="363" r:id="rId33"/>
    <p:sldId id="361" r:id="rId34"/>
    <p:sldId id="359" r:id="rId35"/>
    <p:sldId id="360" r:id="rId36"/>
    <p:sldId id="364" r:id="rId37"/>
    <p:sldId id="365" r:id="rId38"/>
    <p:sldId id="284" r:id="rId39"/>
  </p:sldIdLst>
  <p:sldSz cx="12190095" cy="7618095"/>
  <p:notesSz cx="6858000" cy="9144000"/>
  <p:custDataLst>
    <p:tags r:id="rId43"/>
  </p:custDataLst>
  <p:defaultTextStyle>
    <a:defPPr>
      <a:defRPr lang="zh-CN"/>
    </a:defPPr>
    <a:lvl1pPr algn="l" defTabSz="101282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06730" indent="59055" algn="l" defTabSz="101282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12825" indent="117475" algn="l" defTabSz="101282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522730" indent="174625" algn="l" defTabSz="101282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028825" indent="233680" algn="l" defTabSz="101282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BB5"/>
    <a:srgbClr val="0070C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7" autoAdjust="0"/>
    <p:restoredTop sz="96659" autoAdjust="0"/>
  </p:normalViewPr>
  <p:slideViewPr>
    <p:cSldViewPr snapToGrid="0">
      <p:cViewPr varScale="1">
        <p:scale>
          <a:sx n="55" d="100"/>
          <a:sy n="55" d="100"/>
        </p:scale>
        <p:origin x="-96" y="-160"/>
      </p:cViewPr>
      <p:guideLst>
        <p:guide orient="horz" pos="24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3" Type="http://schemas.openxmlformats.org/officeDocument/2006/relationships/tags" Target="tags/tag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0" Type="http://schemas.openxmlformats.org/officeDocument/2006/relationships/image" Target="../media/image17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7" Type="http://schemas.openxmlformats.org/officeDocument/2006/relationships/image" Target="../media/image91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2.wmf"/><Relationship Id="rId8" Type="http://schemas.openxmlformats.org/officeDocument/2006/relationships/image" Target="../media/image121.wmf"/><Relationship Id="rId7" Type="http://schemas.openxmlformats.org/officeDocument/2006/relationships/image" Target="../media/image120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0" Type="http://schemas.openxmlformats.org/officeDocument/2006/relationships/image" Target="../media/image123.wmf"/><Relationship Id="rId1" Type="http://schemas.openxmlformats.org/officeDocument/2006/relationships/image" Target="../media/image11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wmf"/><Relationship Id="rId1" Type="http://schemas.openxmlformats.org/officeDocument/2006/relationships/image" Target="../media/image124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3.wmf"/><Relationship Id="rId4" Type="http://schemas.openxmlformats.org/officeDocument/2006/relationships/image" Target="../media/image131.wmf"/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7" Type="http://schemas.openxmlformats.org/officeDocument/2006/relationships/image" Target="../media/image146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6.wmf"/><Relationship Id="rId8" Type="http://schemas.openxmlformats.org/officeDocument/2006/relationships/image" Target="../media/image155.wmf"/><Relationship Id="rId7" Type="http://schemas.openxmlformats.org/officeDocument/2006/relationships/image" Target="../media/image154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0" Type="http://schemas.openxmlformats.org/officeDocument/2006/relationships/image" Target="../media/image157.wmf"/><Relationship Id="rId1" Type="http://schemas.openxmlformats.org/officeDocument/2006/relationships/image" Target="../media/image148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9.wmf"/><Relationship Id="rId6" Type="http://schemas.openxmlformats.org/officeDocument/2006/relationships/image" Target="../media/image163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8.wmf"/><Relationship Id="rId8" Type="http://schemas.openxmlformats.org/officeDocument/2006/relationships/image" Target="../media/image177.wmf"/><Relationship Id="rId7" Type="http://schemas.openxmlformats.org/officeDocument/2006/relationships/image" Target="../media/image176.wmf"/><Relationship Id="rId6" Type="http://schemas.openxmlformats.org/officeDocument/2006/relationships/image" Target="../media/image175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6.wmf"/><Relationship Id="rId8" Type="http://schemas.openxmlformats.org/officeDocument/2006/relationships/image" Target="../media/image184.wmf"/><Relationship Id="rId7" Type="http://schemas.openxmlformats.org/officeDocument/2006/relationships/image" Target="../media/image183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Relationship Id="rId3" Type="http://schemas.openxmlformats.org/officeDocument/2006/relationships/image" Target="../media/image171.wmf"/><Relationship Id="rId2" Type="http://schemas.openxmlformats.org/officeDocument/2006/relationships/image" Target="../media/image179.wmf"/><Relationship Id="rId15" Type="http://schemas.openxmlformats.org/officeDocument/2006/relationships/image" Target="../media/image192.wmf"/><Relationship Id="rId14" Type="http://schemas.openxmlformats.org/officeDocument/2006/relationships/image" Target="../media/image191.wmf"/><Relationship Id="rId13" Type="http://schemas.openxmlformats.org/officeDocument/2006/relationships/image" Target="../media/image190.wmf"/><Relationship Id="rId12" Type="http://schemas.openxmlformats.org/officeDocument/2006/relationships/image" Target="../media/image189.wmf"/><Relationship Id="rId11" Type="http://schemas.openxmlformats.org/officeDocument/2006/relationships/image" Target="../media/image188.wmf"/><Relationship Id="rId10" Type="http://schemas.openxmlformats.org/officeDocument/2006/relationships/image" Target="../media/image187.wmf"/><Relationship Id="rId1" Type="http://schemas.openxmlformats.org/officeDocument/2006/relationships/image" Target="../media/image176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6.emf"/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5.wmf"/><Relationship Id="rId8" Type="http://schemas.openxmlformats.org/officeDocument/2006/relationships/image" Target="../media/image204.wmf"/><Relationship Id="rId7" Type="http://schemas.openxmlformats.org/officeDocument/2006/relationships/image" Target="../media/image203.wmf"/><Relationship Id="rId6" Type="http://schemas.openxmlformats.org/officeDocument/2006/relationships/image" Target="../media/image202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e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4.wmf"/><Relationship Id="rId8" Type="http://schemas.openxmlformats.org/officeDocument/2006/relationships/image" Target="../media/image213.wmf"/><Relationship Id="rId7" Type="http://schemas.openxmlformats.org/officeDocument/2006/relationships/image" Target="../media/image212.wmf"/><Relationship Id="rId6" Type="http://schemas.openxmlformats.org/officeDocument/2006/relationships/image" Target="../media/image211.wmf"/><Relationship Id="rId5" Type="http://schemas.openxmlformats.org/officeDocument/2006/relationships/image" Target="../media/image210.wmf"/><Relationship Id="rId4" Type="http://schemas.openxmlformats.org/officeDocument/2006/relationships/image" Target="../media/image209.wmf"/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3" Type="http://schemas.openxmlformats.org/officeDocument/2006/relationships/image" Target="../media/image218.wmf"/><Relationship Id="rId12" Type="http://schemas.openxmlformats.org/officeDocument/2006/relationships/image" Target="../media/image217.wmf"/><Relationship Id="rId11" Type="http://schemas.openxmlformats.org/officeDocument/2006/relationships/image" Target="../media/image216.wmf"/><Relationship Id="rId10" Type="http://schemas.openxmlformats.org/officeDocument/2006/relationships/image" Target="../media/image215.wmf"/><Relationship Id="rId1" Type="http://schemas.openxmlformats.org/officeDocument/2006/relationships/image" Target="../media/image206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7.wmf"/><Relationship Id="rId8" Type="http://schemas.openxmlformats.org/officeDocument/2006/relationships/image" Target="../media/image226.wmf"/><Relationship Id="rId7" Type="http://schemas.openxmlformats.org/officeDocument/2006/relationships/image" Target="../media/image225.wmf"/><Relationship Id="rId6" Type="http://schemas.openxmlformats.org/officeDocument/2006/relationships/image" Target="../media/image224.wmf"/><Relationship Id="rId5" Type="http://schemas.openxmlformats.org/officeDocument/2006/relationships/image" Target="../media/image223.wmf"/><Relationship Id="rId4" Type="http://schemas.openxmlformats.org/officeDocument/2006/relationships/image" Target="../media/image222.wmf"/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4" Type="http://schemas.openxmlformats.org/officeDocument/2006/relationships/image" Target="../media/image232.wmf"/><Relationship Id="rId13" Type="http://schemas.openxmlformats.org/officeDocument/2006/relationships/image" Target="../media/image231.wmf"/><Relationship Id="rId12" Type="http://schemas.openxmlformats.org/officeDocument/2006/relationships/image" Target="../media/image230.wmf"/><Relationship Id="rId11" Type="http://schemas.openxmlformats.org/officeDocument/2006/relationships/image" Target="../media/image229.wmf"/><Relationship Id="rId10" Type="http://schemas.openxmlformats.org/officeDocument/2006/relationships/image" Target="../media/image228.wmf"/><Relationship Id="rId1" Type="http://schemas.openxmlformats.org/officeDocument/2006/relationships/image" Target="../media/image219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1.wmf"/><Relationship Id="rId8" Type="http://schemas.openxmlformats.org/officeDocument/2006/relationships/image" Target="../media/image240.wmf"/><Relationship Id="rId7" Type="http://schemas.openxmlformats.org/officeDocument/2006/relationships/image" Target="../media/image239.wmf"/><Relationship Id="rId6" Type="http://schemas.openxmlformats.org/officeDocument/2006/relationships/image" Target="../media/image238.wmf"/><Relationship Id="rId5" Type="http://schemas.openxmlformats.org/officeDocument/2006/relationships/image" Target="../media/image237.wmf"/><Relationship Id="rId4" Type="http://schemas.openxmlformats.org/officeDocument/2006/relationships/image" Target="../media/image236.wmf"/><Relationship Id="rId3" Type="http://schemas.openxmlformats.org/officeDocument/2006/relationships/image" Target="../media/image235.wmf"/><Relationship Id="rId2" Type="http://schemas.openxmlformats.org/officeDocument/2006/relationships/image" Target="../media/image234.wmf"/><Relationship Id="rId14" Type="http://schemas.openxmlformats.org/officeDocument/2006/relationships/image" Target="../media/image246.wmf"/><Relationship Id="rId13" Type="http://schemas.openxmlformats.org/officeDocument/2006/relationships/image" Target="../media/image245.wmf"/><Relationship Id="rId12" Type="http://schemas.openxmlformats.org/officeDocument/2006/relationships/image" Target="../media/image244.wmf"/><Relationship Id="rId11" Type="http://schemas.openxmlformats.org/officeDocument/2006/relationships/image" Target="../media/image243.wmf"/><Relationship Id="rId10" Type="http://schemas.openxmlformats.org/officeDocument/2006/relationships/image" Target="../media/image242.wmf"/><Relationship Id="rId1" Type="http://schemas.openxmlformats.org/officeDocument/2006/relationships/image" Target="../media/image233.wmf"/></Relationships>
</file>

<file path=ppt/drawings/_rels/vmlDrawing2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6.wmf"/><Relationship Id="rId5" Type="http://schemas.openxmlformats.org/officeDocument/2006/relationships/image" Target="../media/image250.wmf"/><Relationship Id="rId4" Type="http://schemas.openxmlformats.org/officeDocument/2006/relationships/image" Target="../media/image235.wmf"/><Relationship Id="rId3" Type="http://schemas.openxmlformats.org/officeDocument/2006/relationships/image" Target="../media/image249.wmf"/><Relationship Id="rId2" Type="http://schemas.openxmlformats.org/officeDocument/2006/relationships/image" Target="../media/image248.wmf"/><Relationship Id="rId1" Type="http://schemas.openxmlformats.org/officeDocument/2006/relationships/image" Target="../media/image247.wmf"/></Relationships>
</file>

<file path=ppt/drawings/_rels/vmlDrawing27.vml.rels><?xml version="1.0" encoding="UTF-8" standalone="yes"?>
<Relationships xmlns="http://schemas.openxmlformats.org/package/2006/relationships"><Relationship Id="rId6" Type="http://schemas.openxmlformats.org/officeDocument/2006/relationships/image" Target="../media/image256.wmf"/><Relationship Id="rId5" Type="http://schemas.openxmlformats.org/officeDocument/2006/relationships/image" Target="../media/image255.wmf"/><Relationship Id="rId4" Type="http://schemas.openxmlformats.org/officeDocument/2006/relationships/image" Target="../media/image254.wmf"/><Relationship Id="rId3" Type="http://schemas.openxmlformats.org/officeDocument/2006/relationships/image" Target="../media/image253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5.wmf"/><Relationship Id="rId8" Type="http://schemas.openxmlformats.org/officeDocument/2006/relationships/image" Target="../media/image264.wmf"/><Relationship Id="rId7" Type="http://schemas.openxmlformats.org/officeDocument/2006/relationships/image" Target="../media/image263.wmf"/><Relationship Id="rId6" Type="http://schemas.openxmlformats.org/officeDocument/2006/relationships/image" Target="../media/image262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Relationship Id="rId3" Type="http://schemas.openxmlformats.org/officeDocument/2006/relationships/image" Target="../media/image259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image" Target="../media/image34.wmf"/><Relationship Id="rId7" Type="http://schemas.openxmlformats.org/officeDocument/2006/relationships/image" Target="../media/image33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9" Type="http://schemas.openxmlformats.org/officeDocument/2006/relationships/image" Target="../media/image45.wmf"/><Relationship Id="rId18" Type="http://schemas.openxmlformats.org/officeDocument/2006/relationships/image" Target="../media/image44.wmf"/><Relationship Id="rId17" Type="http://schemas.openxmlformats.org/officeDocument/2006/relationships/image" Target="../media/image43.wmf"/><Relationship Id="rId16" Type="http://schemas.openxmlformats.org/officeDocument/2006/relationships/image" Target="../media/image42.wmf"/><Relationship Id="rId15" Type="http://schemas.openxmlformats.org/officeDocument/2006/relationships/image" Target="../media/image41.wmf"/><Relationship Id="rId14" Type="http://schemas.openxmlformats.org/officeDocument/2006/relationships/image" Target="../media/image40.wmf"/><Relationship Id="rId13" Type="http://schemas.openxmlformats.org/officeDocument/2006/relationships/image" Target="../media/image39.wmf"/><Relationship Id="rId12" Type="http://schemas.openxmlformats.org/officeDocument/2006/relationships/image" Target="../media/image38.wmf"/><Relationship Id="rId11" Type="http://schemas.openxmlformats.org/officeDocument/2006/relationships/image" Target="../media/image37.wmf"/><Relationship Id="rId10" Type="http://schemas.openxmlformats.org/officeDocument/2006/relationships/image" Target="../media/image36.wmf"/><Relationship Id="rId1" Type="http://schemas.openxmlformats.org/officeDocument/2006/relationships/image" Target="../media/image27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7.wmf"/><Relationship Id="rId8" Type="http://schemas.openxmlformats.org/officeDocument/2006/relationships/image" Target="../media/image276.wmf"/><Relationship Id="rId7" Type="http://schemas.openxmlformats.org/officeDocument/2006/relationships/image" Target="../media/image275.wmf"/><Relationship Id="rId6" Type="http://schemas.openxmlformats.org/officeDocument/2006/relationships/image" Target="../media/image274.wmf"/><Relationship Id="rId5" Type="http://schemas.openxmlformats.org/officeDocument/2006/relationships/image" Target="../media/image273.wmf"/><Relationship Id="rId4" Type="http://schemas.openxmlformats.org/officeDocument/2006/relationships/image" Target="../media/image272.wmf"/><Relationship Id="rId3" Type="http://schemas.openxmlformats.org/officeDocument/2006/relationships/image" Target="../media/image271.wmf"/><Relationship Id="rId2" Type="http://schemas.openxmlformats.org/officeDocument/2006/relationships/image" Target="../media/image270.wmf"/><Relationship Id="rId11" Type="http://schemas.openxmlformats.org/officeDocument/2006/relationships/image" Target="../media/image279.wmf"/><Relationship Id="rId10" Type="http://schemas.openxmlformats.org/officeDocument/2006/relationships/image" Target="../media/image278.wmf"/><Relationship Id="rId1" Type="http://schemas.openxmlformats.org/officeDocument/2006/relationships/image" Target="../media/image269.wmf"/></Relationships>
</file>

<file path=ppt/drawings/_rels/vmlDrawing3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3.wmf"/><Relationship Id="rId3" Type="http://schemas.openxmlformats.org/officeDocument/2006/relationships/image" Target="../media/image282.wmf"/><Relationship Id="rId2" Type="http://schemas.openxmlformats.org/officeDocument/2006/relationships/image" Target="../media/image281.wmf"/><Relationship Id="rId1" Type="http://schemas.openxmlformats.org/officeDocument/2006/relationships/image" Target="../media/image280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4.wmf"/><Relationship Id="rId8" Type="http://schemas.openxmlformats.org/officeDocument/2006/relationships/image" Target="../media/image53.wmf"/><Relationship Id="rId7" Type="http://schemas.openxmlformats.org/officeDocument/2006/relationships/image" Target="../media/image52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3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8" Type="http://schemas.openxmlformats.org/officeDocument/2006/relationships/image" Target="../media/image63.wmf"/><Relationship Id="rId17" Type="http://schemas.openxmlformats.org/officeDocument/2006/relationships/image" Target="../media/image62.wmf"/><Relationship Id="rId16" Type="http://schemas.openxmlformats.org/officeDocument/2006/relationships/image" Target="../media/image61.wmf"/><Relationship Id="rId15" Type="http://schemas.openxmlformats.org/officeDocument/2006/relationships/image" Target="../media/image60.wmf"/><Relationship Id="rId14" Type="http://schemas.openxmlformats.org/officeDocument/2006/relationships/image" Target="../media/image59.wmf"/><Relationship Id="rId13" Type="http://schemas.openxmlformats.org/officeDocument/2006/relationships/image" Target="../media/image58.wmf"/><Relationship Id="rId12" Type="http://schemas.openxmlformats.org/officeDocument/2006/relationships/image" Target="../media/image57.wmf"/><Relationship Id="rId11" Type="http://schemas.openxmlformats.org/officeDocument/2006/relationships/image" Target="../media/image56.wmf"/><Relationship Id="rId10" Type="http://schemas.openxmlformats.org/officeDocument/2006/relationships/image" Target="../media/image55.wmf"/><Relationship Id="rId1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9.wmf"/><Relationship Id="rId8" Type="http://schemas.openxmlformats.org/officeDocument/2006/relationships/image" Target="../media/image68.wmf"/><Relationship Id="rId7" Type="http://schemas.openxmlformats.org/officeDocument/2006/relationships/image" Target="../media/image67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31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4" Type="http://schemas.openxmlformats.org/officeDocument/2006/relationships/image" Target="../media/image74.wmf"/><Relationship Id="rId13" Type="http://schemas.openxmlformats.org/officeDocument/2006/relationships/image" Target="../media/image73.wmf"/><Relationship Id="rId12" Type="http://schemas.openxmlformats.org/officeDocument/2006/relationships/image" Target="../media/image72.wmf"/><Relationship Id="rId11" Type="http://schemas.openxmlformats.org/officeDocument/2006/relationships/image" Target="../media/image71.wmf"/><Relationship Id="rId10" Type="http://schemas.openxmlformats.org/officeDocument/2006/relationships/image" Target="../media/image70.wmf"/><Relationship Id="rId1" Type="http://schemas.openxmlformats.org/officeDocument/2006/relationships/image" Target="../media/image64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image" Target="../media/image79.wmf"/><Relationship Id="rId7" Type="http://schemas.openxmlformats.org/officeDocument/2006/relationships/image" Target="../media/image78.wmf"/><Relationship Id="rId6" Type="http://schemas.openxmlformats.org/officeDocument/2006/relationships/image" Target="../media/image77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3" Type="http://schemas.openxmlformats.org/officeDocument/2006/relationships/image" Target="../media/image27.wmf"/><Relationship Id="rId2" Type="http://schemas.openxmlformats.org/officeDocument/2006/relationships/image" Target="../media/image76.wmf"/><Relationship Id="rId17" Type="http://schemas.openxmlformats.org/officeDocument/2006/relationships/image" Target="../media/image88.wmf"/><Relationship Id="rId16" Type="http://schemas.openxmlformats.org/officeDocument/2006/relationships/image" Target="../media/image87.wmf"/><Relationship Id="rId15" Type="http://schemas.openxmlformats.org/officeDocument/2006/relationships/image" Target="../media/image86.wmf"/><Relationship Id="rId14" Type="http://schemas.openxmlformats.org/officeDocument/2006/relationships/image" Target="../media/image85.wmf"/><Relationship Id="rId13" Type="http://schemas.openxmlformats.org/officeDocument/2006/relationships/image" Target="../media/image84.wmf"/><Relationship Id="rId12" Type="http://schemas.openxmlformats.org/officeDocument/2006/relationships/image" Target="../media/image83.wmf"/><Relationship Id="rId11" Type="http://schemas.openxmlformats.org/officeDocument/2006/relationships/image" Target="../media/image82.wmf"/><Relationship Id="rId10" Type="http://schemas.openxmlformats.org/officeDocument/2006/relationships/image" Target="../media/image81.wmf"/><Relationship Id="rId1" Type="http://schemas.openxmlformats.org/officeDocument/2006/relationships/image" Target="../media/image75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97.wmf"/><Relationship Id="rId8" Type="http://schemas.openxmlformats.org/officeDocument/2006/relationships/image" Target="../media/image96.wmf"/><Relationship Id="rId7" Type="http://schemas.openxmlformats.org/officeDocument/2006/relationships/image" Target="../media/image95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3" Type="http://schemas.openxmlformats.org/officeDocument/2006/relationships/image" Target="../media/image99.wmf"/><Relationship Id="rId12" Type="http://schemas.openxmlformats.org/officeDocument/2006/relationships/image" Target="../media/image98.wmf"/><Relationship Id="rId11" Type="http://schemas.openxmlformats.org/officeDocument/2006/relationships/image" Target="../media/image27.wmf"/><Relationship Id="rId10" Type="http://schemas.openxmlformats.org/officeDocument/2006/relationships/image" Target="../media/image75.wmf"/><Relationship Id="rId1" Type="http://schemas.openxmlformats.org/officeDocument/2006/relationships/image" Target="../media/image89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5.wmf"/><Relationship Id="rId8" Type="http://schemas.openxmlformats.org/officeDocument/2006/relationships/image" Target="../media/image97.wmf"/><Relationship Id="rId7" Type="http://schemas.openxmlformats.org/officeDocument/2006/relationships/image" Target="../media/image96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2" Type="http://schemas.openxmlformats.org/officeDocument/2006/relationships/image" Target="../media/image99.wmf"/><Relationship Id="rId11" Type="http://schemas.openxmlformats.org/officeDocument/2006/relationships/image" Target="../media/image98.wmf"/><Relationship Id="rId10" Type="http://schemas.openxmlformats.org/officeDocument/2006/relationships/image" Target="../media/image27.wmf"/><Relationship Id="rId1" Type="http://schemas.openxmlformats.org/officeDocument/2006/relationships/image" Target="../media/image89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wmf"/><Relationship Id="rId8" Type="http://schemas.openxmlformats.org/officeDocument/2006/relationships/image" Target="../media/image105.wmf"/><Relationship Id="rId7" Type="http://schemas.openxmlformats.org/officeDocument/2006/relationships/image" Target="../media/image104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89.wmf"/><Relationship Id="rId2" Type="http://schemas.openxmlformats.org/officeDocument/2006/relationships/image" Target="../media/image91.wmf"/><Relationship Id="rId10" Type="http://schemas.openxmlformats.org/officeDocument/2006/relationships/image" Target="../media/image107.wmf"/><Relationship Id="rId1" Type="http://schemas.openxmlformats.org/officeDocument/2006/relationships/image" Target="../media/image10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82042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82042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478572-BC23-4C10-8FEC-03BC7006B1C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82042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82042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286652-0366-4EEF-BF38-A5F6BD118CD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12825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06730" algn="l" defTabSz="1012825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12825" algn="l" defTabSz="1012825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22730" algn="l" defTabSz="1012825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28825" algn="l" defTabSz="1012825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39365" algn="l" defTabSz="10160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47365" algn="l" defTabSz="10160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554730" algn="l" defTabSz="10160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062730" algn="l" defTabSz="10160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更多精美</a:t>
            </a:r>
            <a:r>
              <a:rPr lang="en-US" altLang="zh-CN" smtClean="0"/>
              <a:t>PPT</a:t>
            </a:r>
            <a:r>
              <a:rPr lang="zh-CN" altLang="en-US" smtClean="0"/>
              <a:t>模板下载：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http://so.tukuppt.com/sousuo/15770370/</a:t>
            </a: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819150" fontAlgn="base">
              <a:spcBef>
                <a:spcPct val="0"/>
              </a:spcBef>
              <a:spcAft>
                <a:spcPct val="0"/>
              </a:spcAft>
              <a:defRPr/>
            </a:pPr>
            <a:fld id="{3A888ED3-838F-45AF-95E4-6054707EE295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更多精美</a:t>
            </a:r>
            <a:r>
              <a:rPr lang="en-US" altLang="zh-CN" smtClean="0"/>
              <a:t>PPT</a:t>
            </a:r>
            <a:r>
              <a:rPr lang="zh-CN" altLang="en-US" smtClean="0"/>
              <a:t>模板下载：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http://so.tukuppt.com/sousuo/15770370/</a:t>
            </a: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819150" fontAlgn="base">
              <a:spcBef>
                <a:spcPct val="0"/>
              </a:spcBef>
              <a:spcAft>
                <a:spcPct val="0"/>
              </a:spcAft>
              <a:defRPr/>
            </a:pPr>
            <a:fld id="{3A888ED3-838F-45AF-95E4-6054707EE295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 bwMode="auto">
          <a:xfrm>
            <a:off x="0" y="0"/>
            <a:ext cx="5216525" cy="3225800"/>
            <a:chOff x="0" y="0"/>
            <a:chExt cx="3870198" cy="3313526"/>
          </a:xfrm>
        </p:grpSpPr>
        <p:sp>
          <p:nvSpPr>
            <p:cNvPr id="4" name="任意多边形 3"/>
            <p:cNvSpPr/>
            <p:nvPr/>
          </p:nvSpPr>
          <p:spPr>
            <a:xfrm>
              <a:off x="0" y="0"/>
              <a:ext cx="3870198" cy="3313526"/>
            </a:xfrm>
            <a:custGeom>
              <a:avLst/>
              <a:gdLst>
                <a:gd name="connsiteX0" fmla="*/ 0 w 3870198"/>
                <a:gd name="connsiteY0" fmla="*/ 0 h 3313526"/>
                <a:gd name="connsiteX1" fmla="*/ 3870198 w 3870198"/>
                <a:gd name="connsiteY1" fmla="*/ 0 h 3313526"/>
                <a:gd name="connsiteX2" fmla="*/ 0 w 3870198"/>
                <a:gd name="connsiteY2" fmla="*/ 3313526 h 331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0198" h="3313526">
                  <a:moveTo>
                    <a:pt x="0" y="0"/>
                  </a:moveTo>
                  <a:lnTo>
                    <a:pt x="3870198" y="0"/>
                  </a:lnTo>
                  <a:lnTo>
                    <a:pt x="0" y="331352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6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0" y="0"/>
              <a:ext cx="3814843" cy="1984529"/>
            </a:xfrm>
            <a:custGeom>
              <a:avLst/>
              <a:gdLst>
                <a:gd name="connsiteX0" fmla="*/ 0 w 3814473"/>
                <a:gd name="connsiteY0" fmla="*/ 0 h 1984907"/>
                <a:gd name="connsiteX1" fmla="*/ 3814473 w 3814473"/>
                <a:gd name="connsiteY1" fmla="*/ 0 h 1984907"/>
                <a:gd name="connsiteX2" fmla="*/ 0 w 3814473"/>
                <a:gd name="connsiteY2" fmla="*/ 1984907 h 198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4473" h="1984907">
                  <a:moveTo>
                    <a:pt x="0" y="0"/>
                  </a:moveTo>
                  <a:lnTo>
                    <a:pt x="3814473" y="0"/>
                  </a:lnTo>
                  <a:lnTo>
                    <a:pt x="0" y="198490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6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grpSp>
        <p:nvGrpSpPr>
          <p:cNvPr id="6" name="组合 5"/>
          <p:cNvGrpSpPr/>
          <p:nvPr userDrawn="1"/>
        </p:nvGrpSpPr>
        <p:grpSpPr bwMode="auto">
          <a:xfrm>
            <a:off x="8836025" y="5913438"/>
            <a:ext cx="3354388" cy="1704975"/>
            <a:chOff x="8211912" y="4608042"/>
            <a:chExt cx="3980089" cy="3011959"/>
          </a:xfrm>
        </p:grpSpPr>
        <p:sp>
          <p:nvSpPr>
            <p:cNvPr id="7" name="任意多边形 6"/>
            <p:cNvSpPr/>
            <p:nvPr/>
          </p:nvSpPr>
          <p:spPr>
            <a:xfrm>
              <a:off x="8211912" y="4608042"/>
              <a:ext cx="3980089" cy="3011959"/>
            </a:xfrm>
            <a:custGeom>
              <a:avLst/>
              <a:gdLst>
                <a:gd name="connsiteX0" fmla="*/ 3980089 w 3980089"/>
                <a:gd name="connsiteY0" fmla="*/ 0 h 3011959"/>
                <a:gd name="connsiteX1" fmla="*/ 3980089 w 3980089"/>
                <a:gd name="connsiteY1" fmla="*/ 3011959 h 3011959"/>
                <a:gd name="connsiteX2" fmla="*/ 0 w 3980089"/>
                <a:gd name="connsiteY2" fmla="*/ 3011959 h 301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80089" h="3011959">
                  <a:moveTo>
                    <a:pt x="3980089" y="0"/>
                  </a:moveTo>
                  <a:lnTo>
                    <a:pt x="3980089" y="3011959"/>
                  </a:lnTo>
                  <a:lnTo>
                    <a:pt x="0" y="301195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6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8296675" y="5379260"/>
              <a:ext cx="3895326" cy="2240741"/>
            </a:xfrm>
            <a:custGeom>
              <a:avLst/>
              <a:gdLst>
                <a:gd name="connsiteX0" fmla="*/ 3893467 w 3893467"/>
                <a:gd name="connsiteY0" fmla="*/ 0 h 2240241"/>
                <a:gd name="connsiteX1" fmla="*/ 3893467 w 3893467"/>
                <a:gd name="connsiteY1" fmla="*/ 1046366 h 2240241"/>
                <a:gd name="connsiteX2" fmla="*/ 109106 w 3893467"/>
                <a:gd name="connsiteY2" fmla="*/ 2240241 h 2240241"/>
                <a:gd name="connsiteX3" fmla="*/ 0 w 3893467"/>
                <a:gd name="connsiteY3" fmla="*/ 2240241 h 224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3467" h="2240241">
                  <a:moveTo>
                    <a:pt x="3893467" y="0"/>
                  </a:moveTo>
                  <a:lnTo>
                    <a:pt x="3893467" y="1046366"/>
                  </a:lnTo>
                  <a:lnTo>
                    <a:pt x="109106" y="2240241"/>
                  </a:lnTo>
                  <a:lnTo>
                    <a:pt x="0" y="22402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6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pic>
        <p:nvPicPr>
          <p:cNvPr id="10" name="图片 9" descr="x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5580" y="4961745"/>
            <a:ext cx="1772993" cy="1761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8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88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7431088"/>
            <a:ext cx="11228388" cy="185737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166" tIns="56583" rIns="113166" bIns="56583" anchor="ctr"/>
          <a:lstStyle/>
          <a:p>
            <a:pPr algn="ctr" defTabSz="10160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4" name="组合 99"/>
          <p:cNvGrpSpPr/>
          <p:nvPr userDrawn="1"/>
        </p:nvGrpSpPr>
        <p:grpSpPr bwMode="auto">
          <a:xfrm>
            <a:off x="0" y="0"/>
            <a:ext cx="2706688" cy="1733550"/>
            <a:chOff x="0" y="0"/>
            <a:chExt cx="3870198" cy="3313526"/>
          </a:xfrm>
        </p:grpSpPr>
        <p:sp>
          <p:nvSpPr>
            <p:cNvPr id="5" name="任意多边形 4"/>
            <p:cNvSpPr/>
            <p:nvPr/>
          </p:nvSpPr>
          <p:spPr>
            <a:xfrm>
              <a:off x="0" y="0"/>
              <a:ext cx="3870198" cy="3313526"/>
            </a:xfrm>
            <a:custGeom>
              <a:avLst/>
              <a:gdLst>
                <a:gd name="connsiteX0" fmla="*/ 0 w 3870198"/>
                <a:gd name="connsiteY0" fmla="*/ 0 h 3313526"/>
                <a:gd name="connsiteX1" fmla="*/ 3870198 w 3870198"/>
                <a:gd name="connsiteY1" fmla="*/ 0 h 3313526"/>
                <a:gd name="connsiteX2" fmla="*/ 0 w 3870198"/>
                <a:gd name="connsiteY2" fmla="*/ 3313526 h 331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0198" h="3313526">
                  <a:moveTo>
                    <a:pt x="0" y="0"/>
                  </a:moveTo>
                  <a:lnTo>
                    <a:pt x="3870198" y="0"/>
                  </a:lnTo>
                  <a:lnTo>
                    <a:pt x="0" y="331352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6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0"/>
              <a:ext cx="3815720" cy="1984474"/>
            </a:xfrm>
            <a:custGeom>
              <a:avLst/>
              <a:gdLst>
                <a:gd name="connsiteX0" fmla="*/ 0 w 3814473"/>
                <a:gd name="connsiteY0" fmla="*/ 0 h 1984907"/>
                <a:gd name="connsiteX1" fmla="*/ 3814473 w 3814473"/>
                <a:gd name="connsiteY1" fmla="*/ 0 h 1984907"/>
                <a:gd name="connsiteX2" fmla="*/ 0 w 3814473"/>
                <a:gd name="connsiteY2" fmla="*/ 1984907 h 198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4473" h="1984907">
                  <a:moveTo>
                    <a:pt x="0" y="0"/>
                  </a:moveTo>
                  <a:lnTo>
                    <a:pt x="3814473" y="0"/>
                  </a:lnTo>
                  <a:lnTo>
                    <a:pt x="0" y="198490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6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grpSp>
        <p:nvGrpSpPr>
          <p:cNvPr id="7" name="组合 102"/>
          <p:cNvGrpSpPr/>
          <p:nvPr userDrawn="1"/>
        </p:nvGrpSpPr>
        <p:grpSpPr bwMode="auto">
          <a:xfrm>
            <a:off x="10485438" y="6691313"/>
            <a:ext cx="1704975" cy="927100"/>
            <a:chOff x="8211912" y="4608042"/>
            <a:chExt cx="3980089" cy="3011959"/>
          </a:xfrm>
        </p:grpSpPr>
        <p:sp>
          <p:nvSpPr>
            <p:cNvPr id="8" name="任意多边形 7"/>
            <p:cNvSpPr/>
            <p:nvPr/>
          </p:nvSpPr>
          <p:spPr>
            <a:xfrm>
              <a:off x="8211912" y="4608042"/>
              <a:ext cx="3980089" cy="3011959"/>
            </a:xfrm>
            <a:custGeom>
              <a:avLst/>
              <a:gdLst>
                <a:gd name="connsiteX0" fmla="*/ 3980089 w 3980089"/>
                <a:gd name="connsiteY0" fmla="*/ 0 h 3011959"/>
                <a:gd name="connsiteX1" fmla="*/ 3980089 w 3980089"/>
                <a:gd name="connsiteY1" fmla="*/ 3011959 h 3011959"/>
                <a:gd name="connsiteX2" fmla="*/ 0 w 3980089"/>
                <a:gd name="connsiteY2" fmla="*/ 3011959 h 301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80089" h="3011959">
                  <a:moveTo>
                    <a:pt x="3980089" y="0"/>
                  </a:moveTo>
                  <a:lnTo>
                    <a:pt x="3980089" y="3011959"/>
                  </a:lnTo>
                  <a:lnTo>
                    <a:pt x="0" y="301195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6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8300853" y="5381662"/>
              <a:ext cx="3891148" cy="2238339"/>
            </a:xfrm>
            <a:custGeom>
              <a:avLst/>
              <a:gdLst>
                <a:gd name="connsiteX0" fmla="*/ 3893467 w 3893467"/>
                <a:gd name="connsiteY0" fmla="*/ 0 h 2240241"/>
                <a:gd name="connsiteX1" fmla="*/ 3893467 w 3893467"/>
                <a:gd name="connsiteY1" fmla="*/ 1046366 h 2240241"/>
                <a:gd name="connsiteX2" fmla="*/ 109106 w 3893467"/>
                <a:gd name="connsiteY2" fmla="*/ 2240241 h 2240241"/>
                <a:gd name="connsiteX3" fmla="*/ 0 w 3893467"/>
                <a:gd name="connsiteY3" fmla="*/ 2240241 h 224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3467" h="2240241">
                  <a:moveTo>
                    <a:pt x="3893467" y="0"/>
                  </a:moveTo>
                  <a:lnTo>
                    <a:pt x="3893467" y="1046366"/>
                  </a:lnTo>
                  <a:lnTo>
                    <a:pt x="109106" y="2240241"/>
                  </a:lnTo>
                  <a:lnTo>
                    <a:pt x="0" y="22402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6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grpSp>
        <p:nvGrpSpPr>
          <p:cNvPr id="10" name="组合 10"/>
          <p:cNvGrpSpPr/>
          <p:nvPr userDrawn="1"/>
        </p:nvGrpSpPr>
        <p:grpSpPr bwMode="auto">
          <a:xfrm>
            <a:off x="625475" y="260350"/>
            <a:ext cx="1152525" cy="1136650"/>
            <a:chOff x="3651750" y="-30170"/>
            <a:chExt cx="2340699" cy="2345431"/>
          </a:xfrm>
        </p:grpSpPr>
        <p:grpSp>
          <p:nvGrpSpPr>
            <p:cNvPr id="11" name="组合 79"/>
            <p:cNvGrpSpPr/>
            <p:nvPr/>
          </p:nvGrpSpPr>
          <p:grpSpPr bwMode="auto">
            <a:xfrm>
              <a:off x="3651750" y="-30170"/>
              <a:ext cx="2340699" cy="2345431"/>
              <a:chOff x="6379726" y="2488776"/>
              <a:chExt cx="2513017" cy="2513016"/>
            </a:xfrm>
          </p:grpSpPr>
          <p:sp>
            <p:nvSpPr>
              <p:cNvPr id="13" name="任意多边形 82"/>
              <p:cNvSpPr/>
              <p:nvPr/>
            </p:nvSpPr>
            <p:spPr>
              <a:xfrm rot="3738964">
                <a:off x="6379728" y="2488774"/>
                <a:ext cx="2513016" cy="2513017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38100" dir="7200000" algn="tr" rotWithShape="0">
                  <a:prstClr val="black">
                    <a:alpha val="60000"/>
                  </a:prstClr>
                </a:outerShdw>
              </a:effectLst>
            </p:spPr>
            <p:txBody>
              <a:bodyPr anchor="ctr"/>
              <a:lstStyle/>
              <a:p>
                <a:pPr algn="ctr" defTabSz="914400">
                  <a:defRPr/>
                </a:pPr>
                <a:endParaRPr lang="zh-CN" altLang="en-US" sz="71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任意多边形 83"/>
              <p:cNvSpPr/>
              <p:nvPr/>
            </p:nvSpPr>
            <p:spPr>
              <a:xfrm rot="16377237">
                <a:off x="6409514" y="2506880"/>
                <a:ext cx="2476804" cy="2476801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eaLnBrk="1" hangingPunct="1">
                  <a:defRPr/>
                </a:pPr>
                <a:endParaRPr lang="zh-CN" altLang="en-US" sz="7100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椭圆 80"/>
            <p:cNvSpPr/>
            <p:nvPr/>
          </p:nvSpPr>
          <p:spPr bwMode="auto">
            <a:xfrm>
              <a:off x="3994871" y="301114"/>
              <a:ext cx="1691510" cy="1694935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defRPr/>
              </a:pPr>
              <a:endParaRPr lang="zh-CN" altLang="en-US" sz="71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图片 9" descr="x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8906" y="6056027"/>
            <a:ext cx="1109062" cy="110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defTabSz="91313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313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91313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91313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91313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565785" algn="l" defTabSz="913765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1131570" algn="l" defTabSz="913765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697355" algn="l" defTabSz="913765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2263140" algn="l" defTabSz="913765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7330" indent="-227330" algn="l" defTabSz="91313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27330" algn="l" defTabSz="91313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730" indent="-227330" algn="l" defTabSz="91313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930" indent="-227330" algn="l" defTabSz="91313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225" indent="-227330" algn="l" defTabSz="91313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71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77.bin"/><Relationship Id="rId41" Type="http://schemas.openxmlformats.org/officeDocument/2006/relationships/vmlDrawing" Target="../drawings/vmlDrawing6.vml"/><Relationship Id="rId40" Type="http://schemas.openxmlformats.org/officeDocument/2006/relationships/slideLayout" Target="../slideLayouts/slideLayout2.xml"/><Relationship Id="rId4" Type="http://schemas.openxmlformats.org/officeDocument/2006/relationships/image" Target="../media/image76.wmf"/><Relationship Id="rId39" Type="http://schemas.openxmlformats.org/officeDocument/2006/relationships/image" Target="../media/image88.wmf"/><Relationship Id="rId38" Type="http://schemas.openxmlformats.org/officeDocument/2006/relationships/oleObject" Target="../embeddings/oleObject96.bin"/><Relationship Id="rId37" Type="http://schemas.openxmlformats.org/officeDocument/2006/relationships/image" Target="../media/image87.wmf"/><Relationship Id="rId36" Type="http://schemas.openxmlformats.org/officeDocument/2006/relationships/oleObject" Target="../embeddings/oleObject95.bin"/><Relationship Id="rId35" Type="http://schemas.openxmlformats.org/officeDocument/2006/relationships/oleObject" Target="../embeddings/oleObject94.bin"/><Relationship Id="rId34" Type="http://schemas.openxmlformats.org/officeDocument/2006/relationships/image" Target="../media/image86.wmf"/><Relationship Id="rId33" Type="http://schemas.openxmlformats.org/officeDocument/2006/relationships/oleObject" Target="../embeddings/oleObject93.bin"/><Relationship Id="rId32" Type="http://schemas.openxmlformats.org/officeDocument/2006/relationships/image" Target="../media/image85.wmf"/><Relationship Id="rId31" Type="http://schemas.openxmlformats.org/officeDocument/2006/relationships/oleObject" Target="../embeddings/oleObject92.bin"/><Relationship Id="rId30" Type="http://schemas.openxmlformats.org/officeDocument/2006/relationships/image" Target="../media/image84.wmf"/><Relationship Id="rId3" Type="http://schemas.openxmlformats.org/officeDocument/2006/relationships/oleObject" Target="../embeddings/oleObject76.bin"/><Relationship Id="rId29" Type="http://schemas.openxmlformats.org/officeDocument/2006/relationships/oleObject" Target="../embeddings/oleObject91.bin"/><Relationship Id="rId28" Type="http://schemas.openxmlformats.org/officeDocument/2006/relationships/image" Target="../media/image83.wmf"/><Relationship Id="rId27" Type="http://schemas.openxmlformats.org/officeDocument/2006/relationships/oleObject" Target="../embeddings/oleObject90.bin"/><Relationship Id="rId26" Type="http://schemas.openxmlformats.org/officeDocument/2006/relationships/oleObject" Target="../embeddings/oleObject89.bin"/><Relationship Id="rId25" Type="http://schemas.openxmlformats.org/officeDocument/2006/relationships/image" Target="../media/image82.wmf"/><Relationship Id="rId24" Type="http://schemas.openxmlformats.org/officeDocument/2006/relationships/oleObject" Target="../embeddings/oleObject88.bin"/><Relationship Id="rId23" Type="http://schemas.openxmlformats.org/officeDocument/2006/relationships/image" Target="../media/image81.wmf"/><Relationship Id="rId22" Type="http://schemas.openxmlformats.org/officeDocument/2006/relationships/oleObject" Target="../embeddings/oleObject87.bin"/><Relationship Id="rId21" Type="http://schemas.openxmlformats.org/officeDocument/2006/relationships/image" Target="../media/image80.wmf"/><Relationship Id="rId20" Type="http://schemas.openxmlformats.org/officeDocument/2006/relationships/oleObject" Target="../embeddings/oleObject86.bin"/><Relationship Id="rId2" Type="http://schemas.openxmlformats.org/officeDocument/2006/relationships/image" Target="../media/image75.wmf"/><Relationship Id="rId19" Type="http://schemas.openxmlformats.org/officeDocument/2006/relationships/oleObject" Target="../embeddings/oleObject85.bin"/><Relationship Id="rId18" Type="http://schemas.openxmlformats.org/officeDocument/2006/relationships/oleObject" Target="../embeddings/oleObject84.bin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79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78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77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72.wmf"/><Relationship Id="rId1" Type="http://schemas.openxmlformats.org/officeDocument/2006/relationships/oleObject" Target="../embeddings/oleObject7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92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98.bin"/><Relationship Id="rId28" Type="http://schemas.openxmlformats.org/officeDocument/2006/relationships/vmlDrawing" Target="../drawings/vmlDrawing7.v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99.wmf"/><Relationship Id="rId25" Type="http://schemas.openxmlformats.org/officeDocument/2006/relationships/oleObject" Target="../embeddings/oleObject109.bin"/><Relationship Id="rId24" Type="http://schemas.openxmlformats.org/officeDocument/2006/relationships/image" Target="../media/image98.wmf"/><Relationship Id="rId23" Type="http://schemas.openxmlformats.org/officeDocument/2006/relationships/oleObject" Target="../embeddings/oleObject108.bin"/><Relationship Id="rId22" Type="http://schemas.openxmlformats.org/officeDocument/2006/relationships/image" Target="../media/image27.wmf"/><Relationship Id="rId21" Type="http://schemas.openxmlformats.org/officeDocument/2006/relationships/oleObject" Target="../embeddings/oleObject107.bin"/><Relationship Id="rId20" Type="http://schemas.openxmlformats.org/officeDocument/2006/relationships/image" Target="../media/image75.wmf"/><Relationship Id="rId2" Type="http://schemas.openxmlformats.org/officeDocument/2006/relationships/image" Target="../media/image89.wmf"/><Relationship Id="rId19" Type="http://schemas.openxmlformats.org/officeDocument/2006/relationships/oleObject" Target="../embeddings/oleObject106.bin"/><Relationship Id="rId18" Type="http://schemas.openxmlformats.org/officeDocument/2006/relationships/image" Target="../media/image97.wmf"/><Relationship Id="rId17" Type="http://schemas.openxmlformats.org/officeDocument/2006/relationships/oleObject" Target="../embeddings/oleObject105.bin"/><Relationship Id="rId16" Type="http://schemas.openxmlformats.org/officeDocument/2006/relationships/image" Target="../media/image96.wmf"/><Relationship Id="rId15" Type="http://schemas.openxmlformats.org/officeDocument/2006/relationships/oleObject" Target="../embeddings/oleObject104.bin"/><Relationship Id="rId14" Type="http://schemas.openxmlformats.org/officeDocument/2006/relationships/image" Target="../media/image95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94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93.wmf"/><Relationship Id="rId1" Type="http://schemas.openxmlformats.org/officeDocument/2006/relationships/oleObject" Target="../embeddings/oleObject97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3.wmf"/><Relationship Id="rId8" Type="http://schemas.openxmlformats.org/officeDocument/2006/relationships/oleObject" Target="../embeddings/oleObject114.bin"/><Relationship Id="rId7" Type="http://schemas.openxmlformats.org/officeDocument/2006/relationships/image" Target="../media/image92.wmf"/><Relationship Id="rId6" Type="http://schemas.openxmlformats.org/officeDocument/2006/relationships/oleObject" Target="../embeddings/oleObject113.bin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111.bin"/><Relationship Id="rId27" Type="http://schemas.openxmlformats.org/officeDocument/2006/relationships/vmlDrawing" Target="../drawings/vmlDrawing8.vml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99.wmf"/><Relationship Id="rId24" Type="http://schemas.openxmlformats.org/officeDocument/2006/relationships/oleObject" Target="../embeddings/oleObject122.bin"/><Relationship Id="rId23" Type="http://schemas.openxmlformats.org/officeDocument/2006/relationships/image" Target="../media/image98.wmf"/><Relationship Id="rId22" Type="http://schemas.openxmlformats.org/officeDocument/2006/relationships/oleObject" Target="../embeddings/oleObject121.bin"/><Relationship Id="rId21" Type="http://schemas.openxmlformats.org/officeDocument/2006/relationships/image" Target="../media/image27.wmf"/><Relationship Id="rId20" Type="http://schemas.openxmlformats.org/officeDocument/2006/relationships/oleObject" Target="../embeddings/oleObject120.bin"/><Relationship Id="rId2" Type="http://schemas.openxmlformats.org/officeDocument/2006/relationships/image" Target="../media/image89.wmf"/><Relationship Id="rId19" Type="http://schemas.openxmlformats.org/officeDocument/2006/relationships/image" Target="../media/image75.wmf"/><Relationship Id="rId18" Type="http://schemas.openxmlformats.org/officeDocument/2006/relationships/oleObject" Target="../embeddings/oleObject119.bin"/><Relationship Id="rId17" Type="http://schemas.openxmlformats.org/officeDocument/2006/relationships/image" Target="../media/image97.wmf"/><Relationship Id="rId16" Type="http://schemas.openxmlformats.org/officeDocument/2006/relationships/oleObject" Target="../embeddings/oleObject118.bin"/><Relationship Id="rId15" Type="http://schemas.openxmlformats.org/officeDocument/2006/relationships/image" Target="../media/image96.wmf"/><Relationship Id="rId14" Type="http://schemas.openxmlformats.org/officeDocument/2006/relationships/oleObject" Target="../embeddings/oleObject117.bin"/><Relationship Id="rId13" Type="http://schemas.openxmlformats.org/officeDocument/2006/relationships/image" Target="../media/image95.wmf"/><Relationship Id="rId12" Type="http://schemas.openxmlformats.org/officeDocument/2006/relationships/oleObject" Target="../embeddings/oleObject116.bin"/><Relationship Id="rId11" Type="http://schemas.openxmlformats.org/officeDocument/2006/relationships/image" Target="../media/image94.wmf"/><Relationship Id="rId10" Type="http://schemas.openxmlformats.org/officeDocument/2006/relationships/oleObject" Target="../embeddings/oleObject115.bin"/><Relationship Id="rId1" Type="http://schemas.openxmlformats.org/officeDocument/2006/relationships/oleObject" Target="../embeddings/oleObject110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8.bin"/><Relationship Id="rId8" Type="http://schemas.openxmlformats.org/officeDocument/2006/relationships/oleObject" Target="../embeddings/oleObject127.bin"/><Relationship Id="rId7" Type="http://schemas.openxmlformats.org/officeDocument/2006/relationships/oleObject" Target="../embeddings/oleObject126.bin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124.bin"/><Relationship Id="rId24" Type="http://schemas.openxmlformats.org/officeDocument/2006/relationships/vmlDrawing" Target="../drawings/vmlDrawing9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07.wmf"/><Relationship Id="rId21" Type="http://schemas.openxmlformats.org/officeDocument/2006/relationships/oleObject" Target="../embeddings/oleObject134.bin"/><Relationship Id="rId20" Type="http://schemas.openxmlformats.org/officeDocument/2006/relationships/image" Target="../media/image106.wmf"/><Relationship Id="rId2" Type="http://schemas.openxmlformats.org/officeDocument/2006/relationships/image" Target="../media/image100.wmf"/><Relationship Id="rId19" Type="http://schemas.openxmlformats.org/officeDocument/2006/relationships/oleObject" Target="../embeddings/oleObject133.bin"/><Relationship Id="rId18" Type="http://schemas.openxmlformats.org/officeDocument/2006/relationships/image" Target="../media/image105.wmf"/><Relationship Id="rId17" Type="http://schemas.openxmlformats.org/officeDocument/2006/relationships/oleObject" Target="../embeddings/oleObject132.bin"/><Relationship Id="rId16" Type="http://schemas.openxmlformats.org/officeDocument/2006/relationships/image" Target="../media/image104.wmf"/><Relationship Id="rId15" Type="http://schemas.openxmlformats.org/officeDocument/2006/relationships/oleObject" Target="../embeddings/oleObject131.bin"/><Relationship Id="rId14" Type="http://schemas.openxmlformats.org/officeDocument/2006/relationships/image" Target="../media/image103.wmf"/><Relationship Id="rId13" Type="http://schemas.openxmlformats.org/officeDocument/2006/relationships/oleObject" Target="../embeddings/oleObject130.bin"/><Relationship Id="rId12" Type="http://schemas.openxmlformats.org/officeDocument/2006/relationships/image" Target="../media/image102.wmf"/><Relationship Id="rId11" Type="http://schemas.openxmlformats.org/officeDocument/2006/relationships/oleObject" Target="../embeddings/oleObject129.bin"/><Relationship Id="rId10" Type="http://schemas.openxmlformats.org/officeDocument/2006/relationships/image" Target="../media/image101.wmf"/><Relationship Id="rId1" Type="http://schemas.openxmlformats.org/officeDocument/2006/relationships/oleObject" Target="../embeddings/oleObject12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9.bin"/><Relationship Id="rId8" Type="http://schemas.openxmlformats.org/officeDocument/2006/relationships/image" Target="../media/image111.wmf"/><Relationship Id="rId7" Type="http://schemas.openxmlformats.org/officeDocument/2006/relationships/oleObject" Target="../embeddings/oleObject138.bin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136.bin"/><Relationship Id="rId24" Type="http://schemas.openxmlformats.org/officeDocument/2006/relationships/vmlDrawing" Target="../drawings/vmlDrawing10.vml"/><Relationship Id="rId23" Type="http://schemas.openxmlformats.org/officeDocument/2006/relationships/slideLayout" Target="../slideLayouts/slideLayout2.xml"/><Relationship Id="rId22" Type="http://schemas.openxmlformats.org/officeDocument/2006/relationships/oleObject" Target="../embeddings/oleObject148.bin"/><Relationship Id="rId21" Type="http://schemas.openxmlformats.org/officeDocument/2006/relationships/oleObject" Target="../embeddings/oleObject147.bin"/><Relationship Id="rId20" Type="http://schemas.openxmlformats.org/officeDocument/2006/relationships/oleObject" Target="../embeddings/oleObject146.bin"/><Relationship Id="rId2" Type="http://schemas.openxmlformats.org/officeDocument/2006/relationships/image" Target="../media/image108.wmf"/><Relationship Id="rId19" Type="http://schemas.openxmlformats.org/officeDocument/2006/relationships/oleObject" Target="../embeddings/oleObject145.bin"/><Relationship Id="rId18" Type="http://schemas.openxmlformats.org/officeDocument/2006/relationships/oleObject" Target="../embeddings/oleObject144.bin"/><Relationship Id="rId17" Type="http://schemas.openxmlformats.org/officeDocument/2006/relationships/oleObject" Target="../embeddings/oleObject143.bin"/><Relationship Id="rId16" Type="http://schemas.openxmlformats.org/officeDocument/2006/relationships/image" Target="../media/image89.wmf"/><Relationship Id="rId15" Type="http://schemas.openxmlformats.org/officeDocument/2006/relationships/oleObject" Target="../embeddings/oleObject142.bin"/><Relationship Id="rId14" Type="http://schemas.openxmlformats.org/officeDocument/2006/relationships/image" Target="../media/image91.wmf"/><Relationship Id="rId13" Type="http://schemas.openxmlformats.org/officeDocument/2006/relationships/oleObject" Target="../embeddings/oleObject141.bin"/><Relationship Id="rId12" Type="http://schemas.openxmlformats.org/officeDocument/2006/relationships/image" Target="../media/image113.wmf"/><Relationship Id="rId11" Type="http://schemas.openxmlformats.org/officeDocument/2006/relationships/oleObject" Target="../embeddings/oleObject140.bin"/><Relationship Id="rId10" Type="http://schemas.openxmlformats.org/officeDocument/2006/relationships/image" Target="../media/image112.wmf"/><Relationship Id="rId1" Type="http://schemas.openxmlformats.org/officeDocument/2006/relationships/oleObject" Target="../embeddings/oleObject135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3.bin"/><Relationship Id="rId8" Type="http://schemas.openxmlformats.org/officeDocument/2006/relationships/image" Target="../media/image117.wmf"/><Relationship Id="rId7" Type="http://schemas.openxmlformats.org/officeDocument/2006/relationships/oleObject" Target="../embeddings/oleObject152.bin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50.bin"/><Relationship Id="rId22" Type="http://schemas.openxmlformats.org/officeDocument/2006/relationships/vmlDrawing" Target="../drawings/vmlDrawing11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23.wmf"/><Relationship Id="rId2" Type="http://schemas.openxmlformats.org/officeDocument/2006/relationships/image" Target="../media/image114.wmf"/><Relationship Id="rId19" Type="http://schemas.openxmlformats.org/officeDocument/2006/relationships/oleObject" Target="../embeddings/oleObject158.bin"/><Relationship Id="rId18" Type="http://schemas.openxmlformats.org/officeDocument/2006/relationships/image" Target="../media/image122.wmf"/><Relationship Id="rId17" Type="http://schemas.openxmlformats.org/officeDocument/2006/relationships/oleObject" Target="../embeddings/oleObject157.bin"/><Relationship Id="rId16" Type="http://schemas.openxmlformats.org/officeDocument/2006/relationships/image" Target="../media/image121.wmf"/><Relationship Id="rId15" Type="http://schemas.openxmlformats.org/officeDocument/2006/relationships/oleObject" Target="../embeddings/oleObject156.bin"/><Relationship Id="rId14" Type="http://schemas.openxmlformats.org/officeDocument/2006/relationships/image" Target="../media/image120.wmf"/><Relationship Id="rId13" Type="http://schemas.openxmlformats.org/officeDocument/2006/relationships/oleObject" Target="../embeddings/oleObject155.bin"/><Relationship Id="rId12" Type="http://schemas.openxmlformats.org/officeDocument/2006/relationships/image" Target="../media/image119.wmf"/><Relationship Id="rId11" Type="http://schemas.openxmlformats.org/officeDocument/2006/relationships/oleObject" Target="../embeddings/oleObject154.bin"/><Relationship Id="rId10" Type="http://schemas.openxmlformats.org/officeDocument/2006/relationships/image" Target="../media/image118.wmf"/><Relationship Id="rId1" Type="http://schemas.openxmlformats.org/officeDocument/2006/relationships/oleObject" Target="../embeddings/oleObject14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26.png"/><Relationship Id="rId3" Type="http://schemas.openxmlformats.org/officeDocument/2006/relationships/image" Target="../media/image125.png"/><Relationship Id="rId2" Type="http://schemas.openxmlformats.org/officeDocument/2006/relationships/image" Target="../media/image124.wmf"/><Relationship Id="rId1" Type="http://schemas.openxmlformats.org/officeDocument/2006/relationships/oleObject" Target="../embeddings/oleObject159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2.png"/><Relationship Id="rId8" Type="http://schemas.openxmlformats.org/officeDocument/2006/relationships/image" Target="../media/image131.wmf"/><Relationship Id="rId7" Type="http://schemas.openxmlformats.org/officeDocument/2006/relationships/oleObject" Target="../embeddings/oleObject164.bin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29.wmf"/><Relationship Id="rId3" Type="http://schemas.openxmlformats.org/officeDocument/2006/relationships/oleObject" Target="../embeddings/oleObject162.bin"/><Relationship Id="rId2" Type="http://schemas.openxmlformats.org/officeDocument/2006/relationships/image" Target="../media/image128.wmf"/><Relationship Id="rId13" Type="http://schemas.openxmlformats.org/officeDocument/2006/relationships/vmlDrawing" Target="../drawings/vmlDrawing13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33.wmf"/><Relationship Id="rId10" Type="http://schemas.openxmlformats.org/officeDocument/2006/relationships/oleObject" Target="../embeddings/oleObject165.bin"/><Relationship Id="rId1" Type="http://schemas.openxmlformats.org/officeDocument/2006/relationships/oleObject" Target="../embeddings/oleObject161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0.bin"/><Relationship Id="rId8" Type="http://schemas.openxmlformats.org/officeDocument/2006/relationships/image" Target="../media/image137.wmf"/><Relationship Id="rId7" Type="http://schemas.openxmlformats.org/officeDocument/2006/relationships/oleObject" Target="../embeddings/oleObject169.bin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35.wmf"/><Relationship Id="rId3" Type="http://schemas.openxmlformats.org/officeDocument/2006/relationships/oleObject" Target="../embeddings/oleObject167.bin"/><Relationship Id="rId2" Type="http://schemas.openxmlformats.org/officeDocument/2006/relationships/image" Target="../media/image134.wmf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39.wmf"/><Relationship Id="rId11" Type="http://schemas.openxmlformats.org/officeDocument/2006/relationships/oleObject" Target="../embeddings/oleObject171.bin"/><Relationship Id="rId10" Type="http://schemas.openxmlformats.org/officeDocument/2006/relationships/image" Target="../media/image138.wmf"/><Relationship Id="rId1" Type="http://schemas.openxmlformats.org/officeDocument/2006/relationships/oleObject" Target="../embeddings/oleObject166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6.bin"/><Relationship Id="rId8" Type="http://schemas.openxmlformats.org/officeDocument/2006/relationships/image" Target="../media/image143.wmf"/><Relationship Id="rId7" Type="http://schemas.openxmlformats.org/officeDocument/2006/relationships/oleObject" Target="../embeddings/oleObject175.bin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73.bin"/><Relationship Id="rId2" Type="http://schemas.openxmlformats.org/officeDocument/2006/relationships/image" Target="../media/image140.wmf"/><Relationship Id="rId18" Type="http://schemas.openxmlformats.org/officeDocument/2006/relationships/vmlDrawing" Target="../drawings/vmlDrawing15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47.wmf"/><Relationship Id="rId15" Type="http://schemas.openxmlformats.org/officeDocument/2006/relationships/oleObject" Target="../embeddings/oleObject179.bin"/><Relationship Id="rId14" Type="http://schemas.openxmlformats.org/officeDocument/2006/relationships/image" Target="../media/image146.wmf"/><Relationship Id="rId13" Type="http://schemas.openxmlformats.org/officeDocument/2006/relationships/oleObject" Target="../embeddings/oleObject178.bin"/><Relationship Id="rId12" Type="http://schemas.openxmlformats.org/officeDocument/2006/relationships/image" Target="../media/image145.wmf"/><Relationship Id="rId11" Type="http://schemas.openxmlformats.org/officeDocument/2006/relationships/oleObject" Target="../embeddings/oleObject177.bin"/><Relationship Id="rId10" Type="http://schemas.openxmlformats.org/officeDocument/2006/relationships/image" Target="../media/image144.wmf"/><Relationship Id="rId1" Type="http://schemas.openxmlformats.org/officeDocument/2006/relationships/oleObject" Target="../embeddings/oleObject17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4.bin"/><Relationship Id="rId8" Type="http://schemas.openxmlformats.org/officeDocument/2006/relationships/image" Target="../media/image151.wmf"/><Relationship Id="rId7" Type="http://schemas.openxmlformats.org/officeDocument/2006/relationships/oleObject" Target="../embeddings/oleObject183.bin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49.wmf"/><Relationship Id="rId3" Type="http://schemas.openxmlformats.org/officeDocument/2006/relationships/oleObject" Target="../embeddings/oleObject181.bin"/><Relationship Id="rId22" Type="http://schemas.openxmlformats.org/officeDocument/2006/relationships/vmlDrawing" Target="../drawings/vmlDrawing16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57.wmf"/><Relationship Id="rId2" Type="http://schemas.openxmlformats.org/officeDocument/2006/relationships/image" Target="../media/image148.wmf"/><Relationship Id="rId19" Type="http://schemas.openxmlformats.org/officeDocument/2006/relationships/oleObject" Target="../embeddings/oleObject189.bin"/><Relationship Id="rId18" Type="http://schemas.openxmlformats.org/officeDocument/2006/relationships/image" Target="../media/image156.wmf"/><Relationship Id="rId17" Type="http://schemas.openxmlformats.org/officeDocument/2006/relationships/oleObject" Target="../embeddings/oleObject188.bin"/><Relationship Id="rId16" Type="http://schemas.openxmlformats.org/officeDocument/2006/relationships/image" Target="../media/image155.wmf"/><Relationship Id="rId15" Type="http://schemas.openxmlformats.org/officeDocument/2006/relationships/oleObject" Target="../embeddings/oleObject187.bin"/><Relationship Id="rId14" Type="http://schemas.openxmlformats.org/officeDocument/2006/relationships/image" Target="../media/image154.wmf"/><Relationship Id="rId13" Type="http://schemas.openxmlformats.org/officeDocument/2006/relationships/oleObject" Target="../embeddings/oleObject186.bin"/><Relationship Id="rId12" Type="http://schemas.openxmlformats.org/officeDocument/2006/relationships/image" Target="../media/image153.wmf"/><Relationship Id="rId11" Type="http://schemas.openxmlformats.org/officeDocument/2006/relationships/oleObject" Target="../embeddings/oleObject185.bin"/><Relationship Id="rId10" Type="http://schemas.openxmlformats.org/officeDocument/2006/relationships/image" Target="../media/image152.wmf"/><Relationship Id="rId1" Type="http://schemas.openxmlformats.org/officeDocument/2006/relationships/oleObject" Target="../embeddings/oleObject180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4.bin"/><Relationship Id="rId8" Type="http://schemas.openxmlformats.org/officeDocument/2006/relationships/image" Target="../media/image161.wmf"/><Relationship Id="rId7" Type="http://schemas.openxmlformats.org/officeDocument/2006/relationships/oleObject" Target="../embeddings/oleObject193.bin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92.bin"/><Relationship Id="rId4" Type="http://schemas.openxmlformats.org/officeDocument/2006/relationships/image" Target="../media/image159.wmf"/><Relationship Id="rId3" Type="http://schemas.openxmlformats.org/officeDocument/2006/relationships/oleObject" Target="../embeddings/oleObject191.bin"/><Relationship Id="rId2" Type="http://schemas.openxmlformats.org/officeDocument/2006/relationships/image" Target="../media/image158.wmf"/><Relationship Id="rId14" Type="http://schemas.openxmlformats.org/officeDocument/2006/relationships/vmlDrawing" Target="../drawings/vmlDrawing17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63.wmf"/><Relationship Id="rId11" Type="http://schemas.openxmlformats.org/officeDocument/2006/relationships/oleObject" Target="../embeddings/oleObject195.bin"/><Relationship Id="rId10" Type="http://schemas.openxmlformats.org/officeDocument/2006/relationships/image" Target="../media/image162.wmf"/><Relationship Id="rId1" Type="http://schemas.openxmlformats.org/officeDocument/2006/relationships/oleObject" Target="../embeddings/oleObject190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0.bin"/><Relationship Id="rId8" Type="http://schemas.openxmlformats.org/officeDocument/2006/relationships/image" Target="../media/image167.wmf"/><Relationship Id="rId7" Type="http://schemas.openxmlformats.org/officeDocument/2006/relationships/oleObject" Target="../embeddings/oleObject199.bin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98.bin"/><Relationship Id="rId4" Type="http://schemas.openxmlformats.org/officeDocument/2006/relationships/image" Target="../media/image165.wmf"/><Relationship Id="rId3" Type="http://schemas.openxmlformats.org/officeDocument/2006/relationships/oleObject" Target="../embeddings/oleObject197.bin"/><Relationship Id="rId2" Type="http://schemas.openxmlformats.org/officeDocument/2006/relationships/image" Target="../media/image164.wmf"/><Relationship Id="rId16" Type="http://schemas.openxmlformats.org/officeDocument/2006/relationships/vmlDrawing" Target="../drawings/vmlDrawing18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69.wmf"/><Relationship Id="rId13" Type="http://schemas.openxmlformats.org/officeDocument/2006/relationships/oleObject" Target="../embeddings/oleObject202.bin"/><Relationship Id="rId12" Type="http://schemas.openxmlformats.org/officeDocument/2006/relationships/image" Target="../media/image163.wmf"/><Relationship Id="rId11" Type="http://schemas.openxmlformats.org/officeDocument/2006/relationships/oleObject" Target="../embeddings/oleObject201.bin"/><Relationship Id="rId10" Type="http://schemas.openxmlformats.org/officeDocument/2006/relationships/image" Target="../media/image168.wmf"/><Relationship Id="rId1" Type="http://schemas.openxmlformats.org/officeDocument/2006/relationships/oleObject" Target="../embeddings/oleObject196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7.bin"/><Relationship Id="rId8" Type="http://schemas.openxmlformats.org/officeDocument/2006/relationships/image" Target="../media/image173.wmf"/><Relationship Id="rId7" Type="http://schemas.openxmlformats.org/officeDocument/2006/relationships/oleObject" Target="../embeddings/oleObject206.bin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171.wmf"/><Relationship Id="rId3" Type="http://schemas.openxmlformats.org/officeDocument/2006/relationships/oleObject" Target="../embeddings/oleObject204.bin"/><Relationship Id="rId21" Type="http://schemas.openxmlformats.org/officeDocument/2006/relationships/vmlDrawing" Target="../drawings/vmlDrawing19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170.wmf"/><Relationship Id="rId19" Type="http://schemas.openxmlformats.org/officeDocument/2006/relationships/image" Target="../media/image178.wmf"/><Relationship Id="rId18" Type="http://schemas.openxmlformats.org/officeDocument/2006/relationships/oleObject" Target="../embeddings/oleObject212.bin"/><Relationship Id="rId17" Type="http://schemas.openxmlformats.org/officeDocument/2006/relationships/image" Target="../media/image177.wmf"/><Relationship Id="rId16" Type="http://schemas.openxmlformats.org/officeDocument/2006/relationships/oleObject" Target="../embeddings/oleObject211.bin"/><Relationship Id="rId15" Type="http://schemas.openxmlformats.org/officeDocument/2006/relationships/image" Target="../media/image176.wmf"/><Relationship Id="rId14" Type="http://schemas.openxmlformats.org/officeDocument/2006/relationships/oleObject" Target="../embeddings/oleObject210.bin"/><Relationship Id="rId13" Type="http://schemas.openxmlformats.org/officeDocument/2006/relationships/image" Target="../media/image175.wmf"/><Relationship Id="rId12" Type="http://schemas.openxmlformats.org/officeDocument/2006/relationships/oleObject" Target="../embeddings/oleObject209.bin"/><Relationship Id="rId11" Type="http://schemas.openxmlformats.org/officeDocument/2006/relationships/image" Target="../media/image174.wmf"/><Relationship Id="rId10" Type="http://schemas.openxmlformats.org/officeDocument/2006/relationships/oleObject" Target="../embeddings/oleObject208.bin"/><Relationship Id="rId1" Type="http://schemas.openxmlformats.org/officeDocument/2006/relationships/oleObject" Target="../embeddings/oleObject203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7.bin"/><Relationship Id="rId8" Type="http://schemas.openxmlformats.org/officeDocument/2006/relationships/image" Target="../media/image180.wmf"/><Relationship Id="rId7" Type="http://schemas.openxmlformats.org/officeDocument/2006/relationships/oleObject" Target="../embeddings/oleObject216.bin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215.bin"/><Relationship Id="rId4" Type="http://schemas.openxmlformats.org/officeDocument/2006/relationships/image" Target="../media/image179.wmf"/><Relationship Id="rId33" Type="http://schemas.openxmlformats.org/officeDocument/2006/relationships/vmlDrawing" Target="../drawings/vmlDrawing20.vml"/><Relationship Id="rId32" Type="http://schemas.openxmlformats.org/officeDocument/2006/relationships/slideLayout" Target="../slideLayouts/slideLayout2.xml"/><Relationship Id="rId31" Type="http://schemas.openxmlformats.org/officeDocument/2006/relationships/image" Target="../media/image192.wmf"/><Relationship Id="rId30" Type="http://schemas.openxmlformats.org/officeDocument/2006/relationships/oleObject" Target="../embeddings/oleObject227.bin"/><Relationship Id="rId3" Type="http://schemas.openxmlformats.org/officeDocument/2006/relationships/oleObject" Target="../embeddings/oleObject214.bin"/><Relationship Id="rId29" Type="http://schemas.openxmlformats.org/officeDocument/2006/relationships/image" Target="../media/image191.wmf"/><Relationship Id="rId28" Type="http://schemas.openxmlformats.org/officeDocument/2006/relationships/oleObject" Target="../embeddings/oleObject226.bin"/><Relationship Id="rId27" Type="http://schemas.openxmlformats.org/officeDocument/2006/relationships/image" Target="../media/image190.wmf"/><Relationship Id="rId26" Type="http://schemas.openxmlformats.org/officeDocument/2006/relationships/oleObject" Target="../embeddings/oleObject225.bin"/><Relationship Id="rId25" Type="http://schemas.openxmlformats.org/officeDocument/2006/relationships/image" Target="../media/image189.wmf"/><Relationship Id="rId24" Type="http://schemas.openxmlformats.org/officeDocument/2006/relationships/oleObject" Target="../embeddings/oleObject224.bin"/><Relationship Id="rId23" Type="http://schemas.openxmlformats.org/officeDocument/2006/relationships/image" Target="../media/image188.wmf"/><Relationship Id="rId22" Type="http://schemas.openxmlformats.org/officeDocument/2006/relationships/oleObject" Target="../embeddings/oleObject223.bin"/><Relationship Id="rId21" Type="http://schemas.openxmlformats.org/officeDocument/2006/relationships/image" Target="../media/image187.wmf"/><Relationship Id="rId20" Type="http://schemas.openxmlformats.org/officeDocument/2006/relationships/oleObject" Target="../embeddings/oleObject222.bin"/><Relationship Id="rId2" Type="http://schemas.openxmlformats.org/officeDocument/2006/relationships/image" Target="../media/image176.wmf"/><Relationship Id="rId19" Type="http://schemas.openxmlformats.org/officeDocument/2006/relationships/image" Target="../media/image186.wmf"/><Relationship Id="rId18" Type="http://schemas.openxmlformats.org/officeDocument/2006/relationships/oleObject" Target="../embeddings/oleObject221.bin"/><Relationship Id="rId17" Type="http://schemas.openxmlformats.org/officeDocument/2006/relationships/image" Target="../media/image185.png"/><Relationship Id="rId16" Type="http://schemas.openxmlformats.org/officeDocument/2006/relationships/image" Target="../media/image184.wmf"/><Relationship Id="rId15" Type="http://schemas.openxmlformats.org/officeDocument/2006/relationships/oleObject" Target="../embeddings/oleObject220.bin"/><Relationship Id="rId14" Type="http://schemas.openxmlformats.org/officeDocument/2006/relationships/image" Target="../media/image183.wmf"/><Relationship Id="rId13" Type="http://schemas.openxmlformats.org/officeDocument/2006/relationships/oleObject" Target="../embeddings/oleObject219.bin"/><Relationship Id="rId12" Type="http://schemas.openxmlformats.org/officeDocument/2006/relationships/image" Target="../media/image182.wmf"/><Relationship Id="rId11" Type="http://schemas.openxmlformats.org/officeDocument/2006/relationships/oleObject" Target="../embeddings/oleObject218.bin"/><Relationship Id="rId10" Type="http://schemas.openxmlformats.org/officeDocument/2006/relationships/image" Target="../media/image181.wmf"/><Relationship Id="rId1" Type="http://schemas.openxmlformats.org/officeDocument/2006/relationships/oleObject" Target="../embeddings/oleObject213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96.emf"/><Relationship Id="rId7" Type="http://schemas.openxmlformats.org/officeDocument/2006/relationships/oleObject" Target="../embeddings/Document2.doc"/><Relationship Id="rId6" Type="http://schemas.openxmlformats.org/officeDocument/2006/relationships/image" Target="../media/image195.wmf"/><Relationship Id="rId5" Type="http://schemas.openxmlformats.org/officeDocument/2006/relationships/oleObject" Target="../embeddings/Document1.doc"/><Relationship Id="rId4" Type="http://schemas.openxmlformats.org/officeDocument/2006/relationships/image" Target="../media/image194.wmf"/><Relationship Id="rId3" Type="http://schemas.openxmlformats.org/officeDocument/2006/relationships/oleObject" Target="../embeddings/oleObject229.bin"/><Relationship Id="rId2" Type="http://schemas.openxmlformats.org/officeDocument/2006/relationships/image" Target="../media/image193.wmf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228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3.bin"/><Relationship Id="rId8" Type="http://schemas.openxmlformats.org/officeDocument/2006/relationships/image" Target="../media/image200.wmf"/><Relationship Id="rId7" Type="http://schemas.openxmlformats.org/officeDocument/2006/relationships/oleObject" Target="../embeddings/oleObject232.bin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231.bin"/><Relationship Id="rId4" Type="http://schemas.openxmlformats.org/officeDocument/2006/relationships/image" Target="../media/image198.wmf"/><Relationship Id="rId3" Type="http://schemas.openxmlformats.org/officeDocument/2006/relationships/oleObject" Target="../embeddings/oleObject230.bin"/><Relationship Id="rId20" Type="http://schemas.openxmlformats.org/officeDocument/2006/relationships/vmlDrawing" Target="../drawings/vmlDrawing22.vml"/><Relationship Id="rId2" Type="http://schemas.openxmlformats.org/officeDocument/2006/relationships/image" Target="../media/image197.e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205.wmf"/><Relationship Id="rId17" Type="http://schemas.openxmlformats.org/officeDocument/2006/relationships/oleObject" Target="../embeddings/oleObject237.bin"/><Relationship Id="rId16" Type="http://schemas.openxmlformats.org/officeDocument/2006/relationships/image" Target="../media/image204.wmf"/><Relationship Id="rId15" Type="http://schemas.openxmlformats.org/officeDocument/2006/relationships/oleObject" Target="../embeddings/oleObject236.bin"/><Relationship Id="rId14" Type="http://schemas.openxmlformats.org/officeDocument/2006/relationships/image" Target="../media/image203.wmf"/><Relationship Id="rId13" Type="http://schemas.openxmlformats.org/officeDocument/2006/relationships/oleObject" Target="../embeddings/oleObject235.bin"/><Relationship Id="rId12" Type="http://schemas.openxmlformats.org/officeDocument/2006/relationships/image" Target="../media/image202.wmf"/><Relationship Id="rId11" Type="http://schemas.openxmlformats.org/officeDocument/2006/relationships/oleObject" Target="../embeddings/oleObject234.bin"/><Relationship Id="rId10" Type="http://schemas.openxmlformats.org/officeDocument/2006/relationships/image" Target="../media/image201.wmf"/><Relationship Id="rId1" Type="http://schemas.openxmlformats.org/officeDocument/2006/relationships/oleObject" Target="../embeddings/Document3.doc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2.bin"/><Relationship Id="rId8" Type="http://schemas.openxmlformats.org/officeDocument/2006/relationships/image" Target="../media/image209.wmf"/><Relationship Id="rId7" Type="http://schemas.openxmlformats.org/officeDocument/2006/relationships/oleObject" Target="../embeddings/oleObject241.bin"/><Relationship Id="rId6" Type="http://schemas.openxmlformats.org/officeDocument/2006/relationships/image" Target="../media/image208.wmf"/><Relationship Id="rId5" Type="http://schemas.openxmlformats.org/officeDocument/2006/relationships/oleObject" Target="../embeddings/oleObject240.bin"/><Relationship Id="rId4" Type="http://schemas.openxmlformats.org/officeDocument/2006/relationships/image" Target="../media/image207.wmf"/><Relationship Id="rId3" Type="http://schemas.openxmlformats.org/officeDocument/2006/relationships/oleObject" Target="../embeddings/oleObject239.bin"/><Relationship Id="rId29" Type="http://schemas.openxmlformats.org/officeDocument/2006/relationships/vmlDrawing" Target="../drawings/vmlDrawing23.vml"/><Relationship Id="rId28" Type="http://schemas.openxmlformats.org/officeDocument/2006/relationships/slideLayout" Target="../slideLayouts/slideLayout2.xml"/><Relationship Id="rId27" Type="http://schemas.openxmlformats.org/officeDocument/2006/relationships/image" Target="../media/image218.wmf"/><Relationship Id="rId26" Type="http://schemas.openxmlformats.org/officeDocument/2006/relationships/oleObject" Target="../embeddings/oleObject251.bin"/><Relationship Id="rId25" Type="http://schemas.openxmlformats.org/officeDocument/2006/relationships/oleObject" Target="../embeddings/oleObject250.bin"/><Relationship Id="rId24" Type="http://schemas.openxmlformats.org/officeDocument/2006/relationships/image" Target="../media/image217.wmf"/><Relationship Id="rId23" Type="http://schemas.openxmlformats.org/officeDocument/2006/relationships/oleObject" Target="../embeddings/oleObject249.bin"/><Relationship Id="rId22" Type="http://schemas.openxmlformats.org/officeDocument/2006/relationships/image" Target="../media/image216.wmf"/><Relationship Id="rId21" Type="http://schemas.openxmlformats.org/officeDocument/2006/relationships/oleObject" Target="../embeddings/oleObject248.bin"/><Relationship Id="rId20" Type="http://schemas.openxmlformats.org/officeDocument/2006/relationships/image" Target="../media/image215.wmf"/><Relationship Id="rId2" Type="http://schemas.openxmlformats.org/officeDocument/2006/relationships/image" Target="../media/image206.wmf"/><Relationship Id="rId19" Type="http://schemas.openxmlformats.org/officeDocument/2006/relationships/oleObject" Target="../embeddings/oleObject247.bin"/><Relationship Id="rId18" Type="http://schemas.openxmlformats.org/officeDocument/2006/relationships/image" Target="../media/image214.wmf"/><Relationship Id="rId17" Type="http://schemas.openxmlformats.org/officeDocument/2006/relationships/oleObject" Target="../embeddings/oleObject246.bin"/><Relationship Id="rId16" Type="http://schemas.openxmlformats.org/officeDocument/2006/relationships/image" Target="../media/image213.wmf"/><Relationship Id="rId15" Type="http://schemas.openxmlformats.org/officeDocument/2006/relationships/oleObject" Target="../embeddings/oleObject245.bin"/><Relationship Id="rId14" Type="http://schemas.openxmlformats.org/officeDocument/2006/relationships/image" Target="../media/image212.wmf"/><Relationship Id="rId13" Type="http://schemas.openxmlformats.org/officeDocument/2006/relationships/oleObject" Target="../embeddings/oleObject244.bin"/><Relationship Id="rId12" Type="http://schemas.openxmlformats.org/officeDocument/2006/relationships/image" Target="../media/image211.wmf"/><Relationship Id="rId11" Type="http://schemas.openxmlformats.org/officeDocument/2006/relationships/oleObject" Target="../embeddings/oleObject243.bin"/><Relationship Id="rId10" Type="http://schemas.openxmlformats.org/officeDocument/2006/relationships/image" Target="../media/image210.wmf"/><Relationship Id="rId1" Type="http://schemas.openxmlformats.org/officeDocument/2006/relationships/oleObject" Target="../embeddings/oleObject238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6.bin"/><Relationship Id="rId8" Type="http://schemas.openxmlformats.org/officeDocument/2006/relationships/image" Target="../media/image222.wmf"/><Relationship Id="rId7" Type="http://schemas.openxmlformats.org/officeDocument/2006/relationships/oleObject" Target="../embeddings/oleObject255.bin"/><Relationship Id="rId6" Type="http://schemas.openxmlformats.org/officeDocument/2006/relationships/image" Target="../media/image221.wmf"/><Relationship Id="rId5" Type="http://schemas.openxmlformats.org/officeDocument/2006/relationships/oleObject" Target="../embeddings/oleObject254.bin"/><Relationship Id="rId4" Type="http://schemas.openxmlformats.org/officeDocument/2006/relationships/image" Target="../media/image220.wmf"/><Relationship Id="rId31" Type="http://schemas.openxmlformats.org/officeDocument/2006/relationships/vmlDrawing" Target="../drawings/vmlDrawing24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253.bin"/><Relationship Id="rId29" Type="http://schemas.openxmlformats.org/officeDocument/2006/relationships/oleObject" Target="../embeddings/oleObject266.bin"/><Relationship Id="rId28" Type="http://schemas.openxmlformats.org/officeDocument/2006/relationships/image" Target="../media/image232.wmf"/><Relationship Id="rId27" Type="http://schemas.openxmlformats.org/officeDocument/2006/relationships/oleObject" Target="../embeddings/oleObject265.bin"/><Relationship Id="rId26" Type="http://schemas.openxmlformats.org/officeDocument/2006/relationships/image" Target="../media/image231.wmf"/><Relationship Id="rId25" Type="http://schemas.openxmlformats.org/officeDocument/2006/relationships/oleObject" Target="../embeddings/oleObject264.bin"/><Relationship Id="rId24" Type="http://schemas.openxmlformats.org/officeDocument/2006/relationships/image" Target="../media/image230.wmf"/><Relationship Id="rId23" Type="http://schemas.openxmlformats.org/officeDocument/2006/relationships/oleObject" Target="../embeddings/oleObject263.bin"/><Relationship Id="rId22" Type="http://schemas.openxmlformats.org/officeDocument/2006/relationships/image" Target="../media/image229.wmf"/><Relationship Id="rId21" Type="http://schemas.openxmlformats.org/officeDocument/2006/relationships/oleObject" Target="../embeddings/oleObject262.bin"/><Relationship Id="rId20" Type="http://schemas.openxmlformats.org/officeDocument/2006/relationships/image" Target="../media/image228.wmf"/><Relationship Id="rId2" Type="http://schemas.openxmlformats.org/officeDocument/2006/relationships/image" Target="../media/image219.wmf"/><Relationship Id="rId19" Type="http://schemas.openxmlformats.org/officeDocument/2006/relationships/oleObject" Target="../embeddings/oleObject261.bin"/><Relationship Id="rId18" Type="http://schemas.openxmlformats.org/officeDocument/2006/relationships/image" Target="../media/image227.wmf"/><Relationship Id="rId17" Type="http://schemas.openxmlformats.org/officeDocument/2006/relationships/oleObject" Target="../embeddings/oleObject260.bin"/><Relationship Id="rId16" Type="http://schemas.openxmlformats.org/officeDocument/2006/relationships/image" Target="../media/image226.wmf"/><Relationship Id="rId15" Type="http://schemas.openxmlformats.org/officeDocument/2006/relationships/oleObject" Target="../embeddings/oleObject259.bin"/><Relationship Id="rId14" Type="http://schemas.openxmlformats.org/officeDocument/2006/relationships/image" Target="../media/image225.wmf"/><Relationship Id="rId13" Type="http://schemas.openxmlformats.org/officeDocument/2006/relationships/oleObject" Target="../embeddings/oleObject258.bin"/><Relationship Id="rId12" Type="http://schemas.openxmlformats.org/officeDocument/2006/relationships/image" Target="../media/image224.wmf"/><Relationship Id="rId11" Type="http://schemas.openxmlformats.org/officeDocument/2006/relationships/oleObject" Target="../embeddings/oleObject257.bin"/><Relationship Id="rId10" Type="http://schemas.openxmlformats.org/officeDocument/2006/relationships/image" Target="../media/image223.wmf"/><Relationship Id="rId1" Type="http://schemas.openxmlformats.org/officeDocument/2006/relationships/oleObject" Target="../embeddings/oleObject252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1.bin"/><Relationship Id="rId8" Type="http://schemas.openxmlformats.org/officeDocument/2006/relationships/image" Target="../media/image236.wmf"/><Relationship Id="rId7" Type="http://schemas.openxmlformats.org/officeDocument/2006/relationships/oleObject" Target="../embeddings/oleObject270.bin"/><Relationship Id="rId6" Type="http://schemas.openxmlformats.org/officeDocument/2006/relationships/image" Target="../media/image235.wmf"/><Relationship Id="rId5" Type="http://schemas.openxmlformats.org/officeDocument/2006/relationships/oleObject" Target="../embeddings/oleObject269.bin"/><Relationship Id="rId4" Type="http://schemas.openxmlformats.org/officeDocument/2006/relationships/image" Target="../media/image234.wmf"/><Relationship Id="rId31" Type="http://schemas.openxmlformats.org/officeDocument/2006/relationships/vmlDrawing" Target="../drawings/vmlDrawing25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268.bin"/><Relationship Id="rId29" Type="http://schemas.openxmlformats.org/officeDocument/2006/relationships/image" Target="../media/image246.wmf"/><Relationship Id="rId28" Type="http://schemas.openxmlformats.org/officeDocument/2006/relationships/oleObject" Target="../embeddings/oleObject281.bin"/><Relationship Id="rId27" Type="http://schemas.openxmlformats.org/officeDocument/2006/relationships/image" Target="../media/image245.wmf"/><Relationship Id="rId26" Type="http://schemas.openxmlformats.org/officeDocument/2006/relationships/oleObject" Target="../embeddings/oleObject280.bin"/><Relationship Id="rId25" Type="http://schemas.openxmlformats.org/officeDocument/2006/relationships/image" Target="../media/image244.wmf"/><Relationship Id="rId24" Type="http://schemas.openxmlformats.org/officeDocument/2006/relationships/oleObject" Target="../embeddings/oleObject279.bin"/><Relationship Id="rId23" Type="http://schemas.openxmlformats.org/officeDocument/2006/relationships/image" Target="../media/image243.wmf"/><Relationship Id="rId22" Type="http://schemas.openxmlformats.org/officeDocument/2006/relationships/oleObject" Target="../embeddings/oleObject278.bin"/><Relationship Id="rId21" Type="http://schemas.openxmlformats.org/officeDocument/2006/relationships/image" Target="../media/image242.wmf"/><Relationship Id="rId20" Type="http://schemas.openxmlformats.org/officeDocument/2006/relationships/oleObject" Target="../embeddings/oleObject277.bin"/><Relationship Id="rId2" Type="http://schemas.openxmlformats.org/officeDocument/2006/relationships/image" Target="../media/image233.wmf"/><Relationship Id="rId19" Type="http://schemas.openxmlformats.org/officeDocument/2006/relationships/image" Target="../media/image241.wmf"/><Relationship Id="rId18" Type="http://schemas.openxmlformats.org/officeDocument/2006/relationships/oleObject" Target="../embeddings/oleObject276.bin"/><Relationship Id="rId17" Type="http://schemas.openxmlformats.org/officeDocument/2006/relationships/image" Target="../media/image240.wmf"/><Relationship Id="rId16" Type="http://schemas.openxmlformats.org/officeDocument/2006/relationships/oleObject" Target="../embeddings/oleObject275.bin"/><Relationship Id="rId15" Type="http://schemas.openxmlformats.org/officeDocument/2006/relationships/image" Target="../media/image239.wmf"/><Relationship Id="rId14" Type="http://schemas.openxmlformats.org/officeDocument/2006/relationships/oleObject" Target="../embeddings/oleObject274.bin"/><Relationship Id="rId13" Type="http://schemas.openxmlformats.org/officeDocument/2006/relationships/image" Target="../media/image238.wmf"/><Relationship Id="rId12" Type="http://schemas.openxmlformats.org/officeDocument/2006/relationships/oleObject" Target="../embeddings/oleObject273.bin"/><Relationship Id="rId11" Type="http://schemas.openxmlformats.org/officeDocument/2006/relationships/oleObject" Target="../embeddings/oleObject272.bin"/><Relationship Id="rId10" Type="http://schemas.openxmlformats.org/officeDocument/2006/relationships/image" Target="../media/image237.wmf"/><Relationship Id="rId1" Type="http://schemas.openxmlformats.org/officeDocument/2006/relationships/oleObject" Target="../embeddings/oleObject267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6.bin"/><Relationship Id="rId8" Type="http://schemas.openxmlformats.org/officeDocument/2006/relationships/image" Target="../media/image235.wmf"/><Relationship Id="rId7" Type="http://schemas.openxmlformats.org/officeDocument/2006/relationships/oleObject" Target="../embeddings/oleObject285.bin"/><Relationship Id="rId6" Type="http://schemas.openxmlformats.org/officeDocument/2006/relationships/image" Target="../media/image249.wmf"/><Relationship Id="rId5" Type="http://schemas.openxmlformats.org/officeDocument/2006/relationships/oleObject" Target="../embeddings/oleObject284.bin"/><Relationship Id="rId4" Type="http://schemas.openxmlformats.org/officeDocument/2006/relationships/image" Target="../media/image248.wmf"/><Relationship Id="rId3" Type="http://schemas.openxmlformats.org/officeDocument/2006/relationships/oleObject" Target="../embeddings/oleObject283.bin"/><Relationship Id="rId2" Type="http://schemas.openxmlformats.org/officeDocument/2006/relationships/image" Target="../media/image247.wmf"/><Relationship Id="rId14" Type="http://schemas.openxmlformats.org/officeDocument/2006/relationships/vmlDrawing" Target="../drawings/vmlDrawing26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36.wmf"/><Relationship Id="rId11" Type="http://schemas.openxmlformats.org/officeDocument/2006/relationships/oleObject" Target="../embeddings/oleObject287.bin"/><Relationship Id="rId10" Type="http://schemas.openxmlformats.org/officeDocument/2006/relationships/image" Target="../media/image250.wmf"/><Relationship Id="rId1" Type="http://schemas.openxmlformats.org/officeDocument/2006/relationships/oleObject" Target="../embeddings/oleObject282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2.bin"/><Relationship Id="rId8" Type="http://schemas.openxmlformats.org/officeDocument/2006/relationships/image" Target="../media/image254.wmf"/><Relationship Id="rId7" Type="http://schemas.openxmlformats.org/officeDocument/2006/relationships/oleObject" Target="../embeddings/oleObject291.bin"/><Relationship Id="rId6" Type="http://schemas.openxmlformats.org/officeDocument/2006/relationships/image" Target="../media/image253.wmf"/><Relationship Id="rId5" Type="http://schemas.openxmlformats.org/officeDocument/2006/relationships/oleObject" Target="../embeddings/oleObject290.bin"/><Relationship Id="rId4" Type="http://schemas.openxmlformats.org/officeDocument/2006/relationships/image" Target="../media/image252.wmf"/><Relationship Id="rId3" Type="http://schemas.openxmlformats.org/officeDocument/2006/relationships/oleObject" Target="../embeddings/oleObject289.bin"/><Relationship Id="rId2" Type="http://schemas.openxmlformats.org/officeDocument/2006/relationships/image" Target="../media/image251.wmf"/><Relationship Id="rId14" Type="http://schemas.openxmlformats.org/officeDocument/2006/relationships/vmlDrawing" Target="../drawings/vmlDrawing27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56.wmf"/><Relationship Id="rId11" Type="http://schemas.openxmlformats.org/officeDocument/2006/relationships/oleObject" Target="../embeddings/oleObject293.bin"/><Relationship Id="rId10" Type="http://schemas.openxmlformats.org/officeDocument/2006/relationships/image" Target="../media/image255.wmf"/><Relationship Id="rId1" Type="http://schemas.openxmlformats.org/officeDocument/2006/relationships/oleObject" Target="../embeddings/oleObject288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8.bin"/><Relationship Id="rId8" Type="http://schemas.openxmlformats.org/officeDocument/2006/relationships/image" Target="../media/image260.wmf"/><Relationship Id="rId7" Type="http://schemas.openxmlformats.org/officeDocument/2006/relationships/oleObject" Target="../embeddings/oleObject297.bin"/><Relationship Id="rId6" Type="http://schemas.openxmlformats.org/officeDocument/2006/relationships/image" Target="../media/image259.wmf"/><Relationship Id="rId5" Type="http://schemas.openxmlformats.org/officeDocument/2006/relationships/oleObject" Target="../embeddings/oleObject296.bin"/><Relationship Id="rId4" Type="http://schemas.openxmlformats.org/officeDocument/2006/relationships/image" Target="../media/image258.wmf"/><Relationship Id="rId3" Type="http://schemas.openxmlformats.org/officeDocument/2006/relationships/oleObject" Target="../embeddings/oleObject295.bin"/><Relationship Id="rId20" Type="http://schemas.openxmlformats.org/officeDocument/2006/relationships/vmlDrawing" Target="../drawings/vmlDrawing28.vml"/><Relationship Id="rId2" Type="http://schemas.openxmlformats.org/officeDocument/2006/relationships/image" Target="../media/image257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265.wmf"/><Relationship Id="rId17" Type="http://schemas.openxmlformats.org/officeDocument/2006/relationships/oleObject" Target="../embeddings/oleObject302.bin"/><Relationship Id="rId16" Type="http://schemas.openxmlformats.org/officeDocument/2006/relationships/image" Target="../media/image264.wmf"/><Relationship Id="rId15" Type="http://schemas.openxmlformats.org/officeDocument/2006/relationships/oleObject" Target="../embeddings/oleObject301.bin"/><Relationship Id="rId14" Type="http://schemas.openxmlformats.org/officeDocument/2006/relationships/image" Target="../media/image263.wmf"/><Relationship Id="rId13" Type="http://schemas.openxmlformats.org/officeDocument/2006/relationships/oleObject" Target="../embeddings/oleObject300.bin"/><Relationship Id="rId12" Type="http://schemas.openxmlformats.org/officeDocument/2006/relationships/image" Target="../media/image262.wmf"/><Relationship Id="rId11" Type="http://schemas.openxmlformats.org/officeDocument/2006/relationships/oleObject" Target="../embeddings/oleObject299.bin"/><Relationship Id="rId10" Type="http://schemas.openxmlformats.org/officeDocument/2006/relationships/image" Target="../media/image261.wmf"/><Relationship Id="rId1" Type="http://schemas.openxmlformats.org/officeDocument/2006/relationships/oleObject" Target="../embeddings/oleObject29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8.wmf"/><Relationship Id="rId5" Type="http://schemas.openxmlformats.org/officeDocument/2006/relationships/oleObject" Target="../embeddings/oleObject305.bin"/><Relationship Id="rId4" Type="http://schemas.openxmlformats.org/officeDocument/2006/relationships/image" Target="../media/image267.wmf"/><Relationship Id="rId3" Type="http://schemas.openxmlformats.org/officeDocument/2006/relationships/oleObject" Target="../embeddings/oleObject304.bin"/><Relationship Id="rId2" Type="http://schemas.openxmlformats.org/officeDocument/2006/relationships/image" Target="../media/image266.wmf"/><Relationship Id="rId1" Type="http://schemas.openxmlformats.org/officeDocument/2006/relationships/oleObject" Target="../embeddings/oleObject303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0.bin"/><Relationship Id="rId8" Type="http://schemas.openxmlformats.org/officeDocument/2006/relationships/image" Target="../media/image272.wmf"/><Relationship Id="rId7" Type="http://schemas.openxmlformats.org/officeDocument/2006/relationships/oleObject" Target="../embeddings/oleObject309.bin"/><Relationship Id="rId6" Type="http://schemas.openxmlformats.org/officeDocument/2006/relationships/image" Target="../media/image271.wmf"/><Relationship Id="rId5" Type="http://schemas.openxmlformats.org/officeDocument/2006/relationships/oleObject" Target="../embeddings/oleObject308.bin"/><Relationship Id="rId4" Type="http://schemas.openxmlformats.org/officeDocument/2006/relationships/image" Target="../media/image270.wmf"/><Relationship Id="rId3" Type="http://schemas.openxmlformats.org/officeDocument/2006/relationships/oleObject" Target="../embeddings/oleObject307.bin"/><Relationship Id="rId24" Type="http://schemas.openxmlformats.org/officeDocument/2006/relationships/vmlDrawing" Target="../drawings/vmlDrawing30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279.wmf"/><Relationship Id="rId21" Type="http://schemas.openxmlformats.org/officeDocument/2006/relationships/oleObject" Target="../embeddings/oleObject316.bin"/><Relationship Id="rId20" Type="http://schemas.openxmlformats.org/officeDocument/2006/relationships/image" Target="../media/image278.wmf"/><Relationship Id="rId2" Type="http://schemas.openxmlformats.org/officeDocument/2006/relationships/image" Target="../media/image269.wmf"/><Relationship Id="rId19" Type="http://schemas.openxmlformats.org/officeDocument/2006/relationships/oleObject" Target="../embeddings/oleObject315.bin"/><Relationship Id="rId18" Type="http://schemas.openxmlformats.org/officeDocument/2006/relationships/image" Target="../media/image277.wmf"/><Relationship Id="rId17" Type="http://schemas.openxmlformats.org/officeDocument/2006/relationships/oleObject" Target="../embeddings/oleObject314.bin"/><Relationship Id="rId16" Type="http://schemas.openxmlformats.org/officeDocument/2006/relationships/image" Target="../media/image276.wmf"/><Relationship Id="rId15" Type="http://schemas.openxmlformats.org/officeDocument/2006/relationships/oleObject" Target="../embeddings/oleObject313.bin"/><Relationship Id="rId14" Type="http://schemas.openxmlformats.org/officeDocument/2006/relationships/image" Target="../media/image275.wmf"/><Relationship Id="rId13" Type="http://schemas.openxmlformats.org/officeDocument/2006/relationships/oleObject" Target="../embeddings/oleObject312.bin"/><Relationship Id="rId12" Type="http://schemas.openxmlformats.org/officeDocument/2006/relationships/image" Target="../media/image274.wmf"/><Relationship Id="rId11" Type="http://schemas.openxmlformats.org/officeDocument/2006/relationships/oleObject" Target="../embeddings/oleObject311.bin"/><Relationship Id="rId10" Type="http://schemas.openxmlformats.org/officeDocument/2006/relationships/image" Target="../media/image273.wmf"/><Relationship Id="rId1" Type="http://schemas.openxmlformats.org/officeDocument/2006/relationships/oleObject" Target="../embeddings/oleObject306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3.wmf"/><Relationship Id="rId8" Type="http://schemas.openxmlformats.org/officeDocument/2006/relationships/oleObject" Target="../embeddings/oleObject321.bin"/><Relationship Id="rId7" Type="http://schemas.openxmlformats.org/officeDocument/2006/relationships/oleObject" Target="../embeddings/oleObject320.bin"/><Relationship Id="rId6" Type="http://schemas.openxmlformats.org/officeDocument/2006/relationships/image" Target="../media/image282.wmf"/><Relationship Id="rId5" Type="http://schemas.openxmlformats.org/officeDocument/2006/relationships/oleObject" Target="../embeddings/oleObject319.bin"/><Relationship Id="rId4" Type="http://schemas.openxmlformats.org/officeDocument/2006/relationships/image" Target="../media/image281.wmf"/><Relationship Id="rId3" Type="http://schemas.openxmlformats.org/officeDocument/2006/relationships/oleObject" Target="../embeddings/oleObject318.bin"/><Relationship Id="rId2" Type="http://schemas.openxmlformats.org/officeDocument/2006/relationships/image" Target="../media/image280.wmf"/><Relationship Id="rId12" Type="http://schemas.openxmlformats.org/officeDocument/2006/relationships/vmlDrawing" Target="../drawings/vmlDrawing31.vml"/><Relationship Id="rId11" Type="http://schemas.openxmlformats.org/officeDocument/2006/relationships/slideLayout" Target="../slideLayouts/slideLayout2.xml"/><Relationship Id="rId10" Type="http://schemas.openxmlformats.org/officeDocument/2006/relationships/oleObject" Target="../embeddings/oleObject322.bin"/><Relationship Id="rId1" Type="http://schemas.openxmlformats.org/officeDocument/2006/relationships/oleObject" Target="../embeddings/oleObject317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10.png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23" Type="http://schemas.openxmlformats.org/officeDocument/2006/relationships/vmlDrawing" Target="../drawings/vmlDrawing1.v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17.wmf"/><Relationship Id="rId20" Type="http://schemas.openxmlformats.org/officeDocument/2006/relationships/oleObject" Target="../embeddings/oleObject10.bin"/><Relationship Id="rId2" Type="http://schemas.openxmlformats.org/officeDocument/2006/relationships/image" Target="../media/image7.wmf"/><Relationship Id="rId19" Type="http://schemas.openxmlformats.org/officeDocument/2006/relationships/image" Target="../media/image16.w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15.w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14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13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oleObject" Target="../embeddings/oleObject14.bin"/><Relationship Id="rId7" Type="http://schemas.openxmlformats.org/officeDocument/2006/relationships/image" Target="../media/image20.wmf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2.bin"/><Relationship Id="rId3" Type="http://schemas.openxmlformats.org/officeDocument/2006/relationships/image" Target="../media/image18.wmf"/><Relationship Id="rId22" Type="http://schemas.openxmlformats.org/officeDocument/2006/relationships/notesSlide" Target="../notesSlides/notesSlide2.xml"/><Relationship Id="rId21" Type="http://schemas.openxmlformats.org/officeDocument/2006/relationships/vmlDrawing" Target="../drawings/vmlDrawing2.vml"/><Relationship Id="rId20" Type="http://schemas.openxmlformats.org/officeDocument/2006/relationships/slideLayout" Target="../slideLayouts/slideLayout2.xml"/><Relationship Id="rId2" Type="http://schemas.openxmlformats.org/officeDocument/2006/relationships/oleObject" Target="../embeddings/oleObject11.bin"/><Relationship Id="rId19" Type="http://schemas.openxmlformats.org/officeDocument/2006/relationships/image" Target="../media/image26.png"/><Relationship Id="rId18" Type="http://schemas.openxmlformats.org/officeDocument/2006/relationships/oleObject" Target="../embeddings/oleObject19.bin"/><Relationship Id="rId17" Type="http://schemas.openxmlformats.org/officeDocument/2006/relationships/image" Target="../media/image25.wmf"/><Relationship Id="rId16" Type="http://schemas.openxmlformats.org/officeDocument/2006/relationships/oleObject" Target="../embeddings/oleObject18.bin"/><Relationship Id="rId15" Type="http://schemas.openxmlformats.org/officeDocument/2006/relationships/image" Target="../media/image24.wmf"/><Relationship Id="rId14" Type="http://schemas.openxmlformats.org/officeDocument/2006/relationships/oleObject" Target="../embeddings/oleObject17.bin"/><Relationship Id="rId13" Type="http://schemas.openxmlformats.org/officeDocument/2006/relationships/image" Target="../media/image23.wmf"/><Relationship Id="rId12" Type="http://schemas.openxmlformats.org/officeDocument/2006/relationships/oleObject" Target="../embeddings/oleObject16.bin"/><Relationship Id="rId11" Type="http://schemas.openxmlformats.org/officeDocument/2006/relationships/image" Target="../media/image22.wmf"/><Relationship Id="rId10" Type="http://schemas.openxmlformats.org/officeDocument/2006/relationships/oleObject" Target="../embeddings/oleObject15.bin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2.bin"/><Relationship Id="rId40" Type="http://schemas.openxmlformats.org/officeDocument/2006/relationships/vmlDrawing" Target="../drawings/vmlDrawing3.vml"/><Relationship Id="rId4" Type="http://schemas.openxmlformats.org/officeDocument/2006/relationships/image" Target="../media/image28.wmf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45.wmf"/><Relationship Id="rId37" Type="http://schemas.openxmlformats.org/officeDocument/2006/relationships/oleObject" Target="../embeddings/oleObject38.bin"/><Relationship Id="rId36" Type="http://schemas.openxmlformats.org/officeDocument/2006/relationships/image" Target="../media/image44.wmf"/><Relationship Id="rId35" Type="http://schemas.openxmlformats.org/officeDocument/2006/relationships/oleObject" Target="../embeddings/oleObject37.bin"/><Relationship Id="rId34" Type="http://schemas.openxmlformats.org/officeDocument/2006/relationships/image" Target="../media/image43.wmf"/><Relationship Id="rId33" Type="http://schemas.openxmlformats.org/officeDocument/2006/relationships/oleObject" Target="../embeddings/oleObject36.bin"/><Relationship Id="rId32" Type="http://schemas.openxmlformats.org/officeDocument/2006/relationships/image" Target="../media/image42.wmf"/><Relationship Id="rId31" Type="http://schemas.openxmlformats.org/officeDocument/2006/relationships/oleObject" Target="../embeddings/oleObject35.bin"/><Relationship Id="rId30" Type="http://schemas.openxmlformats.org/officeDocument/2006/relationships/image" Target="../media/image41.wmf"/><Relationship Id="rId3" Type="http://schemas.openxmlformats.org/officeDocument/2006/relationships/oleObject" Target="../embeddings/oleObject21.bin"/><Relationship Id="rId29" Type="http://schemas.openxmlformats.org/officeDocument/2006/relationships/oleObject" Target="../embeddings/oleObject34.bin"/><Relationship Id="rId28" Type="http://schemas.openxmlformats.org/officeDocument/2006/relationships/image" Target="../media/image40.wmf"/><Relationship Id="rId27" Type="http://schemas.openxmlformats.org/officeDocument/2006/relationships/oleObject" Target="../embeddings/oleObject33.bin"/><Relationship Id="rId26" Type="http://schemas.openxmlformats.org/officeDocument/2006/relationships/image" Target="../media/image39.wmf"/><Relationship Id="rId25" Type="http://schemas.openxmlformats.org/officeDocument/2006/relationships/oleObject" Target="../embeddings/oleObject32.bin"/><Relationship Id="rId24" Type="http://schemas.openxmlformats.org/officeDocument/2006/relationships/image" Target="../media/image38.wmf"/><Relationship Id="rId23" Type="http://schemas.openxmlformats.org/officeDocument/2006/relationships/oleObject" Target="../embeddings/oleObject31.bin"/><Relationship Id="rId22" Type="http://schemas.openxmlformats.org/officeDocument/2006/relationships/image" Target="../media/image37.wmf"/><Relationship Id="rId21" Type="http://schemas.openxmlformats.org/officeDocument/2006/relationships/oleObject" Target="../embeddings/oleObject30.bin"/><Relationship Id="rId20" Type="http://schemas.openxmlformats.org/officeDocument/2006/relationships/image" Target="../media/image36.wmf"/><Relationship Id="rId2" Type="http://schemas.openxmlformats.org/officeDocument/2006/relationships/image" Target="../media/image27.wmf"/><Relationship Id="rId19" Type="http://schemas.openxmlformats.org/officeDocument/2006/relationships/oleObject" Target="../embeddings/oleObject29.bin"/><Relationship Id="rId18" Type="http://schemas.openxmlformats.org/officeDocument/2006/relationships/image" Target="../media/image35.wmf"/><Relationship Id="rId17" Type="http://schemas.openxmlformats.org/officeDocument/2006/relationships/oleObject" Target="../embeddings/oleObject28.bin"/><Relationship Id="rId16" Type="http://schemas.openxmlformats.org/officeDocument/2006/relationships/image" Target="../media/image34.wmf"/><Relationship Id="rId15" Type="http://schemas.openxmlformats.org/officeDocument/2006/relationships/oleObject" Target="../embeddings/oleObject27.bin"/><Relationship Id="rId14" Type="http://schemas.openxmlformats.org/officeDocument/2006/relationships/image" Target="../media/image33.w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8.wmf"/><Relationship Id="rId39" Type="http://schemas.openxmlformats.org/officeDocument/2006/relationships/vmlDrawing" Target="../drawings/vmlDrawing4.vml"/><Relationship Id="rId38" Type="http://schemas.openxmlformats.org/officeDocument/2006/relationships/slideLayout" Target="../slideLayouts/slideLayout2.xml"/><Relationship Id="rId37" Type="http://schemas.openxmlformats.org/officeDocument/2006/relationships/image" Target="../media/image63.wmf"/><Relationship Id="rId36" Type="http://schemas.openxmlformats.org/officeDocument/2006/relationships/oleObject" Target="../embeddings/oleObject57.bin"/><Relationship Id="rId35" Type="http://schemas.openxmlformats.org/officeDocument/2006/relationships/image" Target="../media/image62.wmf"/><Relationship Id="rId34" Type="http://schemas.openxmlformats.org/officeDocument/2006/relationships/oleObject" Target="../embeddings/oleObject56.bin"/><Relationship Id="rId33" Type="http://schemas.openxmlformats.org/officeDocument/2006/relationships/image" Target="../media/image61.wmf"/><Relationship Id="rId32" Type="http://schemas.openxmlformats.org/officeDocument/2006/relationships/oleObject" Target="../embeddings/oleObject55.bin"/><Relationship Id="rId31" Type="http://schemas.openxmlformats.org/officeDocument/2006/relationships/image" Target="../media/image60.wmf"/><Relationship Id="rId30" Type="http://schemas.openxmlformats.org/officeDocument/2006/relationships/oleObject" Target="../embeddings/oleObject54.bin"/><Relationship Id="rId3" Type="http://schemas.openxmlformats.org/officeDocument/2006/relationships/oleObject" Target="../embeddings/oleObject40.bin"/><Relationship Id="rId29" Type="http://schemas.openxmlformats.org/officeDocument/2006/relationships/image" Target="../media/image59.wmf"/><Relationship Id="rId28" Type="http://schemas.openxmlformats.org/officeDocument/2006/relationships/oleObject" Target="../embeddings/oleObject53.bin"/><Relationship Id="rId27" Type="http://schemas.openxmlformats.org/officeDocument/2006/relationships/image" Target="../media/image58.wmf"/><Relationship Id="rId26" Type="http://schemas.openxmlformats.org/officeDocument/2006/relationships/oleObject" Target="../embeddings/oleObject52.bin"/><Relationship Id="rId25" Type="http://schemas.openxmlformats.org/officeDocument/2006/relationships/image" Target="../media/image57.wmf"/><Relationship Id="rId24" Type="http://schemas.openxmlformats.org/officeDocument/2006/relationships/oleObject" Target="../embeddings/oleObject51.bin"/><Relationship Id="rId23" Type="http://schemas.openxmlformats.org/officeDocument/2006/relationships/image" Target="../media/image56.wmf"/><Relationship Id="rId22" Type="http://schemas.openxmlformats.org/officeDocument/2006/relationships/oleObject" Target="../embeddings/oleObject50.bin"/><Relationship Id="rId21" Type="http://schemas.openxmlformats.org/officeDocument/2006/relationships/image" Target="../media/image55.wmf"/><Relationship Id="rId20" Type="http://schemas.openxmlformats.org/officeDocument/2006/relationships/oleObject" Target="../embeddings/oleObject49.bin"/><Relationship Id="rId2" Type="http://schemas.openxmlformats.org/officeDocument/2006/relationships/image" Target="../media/image47.wmf"/><Relationship Id="rId19" Type="http://schemas.openxmlformats.org/officeDocument/2006/relationships/image" Target="../media/image54.wmf"/><Relationship Id="rId18" Type="http://schemas.openxmlformats.org/officeDocument/2006/relationships/oleObject" Target="../embeddings/oleObject48.bin"/><Relationship Id="rId17" Type="http://schemas.openxmlformats.org/officeDocument/2006/relationships/image" Target="../media/image53.wmf"/><Relationship Id="rId16" Type="http://schemas.openxmlformats.org/officeDocument/2006/relationships/oleObject" Target="../embeddings/oleObject47.bin"/><Relationship Id="rId15" Type="http://schemas.openxmlformats.org/officeDocument/2006/relationships/image" Target="../media/image52.wmf"/><Relationship Id="rId14" Type="http://schemas.openxmlformats.org/officeDocument/2006/relationships/oleObject" Target="../embeddings/oleObject46.bin"/><Relationship Id="rId13" Type="http://schemas.openxmlformats.org/officeDocument/2006/relationships/oleObject" Target="../embeddings/oleObject45.bin"/><Relationship Id="rId12" Type="http://schemas.openxmlformats.org/officeDocument/2006/relationships/image" Target="../media/image51.w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oleObject" Target="../embeddings/oleObject62.bin"/><Relationship Id="rId7" Type="http://schemas.openxmlformats.org/officeDocument/2006/relationships/image" Target="../media/image28.wmf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image" Target="../media/image27.wmf"/><Relationship Id="rId33" Type="http://schemas.openxmlformats.org/officeDocument/2006/relationships/vmlDrawing" Target="../drawings/vmlDrawing5.vml"/><Relationship Id="rId32" Type="http://schemas.openxmlformats.org/officeDocument/2006/relationships/slideLayout" Target="../slideLayouts/slideLayout2.xml"/><Relationship Id="rId31" Type="http://schemas.openxmlformats.org/officeDocument/2006/relationships/image" Target="../media/image74.wmf"/><Relationship Id="rId30" Type="http://schemas.openxmlformats.org/officeDocument/2006/relationships/oleObject" Target="../embeddings/oleObject74.bin"/><Relationship Id="rId3" Type="http://schemas.openxmlformats.org/officeDocument/2006/relationships/oleObject" Target="../embeddings/oleObject59.bin"/><Relationship Id="rId29" Type="http://schemas.openxmlformats.org/officeDocument/2006/relationships/image" Target="../media/image73.wmf"/><Relationship Id="rId28" Type="http://schemas.openxmlformats.org/officeDocument/2006/relationships/oleObject" Target="../embeddings/oleObject73.bin"/><Relationship Id="rId27" Type="http://schemas.openxmlformats.org/officeDocument/2006/relationships/image" Target="../media/image72.wmf"/><Relationship Id="rId26" Type="http://schemas.openxmlformats.org/officeDocument/2006/relationships/oleObject" Target="../embeddings/oleObject72.bin"/><Relationship Id="rId25" Type="http://schemas.openxmlformats.org/officeDocument/2006/relationships/image" Target="../media/image71.wmf"/><Relationship Id="rId24" Type="http://schemas.openxmlformats.org/officeDocument/2006/relationships/oleObject" Target="../embeddings/oleObject71.bin"/><Relationship Id="rId23" Type="http://schemas.openxmlformats.org/officeDocument/2006/relationships/image" Target="../media/image70.wmf"/><Relationship Id="rId22" Type="http://schemas.openxmlformats.org/officeDocument/2006/relationships/oleObject" Target="../embeddings/oleObject70.bin"/><Relationship Id="rId21" Type="http://schemas.openxmlformats.org/officeDocument/2006/relationships/image" Target="../media/image69.wmf"/><Relationship Id="rId20" Type="http://schemas.openxmlformats.org/officeDocument/2006/relationships/oleObject" Target="../embeddings/oleObject69.bin"/><Relationship Id="rId2" Type="http://schemas.openxmlformats.org/officeDocument/2006/relationships/image" Target="../media/image64.wmf"/><Relationship Id="rId19" Type="http://schemas.openxmlformats.org/officeDocument/2006/relationships/oleObject" Target="../embeddings/oleObject68.bin"/><Relationship Id="rId18" Type="http://schemas.openxmlformats.org/officeDocument/2006/relationships/image" Target="../media/image68.wmf"/><Relationship Id="rId17" Type="http://schemas.openxmlformats.org/officeDocument/2006/relationships/oleObject" Target="../embeddings/oleObject67.bin"/><Relationship Id="rId16" Type="http://schemas.openxmlformats.org/officeDocument/2006/relationships/image" Target="../media/image67.wmf"/><Relationship Id="rId15" Type="http://schemas.openxmlformats.org/officeDocument/2006/relationships/oleObject" Target="../embeddings/oleObject66.bin"/><Relationship Id="rId14" Type="http://schemas.openxmlformats.org/officeDocument/2006/relationships/image" Target="../media/image66.wmf"/><Relationship Id="rId13" Type="http://schemas.openxmlformats.org/officeDocument/2006/relationships/oleObject" Target="../embeddings/oleObject65.bin"/><Relationship Id="rId12" Type="http://schemas.openxmlformats.org/officeDocument/2006/relationships/image" Target="../media/image65.wmf"/><Relationship Id="rId11" Type="http://schemas.openxmlformats.org/officeDocument/2006/relationships/oleObject" Target="../embeddings/oleObject64.bin"/><Relationship Id="rId10" Type="http://schemas.openxmlformats.org/officeDocument/2006/relationships/oleObject" Target="../embeddings/oleObject63.bin"/><Relationship Id="rId1" Type="http://schemas.openxmlformats.org/officeDocument/2006/relationships/oleObject" Target="../embeddings/oleObject5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0184" y="1645920"/>
            <a:ext cx="2775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FF0000"/>
                </a:solidFill>
              </a:rPr>
              <a:t>第三章</a:t>
            </a:r>
            <a:endParaRPr lang="zh-CN" alt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1233" y="3603812"/>
            <a:ext cx="62501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0B1BB5"/>
                </a:solidFill>
              </a:rPr>
              <a:t>一元函数积分学</a:t>
            </a:r>
            <a:endParaRPr lang="zh-CN" altLang="en-US" sz="6600" b="1" dirty="0">
              <a:solidFill>
                <a:srgbClr val="0B1BB5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6673" y="567160"/>
            <a:ext cx="96185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/>
              <a:t>称为</a:t>
            </a:r>
            <a:r>
              <a:rPr lang="en-US" altLang="zh-CN" sz="2400" b="1" dirty="0" smtClean="0"/>
              <a:t>         </a:t>
            </a:r>
            <a:r>
              <a:rPr lang="zh-CN" altLang="zh-CN" sz="2400" b="1" dirty="0" smtClean="0"/>
              <a:t>对应于该分割</a:t>
            </a:r>
            <a:r>
              <a:rPr lang="en-US" altLang="zh-CN" sz="2400" b="1" dirty="0" smtClean="0"/>
              <a:t>     </a:t>
            </a:r>
            <a:r>
              <a:rPr lang="zh-CN" altLang="zh-CN" sz="2400" b="1" dirty="0" smtClean="0"/>
              <a:t>的一个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积分和</a:t>
            </a:r>
            <a:r>
              <a:rPr lang="en-US" altLang="zh-CN" sz="2400" b="1" dirty="0" smtClean="0"/>
              <a:t>. </a:t>
            </a:r>
            <a:r>
              <a:rPr lang="zh-CN" altLang="zh-CN" sz="2400" b="1" dirty="0" smtClean="0"/>
              <a:t>如果不论对区间</a:t>
            </a:r>
            <a:r>
              <a:rPr lang="en-US" altLang="zh-CN" sz="2400" b="1" dirty="0" smtClean="0"/>
              <a:t>          </a:t>
            </a:r>
            <a:r>
              <a:rPr lang="zh-CN" altLang="zh-CN" sz="2400" b="1" dirty="0" smtClean="0"/>
              <a:t>作怎样的分割</a:t>
            </a:r>
            <a:r>
              <a:rPr lang="en-US" altLang="zh-CN" sz="2400" b="1" dirty="0" smtClean="0"/>
              <a:t> </a:t>
            </a:r>
            <a:r>
              <a:rPr lang="zh-CN" altLang="zh-CN" sz="2400" b="1" dirty="0" smtClean="0"/>
              <a:t>，也不论小区间</a:t>
            </a:r>
            <a:r>
              <a:rPr lang="en-US" altLang="zh-CN" sz="2400" b="1" dirty="0" smtClean="0"/>
              <a:t>               </a:t>
            </a:r>
            <a:r>
              <a:rPr lang="zh-CN" altLang="zh-CN" sz="2400" b="1" dirty="0" smtClean="0"/>
              <a:t>上的点</a:t>
            </a:r>
            <a:r>
              <a:rPr lang="en-US" altLang="zh-CN" sz="2400" b="1" dirty="0" smtClean="0"/>
              <a:t>    </a:t>
            </a:r>
            <a:r>
              <a:rPr lang="zh-CN" altLang="zh-CN" sz="2400" b="1" dirty="0" smtClean="0"/>
              <a:t>怎么取，当</a:t>
            </a:r>
            <a:r>
              <a:rPr lang="en-US" altLang="zh-CN" sz="2400" b="1" dirty="0" smtClean="0"/>
              <a:t>                </a:t>
            </a:r>
            <a:r>
              <a:rPr lang="zh-CN" altLang="zh-CN" sz="2400" b="1" dirty="0" smtClean="0"/>
              <a:t>时，积分和</a:t>
            </a:r>
            <a:r>
              <a:rPr lang="en-US" altLang="zh-CN" sz="2400" b="1" dirty="0" smtClean="0"/>
              <a:t>      </a:t>
            </a:r>
            <a:r>
              <a:rPr lang="zh-CN" altLang="zh-CN" sz="2400" b="1" dirty="0" smtClean="0"/>
              <a:t>总是趋向于同一个常数</a:t>
            </a:r>
            <a:r>
              <a:rPr lang="en-US" altLang="zh-CN" sz="2400" b="1" dirty="0" smtClean="0"/>
              <a:t>   </a:t>
            </a:r>
            <a:r>
              <a:rPr lang="zh-CN" altLang="zh-CN" sz="2400" b="1" dirty="0" smtClean="0"/>
              <a:t>，则称</a:t>
            </a:r>
            <a:r>
              <a:rPr lang="en-US" altLang="zh-CN" sz="2400" b="1" dirty="0" smtClean="0"/>
              <a:t>   </a:t>
            </a:r>
            <a:r>
              <a:rPr lang="zh-CN" altLang="zh-CN" sz="2400" b="1" dirty="0" smtClean="0"/>
              <a:t>为函数</a:t>
            </a:r>
            <a:r>
              <a:rPr lang="en-US" altLang="zh-CN" sz="2400" b="1" dirty="0" smtClean="0"/>
              <a:t>          </a:t>
            </a:r>
            <a:r>
              <a:rPr lang="zh-CN" altLang="zh-CN" sz="2400" b="1" dirty="0" smtClean="0"/>
              <a:t>在闭区间</a:t>
            </a:r>
            <a:r>
              <a:rPr lang="en-US" altLang="zh-CN" sz="2400" b="1" dirty="0" smtClean="0"/>
              <a:t>          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zh-CN" sz="2400" b="1" dirty="0" smtClean="0"/>
              <a:t>上的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定积分</a:t>
            </a:r>
            <a:r>
              <a:rPr lang="zh-CN" altLang="zh-CN" sz="2400" b="1" dirty="0" smtClean="0"/>
              <a:t>（简称积分），记为</a:t>
            </a:r>
            <a:endParaRPr lang="en-US" altLang="zh-CN" sz="2400" b="1" dirty="0" smtClean="0"/>
          </a:p>
          <a:p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11785" y="608065"/>
          <a:ext cx="766115" cy="453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8229600" imgH="4876800" progId="Equation.DSMT4">
                  <p:embed/>
                </p:oleObj>
              </mc:Choice>
              <mc:Fallback>
                <p:oleObj name="Equation" r:id="rId1" imgW="8229600" imgH="4876800" progId="Equation.DSMT4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11785" y="608065"/>
                        <a:ext cx="766115" cy="4539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207986" y="623847"/>
          <a:ext cx="367504" cy="398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3657600" imgH="3962400" progId="Equation.DSMT4">
                  <p:embed/>
                </p:oleObj>
              </mc:Choice>
              <mc:Fallback>
                <p:oleObj name="Equation" r:id="rId3" imgW="3657600" imgH="3962400" progId="Equation.DSMT4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7986" y="623847"/>
                        <a:ext cx="367504" cy="39812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9805561" y="559001"/>
          <a:ext cx="776128" cy="459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8229600" imgH="4876800" progId="Equation.DSMT4">
                  <p:embed/>
                </p:oleObj>
              </mc:Choice>
              <mc:Fallback>
                <p:oleObj name="Equation" r:id="rId5" imgW="8229600" imgH="4876800" progId="Equation.DSMT4">
                  <p:embed/>
                  <p:pic>
                    <p:nvPicPr>
                      <p:cNvPr id="0" name="图片 614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05561" y="559001"/>
                        <a:ext cx="776128" cy="45957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5451347" y="881143"/>
          <a:ext cx="12557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12192000" imgH="5486400" progId="Equation.DSMT4">
                  <p:embed/>
                </p:oleObj>
              </mc:Choice>
              <mc:Fallback>
                <p:oleObj name="Equation" r:id="rId7" imgW="12192000" imgH="5486400" progId="Equation.DSMT4">
                  <p:embed/>
                  <p:pic>
                    <p:nvPicPr>
                      <p:cNvPr id="0" name="图片 614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51347" y="881143"/>
                        <a:ext cx="1255713" cy="565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7583092" y="893937"/>
          <a:ext cx="371575" cy="555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3657600" imgH="5486400" progId="Equation.DSMT4">
                  <p:embed/>
                </p:oleObj>
              </mc:Choice>
              <mc:Fallback>
                <p:oleObj name="Equation" r:id="rId9" imgW="3657600" imgH="5486400" progId="Equation.DSMT4">
                  <p:embed/>
                  <p:pic>
                    <p:nvPicPr>
                      <p:cNvPr id="0" name="图片 614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83092" y="893937"/>
                        <a:ext cx="371575" cy="55580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9543100" y="887506"/>
          <a:ext cx="1215307" cy="536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13106400" imgH="5791200" progId="Equation.DSMT4">
                  <p:embed/>
                </p:oleObj>
              </mc:Choice>
              <mc:Fallback>
                <p:oleObj name="Equation" r:id="rId11" imgW="13106400" imgH="5791200" progId="Equation.DSMT4">
                  <p:embed/>
                  <p:pic>
                    <p:nvPicPr>
                      <p:cNvPr id="0" name="图片 6149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543100" y="887506"/>
                        <a:ext cx="1215307" cy="5369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950664" y="1284944"/>
          <a:ext cx="427238" cy="512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3" imgW="4572000" imgH="5486400" progId="Equation.DSMT4">
                  <p:embed/>
                </p:oleObj>
              </mc:Choice>
              <mc:Fallback>
                <p:oleObj name="Equation" r:id="rId13" imgW="4572000" imgH="5486400" progId="Equation.DSMT4">
                  <p:embed/>
                  <p:pic>
                    <p:nvPicPr>
                      <p:cNvPr id="0" name="图片 6150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50664" y="1284944"/>
                        <a:ext cx="427238" cy="51268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495398" y="1309206"/>
          <a:ext cx="285828" cy="371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5" imgW="3048000" imgH="3962400" progId="Equation.DSMT4">
                  <p:embed/>
                </p:oleObj>
              </mc:Choice>
              <mc:Fallback>
                <p:oleObj name="Equation" r:id="rId15" imgW="3048000" imgH="3962400" progId="Equation.DSMT4">
                  <p:embed/>
                  <p:pic>
                    <p:nvPicPr>
                      <p:cNvPr id="0" name="图片 6151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95398" y="1309206"/>
                        <a:ext cx="285828" cy="37157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0"/>
          <p:cNvGraphicFramePr>
            <a:graphicFrameLocks noChangeAspect="1"/>
          </p:cNvGraphicFramePr>
          <p:nvPr/>
        </p:nvGraphicFramePr>
        <p:xfrm>
          <a:off x="7648010" y="1335786"/>
          <a:ext cx="2857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17" imgW="3048000" imgH="3962400" progId="Equation.DSMT4">
                  <p:embed/>
                </p:oleObj>
              </mc:Choice>
              <mc:Fallback>
                <p:oleObj name="Equation" r:id="rId17" imgW="3048000" imgH="3962400" progId="Equation.DSMT4">
                  <p:embed/>
                  <p:pic>
                    <p:nvPicPr>
                      <p:cNvPr id="0" name="图片 6152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48010" y="1335786"/>
                        <a:ext cx="285750" cy="371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3" name="Object 11"/>
          <p:cNvGraphicFramePr>
            <a:graphicFrameLocks noChangeAspect="1"/>
          </p:cNvGraphicFramePr>
          <p:nvPr/>
        </p:nvGraphicFramePr>
        <p:xfrm>
          <a:off x="8824167" y="1295300"/>
          <a:ext cx="785320" cy="464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18" imgW="8229600" imgH="4876800" progId="Equation.DSMT4">
                  <p:embed/>
                </p:oleObj>
              </mc:Choice>
              <mc:Fallback>
                <p:oleObj name="Equation" r:id="rId18" imgW="8229600" imgH="4876800" progId="Equation.DSMT4">
                  <p:embed/>
                  <p:pic>
                    <p:nvPicPr>
                      <p:cNvPr id="0" name="图片 615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24167" y="1295300"/>
                        <a:ext cx="785320" cy="46405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4" name="Object 12"/>
          <p:cNvGraphicFramePr>
            <a:graphicFrameLocks noChangeAspect="1"/>
          </p:cNvGraphicFramePr>
          <p:nvPr/>
        </p:nvGraphicFramePr>
        <p:xfrm>
          <a:off x="10869354" y="1307952"/>
          <a:ext cx="774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19" imgW="8229600" imgH="4876800" progId="Equation.DSMT4">
                  <p:embed/>
                </p:oleObj>
              </mc:Choice>
              <mc:Fallback>
                <p:oleObj name="Equation" r:id="rId19" imgW="8229600" imgH="4876800" progId="Equation.DSMT4">
                  <p:embed/>
                  <p:pic>
                    <p:nvPicPr>
                      <p:cNvPr id="0" name="图片 615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69354" y="1307952"/>
                        <a:ext cx="774700" cy="460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325926" y="1882325"/>
          <a:ext cx="1533288" cy="766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20" imgW="15849600" imgH="7924800" progId="Equation.DSMT4">
                  <p:embed/>
                </p:oleObj>
              </mc:Choice>
              <mc:Fallback>
                <p:oleObj name="Equation" r:id="rId20" imgW="15849600" imgH="7924800" progId="Equation.DSMT4">
                  <p:embed/>
                  <p:pic>
                    <p:nvPicPr>
                      <p:cNvPr id="0" name="图片 6155"/>
                      <p:cNvPicPr>
                        <a:picLocks noChangeAspect="1"/>
                      </p:cNvPicPr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325926" y="1882325"/>
                        <a:ext cx="1533288" cy="76664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78735" y="2685327"/>
            <a:ext cx="1103067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  <a:p>
            <a:r>
              <a:rPr lang="zh-CN" altLang="en-US" sz="2400" b="1" dirty="0" smtClean="0"/>
              <a:t>也就是说，</a:t>
            </a:r>
            <a:r>
              <a:rPr lang="zh-CN" altLang="zh-CN" sz="2400" b="1" dirty="0" smtClean="0"/>
              <a:t>定积分</a:t>
            </a:r>
            <a:r>
              <a:rPr lang="en-US" altLang="zh-CN" sz="2400" b="1" dirty="0" smtClean="0"/>
              <a:t>                 </a:t>
            </a:r>
            <a:r>
              <a:rPr lang="zh-CN" altLang="zh-CN" sz="2400" b="1" dirty="0" smtClean="0"/>
              <a:t>是指一个极限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                    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其中</a:t>
            </a:r>
            <a:r>
              <a:rPr lang="en-US" altLang="zh-CN" sz="2400" b="1" dirty="0" smtClean="0"/>
              <a:t>          </a:t>
            </a:r>
            <a:r>
              <a:rPr lang="zh-CN" altLang="zh-CN" sz="2400" b="1" dirty="0" smtClean="0"/>
              <a:t>称为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被积函数</a:t>
            </a:r>
            <a:r>
              <a:rPr lang="zh-CN" altLang="zh-CN" sz="2400" b="1" dirty="0" smtClean="0"/>
              <a:t>，</a:t>
            </a:r>
            <a:r>
              <a:rPr lang="en-US" altLang="zh-CN" sz="2400" b="1" dirty="0" smtClean="0"/>
              <a:t>   </a:t>
            </a:r>
            <a:r>
              <a:rPr lang="zh-CN" altLang="zh-CN" sz="2400" b="1" dirty="0" smtClean="0"/>
              <a:t>称为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积分变量</a:t>
            </a:r>
            <a:r>
              <a:rPr lang="zh-CN" altLang="zh-CN" sz="2400" b="1" dirty="0" smtClean="0"/>
              <a:t>，</a:t>
            </a:r>
            <a:r>
              <a:rPr lang="en-US" altLang="zh-CN" sz="2400" b="1" dirty="0" smtClean="0"/>
              <a:t>            </a:t>
            </a:r>
            <a:r>
              <a:rPr lang="zh-CN" altLang="zh-CN" sz="2400" b="1" dirty="0" smtClean="0"/>
              <a:t>称为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被积表达式</a:t>
            </a:r>
            <a:r>
              <a:rPr lang="zh-CN" altLang="zh-CN" sz="2400" b="1" dirty="0" smtClean="0"/>
              <a:t>，</a:t>
            </a:r>
            <a:r>
              <a:rPr lang="en-US" altLang="zh-CN" sz="2400" b="1" dirty="0" smtClean="0"/>
              <a:t>   </a:t>
            </a:r>
            <a:r>
              <a:rPr lang="zh-CN" altLang="zh-CN" sz="2400" b="1" dirty="0" smtClean="0"/>
              <a:t>和</a:t>
            </a:r>
            <a:r>
              <a:rPr lang="en-US" altLang="zh-CN" sz="2400" b="1" dirty="0" smtClean="0"/>
              <a:t>    </a:t>
            </a:r>
            <a:r>
              <a:rPr lang="zh-CN" altLang="zh-CN" sz="2400" b="1" dirty="0" smtClean="0"/>
              <a:t>分别称为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积分下限</a:t>
            </a:r>
            <a:r>
              <a:rPr lang="zh-CN" altLang="zh-CN" sz="2400" b="1" dirty="0" smtClean="0"/>
              <a:t>和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积分上限</a:t>
            </a:r>
            <a:r>
              <a:rPr lang="zh-CN" altLang="zh-CN" sz="2400" b="1" dirty="0" smtClean="0"/>
              <a:t>，</a:t>
            </a:r>
            <a:r>
              <a:rPr lang="en-US" altLang="zh-CN" sz="2400" b="1" dirty="0" smtClean="0"/>
              <a:t>        </a:t>
            </a:r>
            <a:r>
              <a:rPr lang="zh-CN" altLang="zh-CN" sz="2400" b="1" dirty="0" smtClean="0"/>
              <a:t>称为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积分区间</a:t>
            </a:r>
            <a:r>
              <a:rPr lang="en-US" altLang="zh-CN" sz="2400" b="1" dirty="0" smtClean="0"/>
              <a:t>. </a:t>
            </a:r>
            <a:r>
              <a:rPr lang="zh-CN" altLang="zh-CN" sz="2400" b="1" dirty="0" smtClean="0"/>
              <a:t>此时，称函数</a:t>
            </a:r>
            <a:r>
              <a:rPr lang="en-US" altLang="zh-CN" sz="2400" b="1" dirty="0" smtClean="0"/>
              <a:t>          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在闭区间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           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上可积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</a:t>
            </a:r>
            <a:endParaRPr lang="zh-CN" altLang="zh-CN" sz="24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90126" name="Object 14"/>
          <p:cNvGraphicFramePr>
            <a:graphicFrameLocks noChangeAspect="1"/>
          </p:cNvGraphicFramePr>
          <p:nvPr/>
        </p:nvGraphicFramePr>
        <p:xfrm>
          <a:off x="3135140" y="2910030"/>
          <a:ext cx="1437743" cy="747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22" imgW="15240000" imgH="7924800" progId="Equation.DSMT4">
                  <p:embed/>
                </p:oleObj>
              </mc:Choice>
              <mc:Fallback>
                <p:oleObj name="Equation" r:id="rId22" imgW="15240000" imgH="7924800" progId="Equation.DSMT4">
                  <p:embed/>
                  <p:pic>
                    <p:nvPicPr>
                      <p:cNvPr id="0" name="图片 6156"/>
                      <p:cNvPicPr>
                        <a:picLocks noChangeAspect="1"/>
                      </p:cNvPicPr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135140" y="2910030"/>
                        <a:ext cx="1437743" cy="74757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921913" y="3576852"/>
          <a:ext cx="3995716" cy="943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24" imgW="43891200" imgH="10363200" progId="Equation.DSMT4">
                  <p:embed/>
                </p:oleObj>
              </mc:Choice>
              <mc:Fallback>
                <p:oleObj name="Equation" r:id="rId24" imgW="43891200" imgH="10363200" progId="Equation.DSMT4">
                  <p:embed/>
                  <p:pic>
                    <p:nvPicPr>
                      <p:cNvPr id="0" name="图片 6157"/>
                      <p:cNvPicPr>
                        <a:picLocks noChangeAspect="1"/>
                      </p:cNvPicPr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921913" y="3576852"/>
                        <a:ext cx="3995716" cy="94343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8" name="Object 16"/>
          <p:cNvGraphicFramePr>
            <a:graphicFrameLocks noChangeAspect="1"/>
          </p:cNvGraphicFramePr>
          <p:nvPr/>
        </p:nvGraphicFramePr>
        <p:xfrm>
          <a:off x="1260317" y="4565214"/>
          <a:ext cx="805152" cy="475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26" imgW="8229600" imgH="4876800" progId="Equation.DSMT4">
                  <p:embed/>
                </p:oleObj>
              </mc:Choice>
              <mc:Fallback>
                <p:oleObj name="Equation" r:id="rId26" imgW="8229600" imgH="4876800" progId="Equation.DSMT4">
                  <p:embed/>
                  <p:pic>
                    <p:nvPicPr>
                      <p:cNvPr id="0" name="图片 615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60317" y="4565214"/>
                        <a:ext cx="805152" cy="47577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113736" y="4572757"/>
          <a:ext cx="416186" cy="38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27" imgW="3048000" imgH="3352800" progId="Equation.DSMT4">
                  <p:embed/>
                </p:oleObj>
              </mc:Choice>
              <mc:Fallback>
                <p:oleObj name="Equation" r:id="rId27" imgW="3048000" imgH="3352800" progId="Equation.DSMT4">
                  <p:embed/>
                  <p:pic>
                    <p:nvPicPr>
                      <p:cNvPr id="0" name="图片 6159"/>
                      <p:cNvPicPr>
                        <a:picLocks noChangeAspect="1"/>
                      </p:cNvPicPr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113736" y="4572757"/>
                        <a:ext cx="416186" cy="3820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6570248" y="4518675"/>
          <a:ext cx="1110711" cy="455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29" imgW="11887200" imgH="4876800" progId="Equation.DSMT4">
                  <p:embed/>
                </p:oleObj>
              </mc:Choice>
              <mc:Fallback>
                <p:oleObj name="Equation" r:id="rId29" imgW="11887200" imgH="4876800" progId="Equation.DSMT4">
                  <p:embed/>
                  <p:pic>
                    <p:nvPicPr>
                      <p:cNvPr id="0" name="图片 6160"/>
                      <p:cNvPicPr>
                        <a:picLocks noChangeAspect="1"/>
                      </p:cNvPicPr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570248" y="4518675"/>
                        <a:ext cx="1110711" cy="45567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0035752" y="4618238"/>
          <a:ext cx="285126" cy="362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31" imgW="3048000" imgH="3352800" progId="Equation.DSMT4">
                  <p:embed/>
                </p:oleObj>
              </mc:Choice>
              <mc:Fallback>
                <p:oleObj name="Equation" r:id="rId31" imgW="3048000" imgH="3352800" progId="Equation.DSMT4">
                  <p:embed/>
                  <p:pic>
                    <p:nvPicPr>
                      <p:cNvPr id="0" name="图片 6161"/>
                      <p:cNvPicPr>
                        <a:picLocks noChangeAspect="1"/>
                      </p:cNvPicPr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0035752" y="4618238"/>
                        <a:ext cx="285126" cy="362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2" name="Object 20"/>
          <p:cNvGraphicFramePr>
            <a:graphicFrameLocks noChangeAspect="1"/>
          </p:cNvGraphicFramePr>
          <p:nvPr/>
        </p:nvGraphicFramePr>
        <p:xfrm>
          <a:off x="10772475" y="4562779"/>
          <a:ext cx="251539" cy="407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33" imgW="3048000" imgH="4267200" progId="Equation.DSMT4">
                  <p:embed/>
                </p:oleObj>
              </mc:Choice>
              <mc:Fallback>
                <p:oleObj name="Equation" r:id="rId33" imgW="3048000" imgH="4267200" progId="Equation.DSMT4">
                  <p:embed/>
                  <p:pic>
                    <p:nvPicPr>
                      <p:cNvPr id="0" name="图片 6162"/>
                      <p:cNvPicPr>
                        <a:picLocks noChangeAspect="1"/>
                      </p:cNvPicPr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0772475" y="4562779"/>
                        <a:ext cx="251539" cy="4072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3" name="Object 21"/>
          <p:cNvGraphicFramePr>
            <a:graphicFrameLocks noChangeAspect="1"/>
          </p:cNvGraphicFramePr>
          <p:nvPr/>
        </p:nvGraphicFramePr>
        <p:xfrm>
          <a:off x="4490489" y="4898443"/>
          <a:ext cx="802274" cy="476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35" imgW="8229600" imgH="4876800" progId="Equation.DSMT4">
                  <p:embed/>
                </p:oleObj>
              </mc:Choice>
              <mc:Fallback>
                <p:oleObj name="Equation" r:id="rId35" imgW="8229600" imgH="4876800" progId="Equation.DSMT4">
                  <p:embed/>
                  <p:pic>
                    <p:nvPicPr>
                      <p:cNvPr id="0" name="图片 616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0489" y="4898443"/>
                        <a:ext cx="802274" cy="47676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4" name="Object 22"/>
          <p:cNvGraphicFramePr>
            <a:graphicFrameLocks noChangeAspect="1"/>
          </p:cNvGraphicFramePr>
          <p:nvPr/>
        </p:nvGraphicFramePr>
        <p:xfrm>
          <a:off x="9220214" y="4902683"/>
          <a:ext cx="7858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36" imgW="8229600" imgH="4876800" progId="Equation.DSMT4">
                  <p:embed/>
                </p:oleObj>
              </mc:Choice>
              <mc:Fallback>
                <p:oleObj name="Equation" r:id="rId36" imgW="8229600" imgH="4876800" progId="Equation.DSMT4">
                  <p:embed/>
                  <p:pic>
                    <p:nvPicPr>
                      <p:cNvPr id="0" name="图片 6164"/>
                      <p:cNvPicPr>
                        <a:picLocks noChangeAspect="1"/>
                      </p:cNvPicPr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9220214" y="4902683"/>
                        <a:ext cx="785813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5" name="Object 23"/>
          <p:cNvGraphicFramePr>
            <a:graphicFrameLocks noChangeAspect="1"/>
          </p:cNvGraphicFramePr>
          <p:nvPr/>
        </p:nvGraphicFramePr>
        <p:xfrm>
          <a:off x="668297" y="5211883"/>
          <a:ext cx="8651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38" imgW="8229600" imgH="4876800" progId="Equation.DSMT4">
                  <p:embed/>
                </p:oleObj>
              </mc:Choice>
              <mc:Fallback>
                <p:oleObj name="Equation" r:id="rId38" imgW="8229600" imgH="4876800" progId="Equation.DSMT4">
                  <p:embed/>
                  <p:pic>
                    <p:nvPicPr>
                      <p:cNvPr id="0" name="图片 6165"/>
                      <p:cNvPicPr>
                        <a:picLocks noChangeAspect="1"/>
                      </p:cNvPicPr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668297" y="5211883"/>
                        <a:ext cx="865187" cy="5143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0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0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0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0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0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0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0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0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0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0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0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0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0295" y="474562"/>
            <a:ext cx="231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B0F0"/>
                </a:solidFill>
              </a:rPr>
              <a:t>几点注记</a:t>
            </a:r>
            <a:endParaRPr lang="zh-CN" alt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480" y="1458410"/>
            <a:ext cx="107086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zh-CN" sz="2800" b="1" dirty="0" smtClean="0">
                <a:solidFill>
                  <a:srgbClr val="FF0000"/>
                </a:solidFill>
              </a:rPr>
              <a:t>定积分只针对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上的有界函数定义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 如果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是一个在闭区间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  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514350" indent="-514350"/>
            <a:r>
              <a:rPr lang="en-US" altLang="zh-CN" sz="2800" b="1" dirty="0" smtClean="0">
                <a:solidFill>
                  <a:srgbClr val="FF0000"/>
                </a:solidFill>
              </a:rPr>
              <a:t>          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上有定义的无界函数，则定积分一定不存在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   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       </a:t>
            </a:r>
            <a:r>
              <a:rPr lang="zh-CN" altLang="zh-CN" sz="2800" b="1" dirty="0" smtClean="0"/>
              <a:t>事实上，对任意给定的正数</a:t>
            </a:r>
            <a:r>
              <a:rPr lang="en-US" altLang="zh-CN" sz="2800" b="1" dirty="0" smtClean="0"/>
              <a:t>     </a:t>
            </a:r>
            <a:r>
              <a:rPr lang="zh-CN" altLang="zh-CN" sz="2800" b="1" dirty="0" smtClean="0"/>
              <a:t>及任意小的正数</a:t>
            </a: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，我们都可以作出一个分割</a:t>
            </a: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，使得对应的</a:t>
            </a:r>
            <a:r>
              <a:rPr lang="en-US" altLang="zh-CN" sz="2800" b="1" dirty="0" smtClean="0"/>
              <a:t>           </a:t>
            </a:r>
            <a:r>
              <a:rPr lang="zh-CN" altLang="zh-CN" sz="2800" b="1" dirty="0" smtClean="0"/>
              <a:t>，而</a:t>
            </a:r>
            <a:r>
              <a:rPr lang="en-US" altLang="zh-CN" sz="2800" b="1" dirty="0" smtClean="0"/>
              <a:t>              </a:t>
            </a:r>
            <a:r>
              <a:rPr lang="zh-CN" altLang="zh-CN" sz="2800" b="1" dirty="0" smtClean="0"/>
              <a:t>由此可见，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极限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zh-CN" altLang="zh-CN" sz="2800" b="1" dirty="0" smtClean="0"/>
              <a:t>不存在，因此</a:t>
            </a:r>
            <a:r>
              <a:rPr lang="en-US" altLang="zh-CN" sz="2800" b="1" dirty="0" smtClean="0"/>
              <a:t>        </a:t>
            </a:r>
            <a:r>
              <a:rPr lang="zh-CN" altLang="zh-CN" sz="2800" b="1" dirty="0" smtClean="0"/>
              <a:t>在区间</a:t>
            </a:r>
            <a:r>
              <a:rPr lang="en-US" altLang="zh-CN" sz="2800" b="1" dirty="0" smtClean="0"/>
              <a:t>        </a:t>
            </a:r>
            <a:r>
              <a:rPr lang="zh-CN" altLang="zh-CN" sz="2800" b="1" dirty="0" smtClean="0"/>
              <a:t>上不可积</a:t>
            </a:r>
            <a:r>
              <a:rPr lang="en-US" altLang="zh-CN" sz="2800" b="1" dirty="0" smtClean="0"/>
              <a:t>. </a:t>
            </a:r>
            <a:endParaRPr lang="zh-CN" altLang="en-US" sz="2800" b="1" dirty="0"/>
          </a:p>
        </p:txBody>
      </p:sp>
      <p:graphicFrame>
        <p:nvGraphicFramePr>
          <p:cNvPr id="91154" name="Object 18"/>
          <p:cNvGraphicFramePr>
            <a:graphicFrameLocks noChangeAspect="1"/>
          </p:cNvGraphicFramePr>
          <p:nvPr/>
        </p:nvGraphicFramePr>
        <p:xfrm>
          <a:off x="3427040" y="1516230"/>
          <a:ext cx="774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8229600" imgH="4876800" progId="Equation.DSMT4">
                  <p:embed/>
                </p:oleObj>
              </mc:Choice>
              <mc:Fallback>
                <p:oleObj name="Equation" r:id="rId1" imgW="8229600" imgH="4876800" progId="Equation.DSMT4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7040" y="1516230"/>
                        <a:ext cx="774700" cy="460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5" name="Object 19"/>
          <p:cNvGraphicFramePr>
            <a:graphicFrameLocks noChangeAspect="1"/>
          </p:cNvGraphicFramePr>
          <p:nvPr/>
        </p:nvGraphicFramePr>
        <p:xfrm>
          <a:off x="1330399" y="1936171"/>
          <a:ext cx="774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8229600" imgH="4876800" progId="Equation.DSMT4">
                  <p:embed/>
                </p:oleObj>
              </mc:Choice>
              <mc:Fallback>
                <p:oleObj name="Equation" r:id="rId3" imgW="8229600" imgH="4876800" progId="Equation.DSMT4">
                  <p:embed/>
                  <p:pic>
                    <p:nvPicPr>
                      <p:cNvPr id="0" name="图片 716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0399" y="1936171"/>
                        <a:ext cx="774700" cy="460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6" name="Object 20"/>
          <p:cNvGraphicFramePr>
            <a:graphicFrameLocks noChangeAspect="1"/>
          </p:cNvGraphicFramePr>
          <p:nvPr/>
        </p:nvGraphicFramePr>
        <p:xfrm>
          <a:off x="7975745" y="1522244"/>
          <a:ext cx="72231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8229600" imgH="4876800" progId="Equation.DSMT4">
                  <p:embed/>
                </p:oleObj>
              </mc:Choice>
              <mc:Fallback>
                <p:oleObj name="Equation" r:id="rId5" imgW="8229600" imgH="4876800" progId="Equation.DSMT4">
                  <p:embed/>
                  <p:pic>
                    <p:nvPicPr>
                      <p:cNvPr id="0" name="图片 717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75745" y="1522244"/>
                        <a:ext cx="722313" cy="4270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788417" y="2379569"/>
          <a:ext cx="474026" cy="385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4876800" imgH="3962400" progId="Equation.DSMT4">
                  <p:embed/>
                </p:oleObj>
              </mc:Choice>
              <mc:Fallback>
                <p:oleObj name="Equation" r:id="rId7" imgW="4876800" imgH="3962400" progId="Equation.DSMT4">
                  <p:embed/>
                  <p:pic>
                    <p:nvPicPr>
                      <p:cNvPr id="0" name="图片 717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88417" y="2379569"/>
                        <a:ext cx="474026" cy="38514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8774112" y="2393857"/>
          <a:ext cx="369887" cy="406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3048000" imgH="3352800" progId="Equation.DSMT4">
                  <p:embed/>
                </p:oleObj>
              </mc:Choice>
              <mc:Fallback>
                <p:oleObj name="Equation" r:id="rId9" imgW="3048000" imgH="3352800" progId="Equation.DSMT4">
                  <p:embed/>
                  <p:pic>
                    <p:nvPicPr>
                      <p:cNvPr id="0" name="图片 717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74112" y="2393857"/>
                        <a:ext cx="369887" cy="40687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973798" y="2822219"/>
          <a:ext cx="371829" cy="402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3657600" imgH="3962400" progId="Equation.DSMT4">
                  <p:embed/>
                </p:oleObj>
              </mc:Choice>
              <mc:Fallback>
                <p:oleObj name="Equation" r:id="rId11" imgW="3657600" imgH="3962400" progId="Equation.DSMT4">
                  <p:embed/>
                  <p:pic>
                    <p:nvPicPr>
                      <p:cNvPr id="0" name="图片 717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73798" y="2822219"/>
                        <a:ext cx="371829" cy="4028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5501994" y="2747439"/>
          <a:ext cx="1109591" cy="587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10363200" imgH="5486400" progId="Equation.DSMT4">
                  <p:embed/>
                </p:oleObj>
              </mc:Choice>
              <mc:Fallback>
                <p:oleObj name="Equation" r:id="rId13" imgW="10363200" imgH="5486400" progId="Equation.DSMT4">
                  <p:embed/>
                  <p:pic>
                    <p:nvPicPr>
                      <p:cNvPr id="0" name="图片 7174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01994" y="2747439"/>
                        <a:ext cx="1109591" cy="5874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7265354" y="2734739"/>
          <a:ext cx="1297734" cy="564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5" imgW="14020800" imgH="6096000" progId="Equation.DSMT4">
                  <p:embed/>
                </p:oleObj>
              </mc:Choice>
              <mc:Fallback>
                <p:oleObj name="Equation" r:id="rId15" imgW="14020800" imgH="6096000" progId="Equation.DSMT4">
                  <p:embed/>
                  <p:pic>
                    <p:nvPicPr>
                      <p:cNvPr id="0" name="图片 7175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65354" y="2734739"/>
                        <a:ext cx="1297734" cy="5642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4162518" y="3183721"/>
          <a:ext cx="2313586" cy="93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17" imgW="25603200" imgH="10363200" progId="Equation.DSMT4">
                  <p:embed/>
                </p:oleObj>
              </mc:Choice>
              <mc:Fallback>
                <p:oleObj name="Equation" r:id="rId17" imgW="25603200" imgH="10363200" progId="Equation.DSMT4">
                  <p:embed/>
                  <p:pic>
                    <p:nvPicPr>
                      <p:cNvPr id="0" name="图片 7176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62518" y="3183721"/>
                        <a:ext cx="2313586" cy="936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3" name="Object 27"/>
          <p:cNvGraphicFramePr>
            <a:graphicFrameLocks noChangeAspect="1"/>
          </p:cNvGraphicFramePr>
          <p:nvPr/>
        </p:nvGraphicFramePr>
        <p:xfrm>
          <a:off x="2944570" y="4071807"/>
          <a:ext cx="72231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19" imgW="8229600" imgH="4876800" progId="Equation.DSMT4">
                  <p:embed/>
                </p:oleObj>
              </mc:Choice>
              <mc:Fallback>
                <p:oleObj name="Equation" r:id="rId19" imgW="8229600" imgH="4876800" progId="Equation.DSMT4">
                  <p:embed/>
                  <p:pic>
                    <p:nvPicPr>
                      <p:cNvPr id="0" name="图片 7177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944570" y="4071807"/>
                        <a:ext cx="722313" cy="4270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4" name="Object 28"/>
          <p:cNvGraphicFramePr>
            <a:graphicFrameLocks noChangeAspect="1"/>
          </p:cNvGraphicFramePr>
          <p:nvPr/>
        </p:nvGraphicFramePr>
        <p:xfrm>
          <a:off x="4760988" y="4055036"/>
          <a:ext cx="774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21" imgW="8229600" imgH="4876800" progId="Equation.DSMT4">
                  <p:embed/>
                </p:oleObj>
              </mc:Choice>
              <mc:Fallback>
                <p:oleObj name="Equation" r:id="rId21" imgW="8229600" imgH="4876800" progId="Equation.DSMT4">
                  <p:embed/>
                  <p:pic>
                    <p:nvPicPr>
                      <p:cNvPr id="0" name="图片 7178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760988" y="4055036"/>
                        <a:ext cx="774700" cy="460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06824" y="4711849"/>
            <a:ext cx="11005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2.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在定积分的定义中，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极限是针对             取的，而不是针对           取的，只有这样，才能准确反映无限加细这个过程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6187123" y="4742012"/>
          <a:ext cx="1246434" cy="55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23" imgW="13106400" imgH="5791200" progId="Equation.DSMT4">
                  <p:embed/>
                </p:oleObj>
              </mc:Choice>
              <mc:Fallback>
                <p:oleObj name="Equation" r:id="rId23" imgW="13106400" imgH="5791200" progId="Equation.DSMT4">
                  <p:embed/>
                  <p:pic>
                    <p:nvPicPr>
                      <p:cNvPr id="0" name="图片 7179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187123" y="4742012"/>
                        <a:ext cx="1246434" cy="550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10358102" y="4792812"/>
          <a:ext cx="1248463" cy="392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25" imgW="10668000" imgH="3352800" progId="Equation.DSMT4">
                  <p:embed/>
                </p:oleObj>
              </mc:Choice>
              <mc:Fallback>
                <p:oleObj name="Equation" r:id="rId25" imgW="10668000" imgH="3352800" progId="Equation.DSMT4">
                  <p:embed/>
                  <p:pic>
                    <p:nvPicPr>
                      <p:cNvPr id="0" name="图片 7180"/>
                      <p:cNvPicPr>
                        <a:picLocks noChangeAspect="1"/>
                      </p:cNvPicPr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358102" y="4792812"/>
                        <a:ext cx="1248463" cy="39237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35915" y="5733825"/>
            <a:ext cx="8832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不同的分割方法，不同的取点方法都会影响积分和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当函数可积时，分割方法与取点方法不影响极限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1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1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1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1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1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1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2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869" y="462987"/>
            <a:ext cx="2060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0B0F0"/>
                </a:solidFill>
              </a:rPr>
              <a:t>几点注记</a:t>
            </a:r>
            <a:endParaRPr lang="zh-CN" altLang="en-US" sz="3600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3605" y="1122745"/>
            <a:ext cx="103361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zh-CN" sz="2800" b="1" dirty="0" smtClean="0">
                <a:solidFill>
                  <a:srgbClr val="FF0000"/>
                </a:solidFill>
              </a:rPr>
              <a:t>定积分只针对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上的有界函数定义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 如果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是一个在闭区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514350" indent="-514350"/>
            <a:r>
              <a:rPr lang="zh-CN" altLang="zh-CN" sz="2800" b="1" dirty="0" smtClean="0">
                <a:solidFill>
                  <a:srgbClr val="FF0000"/>
                </a:solidFill>
              </a:rPr>
              <a:t>间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上有定义的无界函数，则定积分一定不存在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   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219138" name="Object 2"/>
          <p:cNvGraphicFramePr>
            <a:graphicFrameLocks noChangeAspect="1"/>
          </p:cNvGraphicFramePr>
          <p:nvPr/>
        </p:nvGraphicFramePr>
        <p:xfrm>
          <a:off x="4418595" y="1219020"/>
          <a:ext cx="774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8229600" imgH="4876800" progId="Equation.DSMT4">
                  <p:embed/>
                </p:oleObj>
              </mc:Choice>
              <mc:Fallback>
                <p:oleObj name="Equation" r:id="rId1" imgW="8229600" imgH="4876800" progId="Equation.DSMT4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8595" y="1219020"/>
                        <a:ext cx="774700" cy="460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39" name="Object 3"/>
          <p:cNvGraphicFramePr>
            <a:graphicFrameLocks noChangeAspect="1"/>
          </p:cNvGraphicFramePr>
          <p:nvPr/>
        </p:nvGraphicFramePr>
        <p:xfrm>
          <a:off x="8947873" y="1186748"/>
          <a:ext cx="72231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8229600" imgH="4876800" progId="Equation.DSMT4">
                  <p:embed/>
                </p:oleObj>
              </mc:Choice>
              <mc:Fallback>
                <p:oleObj name="Equation" r:id="rId3" imgW="8229600" imgH="4876800" progId="Equation.DSMT4">
                  <p:embed/>
                  <p:pic>
                    <p:nvPicPr>
                      <p:cNvPr id="0" name="图片 819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47873" y="1186748"/>
                        <a:ext cx="722313" cy="4270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0" name="Object 4"/>
          <p:cNvGraphicFramePr>
            <a:graphicFrameLocks noChangeAspect="1"/>
          </p:cNvGraphicFramePr>
          <p:nvPr/>
        </p:nvGraphicFramePr>
        <p:xfrm>
          <a:off x="2111938" y="1574217"/>
          <a:ext cx="774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8229600" imgH="4876800" progId="Equation.DSMT4">
                  <p:embed/>
                </p:oleObj>
              </mc:Choice>
              <mc:Fallback>
                <p:oleObj name="Equation" r:id="rId5" imgW="8229600" imgH="4876800" progId="Equation.DSMT4">
                  <p:embed/>
                  <p:pic>
                    <p:nvPicPr>
                      <p:cNvPr id="0" name="图片 819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11938" y="1574217"/>
                        <a:ext cx="774700" cy="460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4010" y="2083443"/>
            <a:ext cx="111695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/>
              <a:t>事实上，对任意给定的正数</a:t>
            </a:r>
            <a:r>
              <a:rPr lang="en-US" altLang="zh-CN" sz="2800" b="1" dirty="0" smtClean="0"/>
              <a:t>     </a:t>
            </a:r>
            <a:r>
              <a:rPr lang="zh-CN" altLang="zh-CN" sz="2800" b="1" dirty="0" smtClean="0"/>
              <a:t>及任意小的正数</a:t>
            </a: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，我们都可以作出一个分割</a:t>
            </a: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，使得对应的</a:t>
            </a:r>
            <a:r>
              <a:rPr lang="en-US" altLang="zh-CN" sz="2800" b="1" dirty="0" smtClean="0"/>
              <a:t>           </a:t>
            </a:r>
            <a:r>
              <a:rPr lang="zh-CN" altLang="zh-CN" sz="2800" b="1" dirty="0" smtClean="0"/>
              <a:t>，而</a:t>
            </a:r>
            <a:r>
              <a:rPr lang="en-US" altLang="zh-CN" sz="2800" b="1" dirty="0" smtClean="0"/>
              <a:t>              </a:t>
            </a:r>
            <a:r>
              <a:rPr lang="zh-CN" altLang="zh-CN" sz="2800" b="1" dirty="0" smtClean="0"/>
              <a:t>由此可见，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极限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zh-CN" altLang="zh-CN" sz="2800" b="1" dirty="0" smtClean="0"/>
              <a:t>不存在，因此</a:t>
            </a:r>
            <a:r>
              <a:rPr lang="en-US" altLang="zh-CN" sz="2800" b="1" dirty="0" smtClean="0"/>
              <a:t>        </a:t>
            </a:r>
            <a:r>
              <a:rPr lang="zh-CN" altLang="zh-CN" sz="2800" b="1" dirty="0" smtClean="0"/>
              <a:t>在区间</a:t>
            </a:r>
            <a:r>
              <a:rPr lang="en-US" altLang="zh-CN" sz="2800" b="1" dirty="0" smtClean="0"/>
              <a:t>        </a:t>
            </a:r>
            <a:r>
              <a:rPr lang="zh-CN" altLang="zh-CN" sz="2800" b="1" dirty="0" smtClean="0"/>
              <a:t>上不可积</a:t>
            </a:r>
            <a:r>
              <a:rPr lang="en-US" altLang="zh-CN" sz="2800" b="1" dirty="0" smtClean="0"/>
              <a:t>. </a:t>
            </a:r>
            <a:endParaRPr lang="zh-CN" altLang="en-US" sz="2800" dirty="0"/>
          </a:p>
        </p:txBody>
      </p:sp>
      <p:graphicFrame>
        <p:nvGraphicFramePr>
          <p:cNvPr id="219141" name="Object 5"/>
          <p:cNvGraphicFramePr>
            <a:graphicFrameLocks noChangeAspect="1"/>
          </p:cNvGraphicFramePr>
          <p:nvPr/>
        </p:nvGraphicFramePr>
        <p:xfrm>
          <a:off x="4931500" y="2148168"/>
          <a:ext cx="474663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6" imgW="4876800" imgH="3962400" progId="Equation.DSMT4">
                  <p:embed/>
                </p:oleObj>
              </mc:Choice>
              <mc:Fallback>
                <p:oleObj name="Equation" r:id="rId6" imgW="4876800" imgH="3962400" progId="Equation.DSMT4">
                  <p:embed/>
                  <p:pic>
                    <p:nvPicPr>
                      <p:cNvPr id="0" name="图片 8195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31500" y="2148168"/>
                        <a:ext cx="474663" cy="3857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2" name="Object 6"/>
          <p:cNvGraphicFramePr>
            <a:graphicFrameLocks noChangeAspect="1"/>
          </p:cNvGraphicFramePr>
          <p:nvPr/>
        </p:nvGraphicFramePr>
        <p:xfrm>
          <a:off x="7952310" y="2150881"/>
          <a:ext cx="3698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8" imgW="3048000" imgH="3352800" progId="Equation.DSMT4">
                  <p:embed/>
                </p:oleObj>
              </mc:Choice>
              <mc:Fallback>
                <p:oleObj name="Equation" r:id="rId8" imgW="3048000" imgH="3352800" progId="Equation.DSMT4">
                  <p:embed/>
                  <p:pic>
                    <p:nvPicPr>
                      <p:cNvPr id="0" name="图片 8196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52310" y="2150881"/>
                        <a:ext cx="369887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3" name="Object 7"/>
          <p:cNvGraphicFramePr>
            <a:graphicFrameLocks noChangeAspect="1"/>
          </p:cNvGraphicFramePr>
          <p:nvPr/>
        </p:nvGraphicFramePr>
        <p:xfrm>
          <a:off x="1758047" y="2602656"/>
          <a:ext cx="3714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0" imgW="3657600" imgH="3962400" progId="Equation.DSMT4">
                  <p:embed/>
                </p:oleObj>
              </mc:Choice>
              <mc:Fallback>
                <p:oleObj name="Equation" r:id="rId10" imgW="3657600" imgH="3962400" progId="Equation.DSMT4">
                  <p:embed/>
                  <p:pic>
                    <p:nvPicPr>
                      <p:cNvPr id="0" name="图片 8197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58047" y="2602656"/>
                        <a:ext cx="371475" cy="403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4" name="Object 8"/>
          <p:cNvGraphicFramePr>
            <a:graphicFrameLocks noChangeAspect="1"/>
          </p:cNvGraphicFramePr>
          <p:nvPr/>
        </p:nvGraphicFramePr>
        <p:xfrm>
          <a:off x="4229060" y="2516470"/>
          <a:ext cx="11096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2" imgW="10363200" imgH="5486400" progId="Equation.DSMT4">
                  <p:embed/>
                </p:oleObj>
              </mc:Choice>
              <mc:Fallback>
                <p:oleObj name="Equation" r:id="rId12" imgW="10363200" imgH="5486400" progId="Equation.DSMT4">
                  <p:embed/>
                  <p:pic>
                    <p:nvPicPr>
                      <p:cNvPr id="0" name="图片 8198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29060" y="2516470"/>
                        <a:ext cx="1109663" cy="587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6050647" y="2503768"/>
          <a:ext cx="12969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14" imgW="14020800" imgH="6096000" progId="Equation.DSMT4">
                  <p:embed/>
                </p:oleObj>
              </mc:Choice>
              <mc:Fallback>
                <p:oleObj name="Equation" r:id="rId14" imgW="14020800" imgH="6096000" progId="Equation.DSMT4">
                  <p:embed/>
                  <p:pic>
                    <p:nvPicPr>
                      <p:cNvPr id="0" name="图片 8199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050647" y="2503768"/>
                        <a:ext cx="1296987" cy="563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6" name="Object 10"/>
          <p:cNvGraphicFramePr>
            <a:graphicFrameLocks noChangeAspect="1"/>
          </p:cNvGraphicFramePr>
          <p:nvPr/>
        </p:nvGraphicFramePr>
        <p:xfrm>
          <a:off x="4671710" y="2939870"/>
          <a:ext cx="23129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16" imgW="25603200" imgH="10363200" progId="Equation.DSMT4">
                  <p:embed/>
                </p:oleObj>
              </mc:Choice>
              <mc:Fallback>
                <p:oleObj name="Equation" r:id="rId16" imgW="25603200" imgH="10363200" progId="Equation.DSMT4">
                  <p:embed/>
                  <p:pic>
                    <p:nvPicPr>
                      <p:cNvPr id="0" name="图片 8200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671710" y="2939870"/>
                        <a:ext cx="2312988" cy="936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7" name="Object 11"/>
          <p:cNvGraphicFramePr>
            <a:graphicFrameLocks noChangeAspect="1"/>
          </p:cNvGraphicFramePr>
          <p:nvPr/>
        </p:nvGraphicFramePr>
        <p:xfrm>
          <a:off x="2829067" y="3828869"/>
          <a:ext cx="72231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18" imgW="8229600" imgH="4876800" progId="Equation.DSMT4">
                  <p:embed/>
                </p:oleObj>
              </mc:Choice>
              <mc:Fallback>
                <p:oleObj name="Equation" r:id="rId18" imgW="8229600" imgH="4876800" progId="Equation.DSMT4">
                  <p:embed/>
                  <p:pic>
                    <p:nvPicPr>
                      <p:cNvPr id="0" name="图片 8201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829067" y="3828869"/>
                        <a:ext cx="722312" cy="4270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8" name="Object 12"/>
          <p:cNvGraphicFramePr>
            <a:graphicFrameLocks noChangeAspect="1"/>
          </p:cNvGraphicFramePr>
          <p:nvPr/>
        </p:nvGraphicFramePr>
        <p:xfrm>
          <a:off x="4668316" y="3857704"/>
          <a:ext cx="774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20" imgW="8229600" imgH="4876800" progId="Equation.DSMT4">
                  <p:embed/>
                </p:oleObj>
              </mc:Choice>
              <mc:Fallback>
                <p:oleObj name="Equation" r:id="rId20" imgW="8229600" imgH="4876800" progId="Equation.DSMT4">
                  <p:embed/>
                  <p:pic>
                    <p:nvPicPr>
                      <p:cNvPr id="0" name="图片 8202"/>
                      <p:cNvPicPr>
                        <a:picLocks noChangeAspect="1"/>
                      </p:cNvPicPr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68316" y="3857704"/>
                        <a:ext cx="774700" cy="460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32435" y="4490977"/>
            <a:ext cx="11401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2.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在定积分的定义中，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极限是针对             取的，而不是针对             取的，只有这样，才能准确反映无限加细这个过程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19149" name="Object 13"/>
          <p:cNvGraphicFramePr>
            <a:graphicFrameLocks noChangeAspect="1"/>
          </p:cNvGraphicFramePr>
          <p:nvPr/>
        </p:nvGraphicFramePr>
        <p:xfrm>
          <a:off x="5954995" y="4487220"/>
          <a:ext cx="12477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22" imgW="13106400" imgH="5791200" progId="Equation.DSMT4">
                  <p:embed/>
                </p:oleObj>
              </mc:Choice>
              <mc:Fallback>
                <p:oleObj name="Equation" r:id="rId22" imgW="13106400" imgH="5791200" progId="Equation.DSMT4">
                  <p:embed/>
                  <p:pic>
                    <p:nvPicPr>
                      <p:cNvPr id="0" name="图片 8203"/>
                      <p:cNvPicPr>
                        <a:picLocks noChangeAspect="1"/>
                      </p:cNvPicPr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954995" y="4487220"/>
                        <a:ext cx="1247775" cy="5508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50" name="Object 14"/>
          <p:cNvGraphicFramePr>
            <a:graphicFrameLocks noChangeAspect="1"/>
          </p:cNvGraphicFramePr>
          <p:nvPr/>
        </p:nvGraphicFramePr>
        <p:xfrm>
          <a:off x="10092220" y="4572743"/>
          <a:ext cx="12477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24" imgW="10668000" imgH="3352800" progId="Equation.DSMT4">
                  <p:embed/>
                </p:oleObj>
              </mc:Choice>
              <mc:Fallback>
                <p:oleObj name="Equation" r:id="rId24" imgW="10668000" imgH="3352800" progId="Equation.DSMT4">
                  <p:embed/>
                  <p:pic>
                    <p:nvPicPr>
                      <p:cNvPr id="0" name="图片 8204"/>
                      <p:cNvPicPr>
                        <a:picLocks noChangeAspect="1"/>
                      </p:cNvPicPr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092220" y="4572743"/>
                        <a:ext cx="1247775" cy="392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17630" y="5694744"/>
            <a:ext cx="9201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不同的分割方法，不同的取点方法都会影响积分和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当函数可积时，分割方法与取点方法不影响极限</a:t>
            </a:r>
            <a:r>
              <a:rPr lang="en-US" altLang="zh-CN" sz="2800" b="1" dirty="0" smtClean="0"/>
              <a:t>.</a:t>
            </a:r>
            <a:endParaRPr lang="zh-CN" altLang="en-US" sz="2800" b="1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  <p:bldP spid="18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7144" y="578734"/>
            <a:ext cx="9618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3.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定积分定义中的积分和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       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只涉及到所取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点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           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072228" y="669020"/>
          <a:ext cx="2018476" cy="1143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18288000" imgH="10363200" progId="Equation.DSMT4">
                  <p:embed/>
                </p:oleObj>
              </mc:Choice>
              <mc:Fallback>
                <p:oleObj name="Equation" r:id="rId1" imgW="18288000" imgH="10363200" progId="Equation.DSMT4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72228" y="669020"/>
                        <a:ext cx="2018476" cy="114380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29205" y="4838218"/>
            <a:ext cx="10972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4.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 改变函数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在区间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中有限个点的函数值，不影响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在区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zh-CN" sz="2800" b="1" dirty="0" smtClean="0">
                <a:solidFill>
                  <a:srgbClr val="FF0000"/>
                </a:solidFill>
              </a:rPr>
              <a:t>间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上的可积性，当可积时，也不会影响积分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    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的值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  <p:graphicFrame>
        <p:nvGraphicFramePr>
          <p:cNvPr id="132106" name="Object 10"/>
          <p:cNvGraphicFramePr>
            <a:graphicFrameLocks noChangeAspect="1"/>
          </p:cNvGraphicFramePr>
          <p:nvPr/>
        </p:nvGraphicFramePr>
        <p:xfrm>
          <a:off x="2697384" y="4903145"/>
          <a:ext cx="72231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8229600" imgH="4876800" progId="Equation.DSMT4">
                  <p:embed/>
                </p:oleObj>
              </mc:Choice>
              <mc:Fallback>
                <p:oleObj name="Equation" r:id="rId3" imgW="8229600" imgH="4876800" progId="Equation.DSMT4">
                  <p:embed/>
                  <p:pic>
                    <p:nvPicPr>
                      <p:cNvPr id="0" name="图片 921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7384" y="4903145"/>
                        <a:ext cx="722313" cy="4270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7" name="Object 11"/>
          <p:cNvGraphicFramePr>
            <a:graphicFrameLocks noChangeAspect="1"/>
          </p:cNvGraphicFramePr>
          <p:nvPr/>
        </p:nvGraphicFramePr>
        <p:xfrm>
          <a:off x="4522767" y="4876620"/>
          <a:ext cx="774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8229600" imgH="4876800" progId="Equation.DSMT4">
                  <p:embed/>
                </p:oleObj>
              </mc:Choice>
              <mc:Fallback>
                <p:oleObj name="Equation" r:id="rId5" imgW="8229600" imgH="4876800" progId="Equation.DSMT4">
                  <p:embed/>
                  <p:pic>
                    <p:nvPicPr>
                      <p:cNvPr id="0" name="图片 921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22767" y="4876620"/>
                        <a:ext cx="774700" cy="460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8" name="Object 12"/>
          <p:cNvGraphicFramePr>
            <a:graphicFrameLocks noChangeAspect="1"/>
          </p:cNvGraphicFramePr>
          <p:nvPr/>
        </p:nvGraphicFramePr>
        <p:xfrm>
          <a:off x="10031494" y="4922919"/>
          <a:ext cx="72231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8229600" imgH="4876800" progId="Equation.DSMT4">
                  <p:embed/>
                </p:oleObj>
              </mc:Choice>
              <mc:Fallback>
                <p:oleObj name="Equation" r:id="rId7" imgW="8229600" imgH="4876800" progId="Equation.DSMT4">
                  <p:embed/>
                  <p:pic>
                    <p:nvPicPr>
                      <p:cNvPr id="0" name="图片 921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31494" y="4922919"/>
                        <a:ext cx="722312" cy="4270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9" name="Object 13"/>
          <p:cNvGraphicFramePr>
            <a:graphicFrameLocks noChangeAspect="1"/>
          </p:cNvGraphicFramePr>
          <p:nvPr/>
        </p:nvGraphicFramePr>
        <p:xfrm>
          <a:off x="1208410" y="5729308"/>
          <a:ext cx="774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8" imgW="8229600" imgH="4876800" progId="Equation.DSMT4">
                  <p:embed/>
                </p:oleObj>
              </mc:Choice>
              <mc:Fallback>
                <p:oleObj name="Equation" r:id="rId8" imgW="8229600" imgH="4876800" progId="Equation.DSMT4">
                  <p:embed/>
                  <p:pic>
                    <p:nvPicPr>
                      <p:cNvPr id="0" name="图片 922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8410" y="5729308"/>
                        <a:ext cx="774700" cy="460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0" name="Object 14"/>
          <p:cNvGraphicFramePr>
            <a:graphicFrameLocks noChangeAspect="1"/>
          </p:cNvGraphicFramePr>
          <p:nvPr/>
        </p:nvGraphicFramePr>
        <p:xfrm>
          <a:off x="8411620" y="5490660"/>
          <a:ext cx="17637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9" imgW="15240000" imgH="7924800" progId="Equation.DSMT4">
                  <p:embed/>
                </p:oleObj>
              </mc:Choice>
              <mc:Fallback>
                <p:oleObj name="Equation" r:id="rId9" imgW="15240000" imgH="7924800" progId="Equation.DSMT4">
                  <p:embed/>
                  <p:pic>
                    <p:nvPicPr>
                      <p:cNvPr id="0" name="图片 922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11620" y="5490660"/>
                        <a:ext cx="1763713" cy="917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1280" y="1694669"/>
            <a:ext cx="107576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                                     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的函数值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和各个小区间的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区间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长度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       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    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，而函数值和区间长度与积分变量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并没有什么关系，因此作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zh-CN" sz="2800" b="1" dirty="0" smtClean="0">
                <a:solidFill>
                  <a:srgbClr val="FF0000"/>
                </a:solidFill>
              </a:rPr>
              <a:t>为积分和的极限的定积分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    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也与积分变量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没有什么关系！</a:t>
            </a:r>
            <a:endParaRPr lang="zh-CN" altLang="en-US" sz="2800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960157" y="1703266"/>
          <a:ext cx="4006570" cy="576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1" imgW="38100000" imgH="5486400" progId="Equation.DSMT4">
                  <p:embed/>
                </p:oleObj>
              </mc:Choice>
              <mc:Fallback>
                <p:oleObj name="Equation" r:id="rId11" imgW="38100000" imgH="5486400" progId="Equation.DSMT4">
                  <p:embed/>
                  <p:pic>
                    <p:nvPicPr>
                      <p:cNvPr id="0" name="图片 922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0157" y="1703266"/>
                        <a:ext cx="4006570" cy="57694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6390049" y="1656969"/>
          <a:ext cx="948300" cy="568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13" imgW="9144000" imgH="5486400" progId="Equation.DSMT4">
                  <p:embed/>
                </p:oleObj>
              </mc:Choice>
              <mc:Fallback>
                <p:oleObj name="Equation" r:id="rId13" imgW="9144000" imgH="5486400" progId="Equation.DSMT4">
                  <p:embed/>
                  <p:pic>
                    <p:nvPicPr>
                      <p:cNvPr id="0" name="图片 9223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90049" y="1656969"/>
                        <a:ext cx="948300" cy="5689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037723" y="2490345"/>
          <a:ext cx="605883" cy="605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15" imgW="5486400" imgH="5486400" progId="Equation.DSMT4">
                  <p:embed/>
                </p:oleObj>
              </mc:Choice>
              <mc:Fallback>
                <p:oleObj name="Equation" r:id="rId15" imgW="5486400" imgH="5486400" progId="Equation.DSMT4">
                  <p:embed/>
                  <p:pic>
                    <p:nvPicPr>
                      <p:cNvPr id="0" name="图片 9224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37723" y="2490345"/>
                        <a:ext cx="605883" cy="60588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7037910" y="2614230"/>
          <a:ext cx="393036" cy="432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17" imgW="3048000" imgH="3352800" progId="Equation.DSMT4">
                  <p:embed/>
                </p:oleObj>
              </mc:Choice>
              <mc:Fallback>
                <p:oleObj name="Equation" r:id="rId17" imgW="3048000" imgH="3352800" progId="Equation.DSMT4">
                  <p:embed/>
                  <p:pic>
                    <p:nvPicPr>
                      <p:cNvPr id="0" name="图片 9225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37910" y="2614230"/>
                        <a:ext cx="393036" cy="4323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5" name="Object 19"/>
          <p:cNvGraphicFramePr>
            <a:graphicFrameLocks noChangeAspect="1"/>
          </p:cNvGraphicFramePr>
          <p:nvPr/>
        </p:nvGraphicFramePr>
        <p:xfrm>
          <a:off x="8711698" y="3443971"/>
          <a:ext cx="39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19" imgW="3048000" imgH="3352800" progId="Equation.DSMT4">
                  <p:embed/>
                </p:oleObj>
              </mc:Choice>
              <mc:Fallback>
                <p:oleObj name="Equation" r:id="rId19" imgW="3048000" imgH="3352800" progId="Equation.DSMT4">
                  <p:embed/>
                  <p:pic>
                    <p:nvPicPr>
                      <p:cNvPr id="0" name="图片 9226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711698" y="3443971"/>
                        <a:ext cx="3937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4781491" y="3203474"/>
          <a:ext cx="1758206" cy="914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21" imgW="15240000" imgH="7924800" progId="Equation.DSMT4">
                  <p:embed/>
                </p:oleObj>
              </mc:Choice>
              <mc:Fallback>
                <p:oleObj name="Equation" r:id="rId21" imgW="15240000" imgH="7924800" progId="Equation.DSMT4">
                  <p:embed/>
                  <p:pic>
                    <p:nvPicPr>
                      <p:cNvPr id="0" name="图片 9227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781491" y="3203474"/>
                        <a:ext cx="1758206" cy="91426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0846" y="462987"/>
            <a:ext cx="9780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F0"/>
                </a:solidFill>
              </a:rPr>
              <a:t>在        </a:t>
            </a:r>
            <a:r>
              <a:rPr lang="en-US" altLang="zh-CN" sz="3200" b="1" dirty="0" err="1" smtClean="0">
                <a:solidFill>
                  <a:srgbClr val="00B0F0"/>
                </a:solidFill>
              </a:rPr>
              <a:t>上可积也称为黎曼可积</a:t>
            </a:r>
            <a:r>
              <a:rPr lang="en-US" altLang="zh-CN" sz="3200" b="1" dirty="0" smtClean="0">
                <a:solidFill>
                  <a:srgbClr val="00B0F0"/>
                </a:solidFill>
              </a:rPr>
              <a:t>. </a:t>
            </a:r>
            <a:r>
              <a:rPr lang="en-US" altLang="zh-CN" sz="3200" b="1" dirty="0" err="1" smtClean="0">
                <a:solidFill>
                  <a:srgbClr val="00B0F0"/>
                </a:solidFill>
              </a:rPr>
              <a:t>通常把闭区间</a:t>
            </a:r>
            <a:r>
              <a:rPr lang="en-US" altLang="zh-CN" sz="3200" b="1" dirty="0" smtClean="0">
                <a:solidFill>
                  <a:srgbClr val="00B0F0"/>
                </a:solidFill>
              </a:rPr>
              <a:t>       </a:t>
            </a:r>
            <a:r>
              <a:rPr lang="en-US" altLang="zh-CN" sz="3200" b="1" dirty="0" err="1" smtClean="0">
                <a:solidFill>
                  <a:srgbClr val="00B0F0"/>
                </a:solidFill>
              </a:rPr>
              <a:t>上所有黎曼可积函数构成的集合表示为</a:t>
            </a:r>
            <a:r>
              <a:rPr lang="en-US" altLang="zh-CN" sz="3200" b="1" dirty="0" smtClean="0">
                <a:solidFill>
                  <a:srgbClr val="00B0F0"/>
                </a:solidFill>
              </a:rPr>
              <a:t>           </a:t>
            </a:r>
            <a:r>
              <a:rPr lang="en-US" altLang="zh-CN" sz="3200" b="1" dirty="0" err="1" smtClean="0">
                <a:solidFill>
                  <a:srgbClr val="00B0F0"/>
                </a:solidFill>
              </a:rPr>
              <a:t>因此</a:t>
            </a:r>
            <a:r>
              <a:rPr lang="en-US" altLang="zh-CN" sz="3200" b="1" dirty="0" smtClean="0">
                <a:solidFill>
                  <a:srgbClr val="00B0F0"/>
                </a:solidFill>
              </a:rPr>
              <a:t>      </a:t>
            </a:r>
            <a:r>
              <a:rPr lang="en-US" altLang="zh-CN" sz="3200" b="1" dirty="0" err="1" smtClean="0">
                <a:solidFill>
                  <a:srgbClr val="00B0F0"/>
                </a:solidFill>
              </a:rPr>
              <a:t>在闭区间</a:t>
            </a:r>
            <a:r>
              <a:rPr lang="en-US" altLang="zh-CN" sz="3200" b="1" dirty="0" smtClean="0">
                <a:solidFill>
                  <a:srgbClr val="00B0F0"/>
                </a:solidFill>
              </a:rPr>
              <a:t>       </a:t>
            </a:r>
            <a:r>
              <a:rPr lang="en-US" altLang="zh-CN" sz="3200" b="1" dirty="0" err="1" smtClean="0">
                <a:solidFill>
                  <a:srgbClr val="00B0F0"/>
                </a:solidFill>
              </a:rPr>
              <a:t>上黎曼可积可简单地表示为</a:t>
            </a:r>
            <a:endParaRPr lang="zh-CN" altLang="en-US" dirty="0">
              <a:solidFill>
                <a:srgbClr val="00B0F0"/>
              </a:solidFill>
            </a:endParaRPr>
          </a:p>
        </p:txBody>
      </p:sp>
      <p:graphicFrame>
        <p:nvGraphicFramePr>
          <p:cNvPr id="133122" name="Object 2"/>
          <p:cNvGraphicFramePr>
            <a:graphicFrameLocks noChangeAspect="1"/>
          </p:cNvGraphicFramePr>
          <p:nvPr/>
        </p:nvGraphicFramePr>
        <p:xfrm>
          <a:off x="2520809" y="524075"/>
          <a:ext cx="832119" cy="494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1" imgW="8229600" imgH="4876800" progId="Equation.DSMT4">
                  <p:embed/>
                </p:oleObj>
              </mc:Choice>
              <mc:Fallback>
                <p:oleObj name="Equation" r:id="rId1" imgW="8229600" imgH="4876800" progId="Equation.DSMT4">
                  <p:embed/>
                  <p:pic>
                    <p:nvPicPr>
                      <p:cNvPr id="0" name="图片 1024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20809" y="524075"/>
                        <a:ext cx="832119" cy="49449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10098349" y="519856"/>
          <a:ext cx="8318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8229600" imgH="4876800" progId="Equation.DSMT4">
                  <p:embed/>
                </p:oleObj>
              </mc:Choice>
              <mc:Fallback>
                <p:oleObj name="Equation" r:id="rId3" imgW="8229600" imgH="4876800" progId="Equation.DSMT4">
                  <p:embed/>
                  <p:pic>
                    <p:nvPicPr>
                      <p:cNvPr id="0" name="图片 1024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98349" y="519856"/>
                        <a:ext cx="831850" cy="495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596313" y="998337"/>
          <a:ext cx="1219020" cy="513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11582400" imgH="4876800" progId="Equation.DSMT4">
                  <p:embed/>
                </p:oleObj>
              </mc:Choice>
              <mc:Fallback>
                <p:oleObj name="Equation" r:id="rId5" imgW="11582400" imgH="4876800" progId="Equation.DSMT4">
                  <p:embed/>
                  <p:pic>
                    <p:nvPicPr>
                      <p:cNvPr id="0" name="图片 1024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96313" y="998337"/>
                        <a:ext cx="1219020" cy="51327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10665127" y="1039370"/>
          <a:ext cx="840108" cy="496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8229600" imgH="4876800" progId="Equation.DSMT4">
                  <p:embed/>
                </p:oleObj>
              </mc:Choice>
              <mc:Fallback>
                <p:oleObj name="Equation" r:id="rId7" imgW="8229600" imgH="4876800" progId="Equation.DSMT4">
                  <p:embed/>
                  <p:pic>
                    <p:nvPicPr>
                      <p:cNvPr id="0" name="图片 1024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5127" y="1039370"/>
                        <a:ext cx="840108" cy="49667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/>
          <p:cNvGraphicFramePr>
            <a:graphicFrameLocks noChangeAspect="1"/>
          </p:cNvGraphicFramePr>
          <p:nvPr/>
        </p:nvGraphicFramePr>
        <p:xfrm>
          <a:off x="3709124" y="1503704"/>
          <a:ext cx="8318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8229600" imgH="4876800" progId="Equation.DSMT4">
                  <p:embed/>
                </p:oleObj>
              </mc:Choice>
              <mc:Fallback>
                <p:oleObj name="Equation" r:id="rId9" imgW="8229600" imgH="4876800" progId="Equation.DSMT4">
                  <p:embed/>
                  <p:pic>
                    <p:nvPicPr>
                      <p:cNvPr id="0" name="图片 1024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09124" y="1503704"/>
                        <a:ext cx="831850" cy="495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9453096" y="1519198"/>
          <a:ext cx="2204705" cy="483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1" imgW="22250400" imgH="4876800" progId="Equation.DSMT4">
                  <p:embed/>
                </p:oleObj>
              </mc:Choice>
              <mc:Fallback>
                <p:oleObj name="Equation" r:id="rId11" imgW="22250400" imgH="4876800" progId="Equation.DSMT4">
                  <p:embed/>
                  <p:pic>
                    <p:nvPicPr>
                      <p:cNvPr id="0" name="图片 10245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53096" y="1519198"/>
                        <a:ext cx="2204705" cy="48322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52441" y="2825448"/>
            <a:ext cx="107760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 smtClean="0">
                <a:solidFill>
                  <a:srgbClr val="FF0000"/>
                </a:solidFill>
              </a:rPr>
              <a:t>定理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3.1.1</a:t>
            </a:r>
            <a:r>
              <a:rPr lang="en-US" altLang="zh-CN" sz="3200" dirty="0" smtClean="0">
                <a:solidFill>
                  <a:srgbClr val="FF0000"/>
                </a:solidFill>
              </a:rPr>
              <a:t>   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若函数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     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在闭区间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     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上连续，则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      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在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    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上可积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.</a:t>
            </a:r>
            <a:endParaRPr lang="zh-CN" altLang="zh-CN" sz="3200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133128" name="Object 8"/>
          <p:cNvGraphicFramePr>
            <a:graphicFrameLocks noChangeAspect="1"/>
          </p:cNvGraphicFramePr>
          <p:nvPr/>
        </p:nvGraphicFramePr>
        <p:xfrm>
          <a:off x="4243268" y="2857929"/>
          <a:ext cx="887570" cy="524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3" imgW="8229600" imgH="4876800" progId="Equation.DSMT4">
                  <p:embed/>
                </p:oleObj>
              </mc:Choice>
              <mc:Fallback>
                <p:oleObj name="Equation" r:id="rId13" imgW="8229600" imgH="4876800" progId="Equation.DSMT4">
                  <p:embed/>
                  <p:pic>
                    <p:nvPicPr>
                      <p:cNvPr id="0" name="图片 10246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43268" y="2857929"/>
                        <a:ext cx="887570" cy="52473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9" name="Object 9"/>
          <p:cNvGraphicFramePr>
            <a:graphicFrameLocks noChangeAspect="1"/>
          </p:cNvGraphicFramePr>
          <p:nvPr/>
        </p:nvGraphicFramePr>
        <p:xfrm>
          <a:off x="6797280" y="2844149"/>
          <a:ext cx="908945" cy="540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15" imgW="8229600" imgH="4876800" progId="Equation.DSMT4">
                  <p:embed/>
                </p:oleObj>
              </mc:Choice>
              <mc:Fallback>
                <p:oleObj name="Equation" r:id="rId15" imgW="8229600" imgH="4876800" progId="Equation.DSMT4">
                  <p:embed/>
                  <p:pic>
                    <p:nvPicPr>
                      <p:cNvPr id="0" name="图片 10247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97280" y="2844149"/>
                        <a:ext cx="908945" cy="54015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0" name="Object 10"/>
          <p:cNvGraphicFramePr>
            <a:graphicFrameLocks noChangeAspect="1"/>
          </p:cNvGraphicFramePr>
          <p:nvPr/>
        </p:nvGraphicFramePr>
        <p:xfrm>
          <a:off x="9780650" y="2845623"/>
          <a:ext cx="8874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17" imgW="8229600" imgH="4876800" progId="Equation.DSMT4">
                  <p:embed/>
                </p:oleObj>
              </mc:Choice>
              <mc:Fallback>
                <p:oleObj name="Equation" r:id="rId17" imgW="8229600" imgH="4876800" progId="Equation.DSMT4">
                  <p:embed/>
                  <p:pic>
                    <p:nvPicPr>
                      <p:cNvPr id="0" name="图片 10248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80650" y="2845623"/>
                        <a:ext cx="887413" cy="5254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1" name="Object 11"/>
          <p:cNvGraphicFramePr>
            <a:graphicFrameLocks noChangeAspect="1"/>
          </p:cNvGraphicFramePr>
          <p:nvPr/>
        </p:nvGraphicFramePr>
        <p:xfrm>
          <a:off x="2204282" y="3830873"/>
          <a:ext cx="9096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18" imgW="8229600" imgH="4876800" progId="Equation.DSMT4">
                  <p:embed/>
                </p:oleObj>
              </mc:Choice>
              <mc:Fallback>
                <p:oleObj name="Equation" r:id="rId18" imgW="8229600" imgH="4876800" progId="Equation.DSMT4">
                  <p:embed/>
                  <p:pic>
                    <p:nvPicPr>
                      <p:cNvPr id="0" name="图片 10249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04282" y="3830873"/>
                        <a:ext cx="909638" cy="539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09411" y="4734183"/>
            <a:ext cx="946809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 smtClean="0">
                <a:solidFill>
                  <a:srgbClr val="FF0000"/>
                </a:solidFill>
              </a:rPr>
              <a:t>定理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3.1.2   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若函数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     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在闭区间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     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上有界，且间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          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断点的集合是可数集，则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     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在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     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上可积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.</a:t>
            </a:r>
            <a:endParaRPr lang="zh-CN" altLang="zh-CN" sz="32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133132" name="Object 12"/>
          <p:cNvGraphicFramePr>
            <a:graphicFrameLocks noChangeAspect="1"/>
          </p:cNvGraphicFramePr>
          <p:nvPr/>
        </p:nvGraphicFramePr>
        <p:xfrm>
          <a:off x="4175099" y="4805693"/>
          <a:ext cx="8874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19" imgW="8229600" imgH="4876800" progId="Equation.DSMT4">
                  <p:embed/>
                </p:oleObj>
              </mc:Choice>
              <mc:Fallback>
                <p:oleObj name="Equation" r:id="rId19" imgW="8229600" imgH="4876800" progId="Equation.DSMT4">
                  <p:embed/>
                  <p:pic>
                    <p:nvPicPr>
                      <p:cNvPr id="0" name="图片 10250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75099" y="4805693"/>
                        <a:ext cx="887413" cy="5254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3" name="Object 13"/>
          <p:cNvGraphicFramePr>
            <a:graphicFrameLocks noChangeAspect="1"/>
          </p:cNvGraphicFramePr>
          <p:nvPr/>
        </p:nvGraphicFramePr>
        <p:xfrm>
          <a:off x="6738153" y="4758209"/>
          <a:ext cx="9096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20" imgW="8229600" imgH="4876800" progId="Equation.DSMT4">
                  <p:embed/>
                </p:oleObj>
              </mc:Choice>
              <mc:Fallback>
                <p:oleObj name="Equation" r:id="rId20" imgW="8229600" imgH="4876800" progId="Equation.DSMT4">
                  <p:embed/>
                  <p:pic>
                    <p:nvPicPr>
                      <p:cNvPr id="0" name="图片 10251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38153" y="4758209"/>
                        <a:ext cx="909638" cy="539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4" name="Object 14"/>
          <p:cNvGraphicFramePr>
            <a:graphicFrameLocks noChangeAspect="1"/>
          </p:cNvGraphicFramePr>
          <p:nvPr/>
        </p:nvGraphicFramePr>
        <p:xfrm>
          <a:off x="6511181" y="5752774"/>
          <a:ext cx="88741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21" imgW="8229600" imgH="4876800" progId="Equation.DSMT4">
                  <p:embed/>
                </p:oleObj>
              </mc:Choice>
              <mc:Fallback>
                <p:oleObj name="Equation" r:id="rId21" imgW="8229600" imgH="4876800" progId="Equation.DSMT4">
                  <p:embed/>
                  <p:pic>
                    <p:nvPicPr>
                      <p:cNvPr id="0" name="图片 10252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11181" y="5752774"/>
                        <a:ext cx="887412" cy="5254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5" name="Object 15"/>
          <p:cNvGraphicFramePr>
            <a:graphicFrameLocks noChangeAspect="1"/>
          </p:cNvGraphicFramePr>
          <p:nvPr/>
        </p:nvGraphicFramePr>
        <p:xfrm>
          <a:off x="7789601" y="5766721"/>
          <a:ext cx="9096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22" imgW="8229600" imgH="4876800" progId="Equation.DSMT4">
                  <p:embed/>
                </p:oleObj>
              </mc:Choice>
              <mc:Fallback>
                <p:oleObj name="Equation" r:id="rId22" imgW="8229600" imgH="4876800" progId="Equation.DSMT4">
                  <p:embed/>
                  <p:pic>
                    <p:nvPicPr>
                      <p:cNvPr id="0" name="图片 10253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89601" y="5766721"/>
                        <a:ext cx="909638" cy="539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536458" y="6626711"/>
            <a:ext cx="1967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（证明略）</a:t>
            </a:r>
            <a:endParaRPr lang="zh-CN" alt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43492" y="2065468"/>
            <a:ext cx="8659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B1BB5"/>
                </a:solidFill>
              </a:rPr>
              <a:t>什么样的函数才可积呢？我们只不加证明地给出两个充分条件：</a:t>
            </a:r>
            <a:endParaRPr lang="zh-CN" altLang="en-US" sz="2400" b="1" dirty="0">
              <a:solidFill>
                <a:srgbClr val="0B1BB5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4" grpId="0"/>
      <p:bldP spid="19" grpId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270" y="578735"/>
            <a:ext cx="92713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设  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是闭区间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上的一个非负连续函数，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则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由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轴，直线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      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以及曲线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   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所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围成的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曲边梯形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的面积可用定积分表示为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en-US" altLang="zh-CN" sz="2800" dirty="0" smtClean="0"/>
          </a:p>
          <a:p>
            <a:endParaRPr lang="zh-CN" altLang="zh-CN" sz="2800" dirty="0" smtClean="0"/>
          </a:p>
        </p:txBody>
      </p:sp>
      <p:graphicFrame>
        <p:nvGraphicFramePr>
          <p:cNvPr id="134146" name="Object 2"/>
          <p:cNvGraphicFramePr>
            <a:graphicFrameLocks noChangeAspect="1"/>
          </p:cNvGraphicFramePr>
          <p:nvPr/>
        </p:nvGraphicFramePr>
        <p:xfrm>
          <a:off x="3521014" y="1056411"/>
          <a:ext cx="18954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1" imgW="17373600" imgH="4876800" progId="Equation.DSMT4">
                  <p:embed/>
                </p:oleObj>
              </mc:Choice>
              <mc:Fallback>
                <p:oleObj name="Equation" r:id="rId1" imgW="17373600" imgH="4876800" progId="Equation.DSMT4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21014" y="1056411"/>
                        <a:ext cx="1895475" cy="509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7" name="Object 3"/>
          <p:cNvGraphicFramePr>
            <a:graphicFrameLocks noChangeAspect="1"/>
          </p:cNvGraphicFramePr>
          <p:nvPr/>
        </p:nvGraphicFramePr>
        <p:xfrm>
          <a:off x="2488726" y="605393"/>
          <a:ext cx="1422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4020800" imgH="4876800" progId="Equation.DSMT4">
                  <p:embed/>
                </p:oleObj>
              </mc:Choice>
              <mc:Fallback>
                <p:oleObj name="Equation" r:id="rId3" imgW="14020800" imgH="4876800" progId="Equation.DSMT4">
                  <p:embed/>
                  <p:pic>
                    <p:nvPicPr>
                      <p:cNvPr id="0" name="图片 1126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8726" y="605393"/>
                        <a:ext cx="1422400" cy="495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8" name="Object 4"/>
          <p:cNvGraphicFramePr>
            <a:graphicFrameLocks noChangeAspect="1"/>
          </p:cNvGraphicFramePr>
          <p:nvPr/>
        </p:nvGraphicFramePr>
        <p:xfrm>
          <a:off x="5309987" y="593464"/>
          <a:ext cx="8239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8229600" imgH="4876800" progId="Equation.DSMT4">
                  <p:embed/>
                </p:oleObj>
              </mc:Choice>
              <mc:Fallback>
                <p:oleObj name="Equation" r:id="rId5" imgW="8229600" imgH="4876800" progId="Equation.DSMT4">
                  <p:embed/>
                  <p:pic>
                    <p:nvPicPr>
                      <p:cNvPr id="0" name="图片 1126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09987" y="593464"/>
                        <a:ext cx="823912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10869110" y="636949"/>
          <a:ext cx="346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3048000" imgH="3352800" progId="Equation.DSMT4">
                  <p:embed/>
                </p:oleObj>
              </mc:Choice>
              <mc:Fallback>
                <p:oleObj name="Equation" r:id="rId7" imgW="3048000" imgH="3352800" progId="Equation.DSMT4">
                  <p:embed/>
                  <p:pic>
                    <p:nvPicPr>
                      <p:cNvPr id="0" name="图片 1126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69110" y="636949"/>
                        <a:ext cx="346075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6898572" y="1017046"/>
          <a:ext cx="1422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14020800" imgH="4876800" progId="Equation.DSMT4">
                  <p:embed/>
                </p:oleObj>
              </mc:Choice>
              <mc:Fallback>
                <p:oleObj name="Equation" r:id="rId9" imgW="14020800" imgH="4876800" progId="Equation.DSMT4">
                  <p:embed/>
                  <p:pic>
                    <p:nvPicPr>
                      <p:cNvPr id="0" name="图片 1126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98572" y="1017046"/>
                        <a:ext cx="1422400" cy="495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1" name="Object 7"/>
          <p:cNvGraphicFramePr>
            <a:graphicFrameLocks noChangeAspect="1"/>
          </p:cNvGraphicFramePr>
          <p:nvPr/>
        </p:nvGraphicFramePr>
        <p:xfrm>
          <a:off x="3710370" y="1713797"/>
          <a:ext cx="550227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52730400" imgH="6096000" progId="Equation.DSMT4">
                  <p:embed/>
                </p:oleObj>
              </mc:Choice>
              <mc:Fallback>
                <p:oleObj name="Equation" r:id="rId11" imgW="52730400" imgH="6096000" progId="Equation.DSMT4">
                  <p:embed/>
                  <p:pic>
                    <p:nvPicPr>
                      <p:cNvPr id="0" name="图片 11269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10370" y="1713797"/>
                        <a:ext cx="5502275" cy="636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2" name="Object 8"/>
          <p:cNvGraphicFramePr>
            <a:graphicFrameLocks noChangeAspect="1"/>
          </p:cNvGraphicFramePr>
          <p:nvPr/>
        </p:nvGraphicFramePr>
        <p:xfrm>
          <a:off x="5271425" y="2821912"/>
          <a:ext cx="212407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3" imgW="21945600" imgH="7924800" progId="Equation.DSMT4">
                  <p:embed/>
                </p:oleObj>
              </mc:Choice>
              <mc:Fallback>
                <p:oleObj name="Equation" r:id="rId13" imgW="21945600" imgH="7924800" progId="Equation.DSMT4">
                  <p:embed/>
                  <p:pic>
                    <p:nvPicPr>
                      <p:cNvPr id="0" name="图片 11270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71425" y="2821912"/>
                        <a:ext cx="2124075" cy="7667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79675" y="4676171"/>
            <a:ext cx="96185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当物体以速度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沿直线运动，则其在时间段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所走过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zh-CN" sz="2800" b="1" dirty="0" smtClean="0">
                <a:solidFill>
                  <a:srgbClr val="FF0000"/>
                </a:solidFill>
              </a:rPr>
              <a:t>的路程也可表示为定积分</a:t>
            </a:r>
            <a:endParaRPr lang="zh-CN" altLang="zh-CN" sz="2800" b="1" dirty="0" smtClean="0">
              <a:solidFill>
                <a:srgbClr val="FF0000"/>
              </a:solidFill>
            </a:endParaRPr>
          </a:p>
          <a:p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171564" y="4679086"/>
          <a:ext cx="717530" cy="546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15" imgW="6400800" imgH="4876800" progId="Equation.DSMT4">
                  <p:embed/>
                </p:oleObj>
              </mc:Choice>
              <mc:Fallback>
                <p:oleObj name="Equation" r:id="rId15" imgW="6400800" imgH="4876800" progId="Equation.DSMT4">
                  <p:embed/>
                  <p:pic>
                    <p:nvPicPr>
                      <p:cNvPr id="0" name="图片 11271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71564" y="4679086"/>
                        <a:ext cx="717530" cy="5466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8217724" y="4677961"/>
          <a:ext cx="1007299" cy="566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17" imgW="9753600" imgH="5486400" progId="Equation.DSMT4">
                  <p:embed/>
                </p:oleObj>
              </mc:Choice>
              <mc:Fallback>
                <p:oleObj name="Equation" r:id="rId17" imgW="9753600" imgH="5486400" progId="Equation.DSMT4">
                  <p:embed/>
                  <p:pic>
                    <p:nvPicPr>
                      <p:cNvPr id="0" name="图片 11272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217724" y="4677961"/>
                        <a:ext cx="1007299" cy="56660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894584" y="5343665"/>
          <a:ext cx="2185363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19" imgW="19812000" imgH="8534400" progId="Equation.DSMT4">
                  <p:embed/>
                </p:oleObj>
              </mc:Choice>
              <mc:Fallback>
                <p:oleObj name="Equation" r:id="rId19" imgW="19812000" imgH="8534400" progId="Equation.DSMT4">
                  <p:embed/>
                  <p:pic>
                    <p:nvPicPr>
                      <p:cNvPr id="0" name="图片 11273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94584" y="5343665"/>
                        <a:ext cx="2185363" cy="9413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2420" y="578734"/>
            <a:ext cx="828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</a:rPr>
              <a:t>定积分的几何意义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7078" y="1551008"/>
            <a:ext cx="105908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积分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     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数值上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恰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好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等于各块面积的代数和，即位于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轴上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zh-CN" sz="2800" b="1" dirty="0" smtClean="0">
                <a:solidFill>
                  <a:srgbClr val="FF0000"/>
                </a:solidFill>
              </a:rPr>
              <a:t>方的块的面积带上正号，位于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轴下方的块的面积带上负号所作成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zh-CN" sz="2800" b="1" dirty="0" smtClean="0">
                <a:solidFill>
                  <a:srgbClr val="FF0000"/>
                </a:solidFill>
              </a:rPr>
              <a:t>的和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如下图所示，则有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35170" name="Object 2"/>
          <p:cNvGraphicFramePr>
            <a:graphicFrameLocks noChangeAspect="1"/>
          </p:cNvGraphicFramePr>
          <p:nvPr/>
        </p:nvGraphicFramePr>
        <p:xfrm>
          <a:off x="1950918" y="1335730"/>
          <a:ext cx="1683186" cy="875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1" imgW="15240000" imgH="7924800" progId="Equation.DSMT4">
                  <p:embed/>
                </p:oleObj>
              </mc:Choice>
              <mc:Fallback>
                <p:oleObj name="Equation" r:id="rId1" imgW="15240000" imgH="7924800" progId="Equation.DSMT4">
                  <p:embed/>
                  <p:pic>
                    <p:nvPicPr>
                      <p:cNvPr id="0" name="图片 1228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50918" y="1335730"/>
                        <a:ext cx="1683186" cy="87503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535" y="3918709"/>
            <a:ext cx="4479326" cy="294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9144" y="3946967"/>
            <a:ext cx="4178460" cy="299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580058" y="2945429"/>
          <a:ext cx="4553354" cy="98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5" imgW="36576000" imgH="7924800" progId="Equation.DSMT4">
                  <p:embed/>
                </p:oleObj>
              </mc:Choice>
              <mc:Fallback>
                <p:oleObj name="Equation" r:id="rId5" imgW="36576000" imgH="7924800" progId="Equation.DSMT4">
                  <p:embed/>
                  <p:pic>
                    <p:nvPicPr>
                      <p:cNvPr id="0" name="图片 1228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80058" y="2945429"/>
                        <a:ext cx="4553354" cy="9865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2972" y="520861"/>
            <a:ext cx="989635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/>
              <a:t>例</a:t>
            </a:r>
            <a:r>
              <a:rPr lang="en-US" altLang="zh-CN" sz="2400" b="1" dirty="0" smtClean="0"/>
              <a:t>3.1.1</a:t>
            </a:r>
            <a:r>
              <a:rPr lang="en-US" altLang="zh-CN" sz="2400" dirty="0" smtClean="0"/>
              <a:t>  </a:t>
            </a:r>
            <a:r>
              <a:rPr lang="zh-CN" altLang="zh-CN" sz="2400" b="1" dirty="0" smtClean="0"/>
              <a:t>若</a:t>
            </a:r>
            <a:r>
              <a:rPr lang="en-US" altLang="zh-CN" sz="2400" b="1" dirty="0" smtClean="0"/>
              <a:t>                               </a:t>
            </a:r>
            <a:r>
              <a:rPr lang="zh-CN" altLang="zh-CN" sz="2400" b="1" dirty="0" smtClean="0"/>
              <a:t>（其中</a:t>
            </a:r>
            <a:r>
              <a:rPr lang="en-US" altLang="zh-CN" sz="2400" b="1" dirty="0" smtClean="0"/>
              <a:t>    </a:t>
            </a:r>
            <a:r>
              <a:rPr lang="zh-CN" altLang="zh-CN" sz="2400" b="1" dirty="0" smtClean="0"/>
              <a:t>为常数），则此时的曲边梯形实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zh-CN" sz="2400" b="1" dirty="0" smtClean="0"/>
              <a:t>际上成了长方形，因此有</a:t>
            </a:r>
            <a:endParaRPr lang="en-US" altLang="zh-CN" sz="2400" b="1" dirty="0" smtClean="0"/>
          </a:p>
          <a:p>
            <a:endParaRPr lang="zh-CN" altLang="zh-CN" sz="2400" dirty="0" smtClean="0"/>
          </a:p>
          <a:p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464468" y="546923"/>
          <a:ext cx="2716413" cy="448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1" imgW="29565600" imgH="4876800" progId="Equation.DSMT4">
                  <p:embed/>
                </p:oleObj>
              </mc:Choice>
              <mc:Fallback>
                <p:oleObj name="Equation" r:id="rId1" imgW="29565600" imgH="4876800" progId="Equation.DSMT4">
                  <p:embed/>
                  <p:pic>
                    <p:nvPicPr>
                      <p:cNvPr id="0" name="图片 1331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64468" y="546923"/>
                        <a:ext cx="2716413" cy="44806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990487" y="548050"/>
          <a:ext cx="343778" cy="401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3657600" imgH="4267200" progId="Equation.DSMT4">
                  <p:embed/>
                </p:oleObj>
              </mc:Choice>
              <mc:Fallback>
                <p:oleObj name="Equation" r:id="rId3" imgW="3657600" imgH="4267200" progId="Equation.DSMT4">
                  <p:embed/>
                  <p:pic>
                    <p:nvPicPr>
                      <p:cNvPr id="0" name="图片 1331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90487" y="548050"/>
                        <a:ext cx="343778" cy="40107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385141" y="1096882"/>
          <a:ext cx="2673139" cy="789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26822400" imgH="7924800" progId="Equation.DSMT4">
                  <p:embed/>
                </p:oleObj>
              </mc:Choice>
              <mc:Fallback>
                <p:oleObj name="Equation" r:id="rId5" imgW="26822400" imgH="7924800" progId="Equation.DSMT4">
                  <p:embed/>
                  <p:pic>
                    <p:nvPicPr>
                      <p:cNvPr id="0" name="图片 1331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5141" y="1096882"/>
                        <a:ext cx="2673139" cy="78979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1414" y="2785959"/>
            <a:ext cx="5540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/>
              <a:t>例</a:t>
            </a:r>
            <a:r>
              <a:rPr lang="en-US" altLang="zh-CN" sz="2400" b="1" dirty="0" smtClean="0"/>
              <a:t>3.1.2</a:t>
            </a:r>
            <a:r>
              <a:rPr lang="en-US" altLang="zh-CN" sz="2400" dirty="0" smtClean="0"/>
              <a:t>  </a:t>
            </a:r>
            <a:r>
              <a:rPr lang="zh-CN" altLang="zh-CN" sz="2400" b="1" dirty="0" smtClean="0"/>
              <a:t>计算定积分</a:t>
            </a:r>
            <a:r>
              <a:rPr lang="en-US" altLang="zh-CN" sz="2400" b="1" dirty="0" smtClean="0"/>
              <a:t>              </a:t>
            </a:r>
            <a:r>
              <a:rPr lang="zh-CN" altLang="zh-CN" sz="2400" b="1" dirty="0" smtClean="0"/>
              <a:t>的值</a:t>
            </a:r>
            <a:r>
              <a:rPr lang="en-US" altLang="zh-CN" sz="2400" b="1" dirty="0" smtClean="0"/>
              <a:t>.</a:t>
            </a:r>
            <a:endParaRPr lang="zh-CN" altLang="zh-CN" sz="2400" b="1" dirty="0" smtClean="0"/>
          </a:p>
          <a:p>
            <a:endParaRPr lang="zh-CN" altLang="en-US" sz="24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224333" y="2586476"/>
          <a:ext cx="1217893" cy="879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10972800" imgH="7924800" progId="Equation.DSMT4">
                  <p:embed/>
                </p:oleObj>
              </mc:Choice>
              <mc:Fallback>
                <p:oleObj name="Equation" r:id="rId7" imgW="10972800" imgH="7924800" progId="Equation.DSMT4">
                  <p:embed/>
                  <p:pic>
                    <p:nvPicPr>
                      <p:cNvPr id="0" name="图片 1331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24333" y="2586476"/>
                        <a:ext cx="1217893" cy="8795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11567" y="3234018"/>
            <a:ext cx="4200380" cy="253071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137587" y="3590466"/>
            <a:ext cx="62156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解</a:t>
            </a:r>
            <a:r>
              <a:rPr lang="zh-CN" altLang="en-US" sz="2400" dirty="0" smtClean="0"/>
              <a:t>    </a:t>
            </a:r>
            <a:r>
              <a:rPr lang="zh-CN" altLang="zh-CN" sz="2400" dirty="0" smtClean="0"/>
              <a:t>由定积分的几何意义可知，</a:t>
            </a:r>
            <a:r>
              <a:rPr lang="zh-CN" altLang="en-US" sz="2400" dirty="0" smtClean="0"/>
              <a:t>所求</a:t>
            </a:r>
            <a:r>
              <a:rPr lang="zh-CN" altLang="zh-CN" sz="2400" dirty="0" smtClean="0"/>
              <a:t>积分值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zh-CN" sz="2400" dirty="0" smtClean="0"/>
              <a:t>就等于右图</a:t>
            </a:r>
            <a:r>
              <a:rPr lang="en-US" altLang="zh-CN" sz="2400" dirty="0" smtClean="0"/>
              <a:t>3-7</a:t>
            </a:r>
            <a:r>
              <a:rPr lang="zh-CN" altLang="zh-CN" sz="2400" dirty="0" smtClean="0"/>
              <a:t>中两个三角形的面积之和，即</a:t>
            </a:r>
            <a:endParaRPr lang="zh-CN" altLang="zh-CN" sz="2400" dirty="0" smtClean="0"/>
          </a:p>
          <a:p>
            <a:r>
              <a:rPr lang="en-US" altLang="zh-CN" sz="2400" dirty="0" smtClean="0"/>
              <a:t>                                                                      </a:t>
            </a:r>
            <a:endParaRPr lang="zh-CN" altLang="zh-CN" sz="2400" dirty="0" smtClean="0"/>
          </a:p>
          <a:p>
            <a:r>
              <a:rPr lang="zh-CN" altLang="en-US" sz="2400" dirty="0" smtClean="0"/>
              <a:t>  </a:t>
            </a:r>
            <a:endParaRPr lang="zh-CN" altLang="en-US" sz="24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343702" y="5079507"/>
          <a:ext cx="5502952" cy="1053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10" imgW="49377600" imgH="9448800" progId="Equation.DSMT4">
                  <p:embed/>
                </p:oleObj>
              </mc:Choice>
              <mc:Fallback>
                <p:oleObj name="Equation" r:id="rId10" imgW="49377600" imgH="9448800" progId="Equation.DSMT4">
                  <p:embed/>
                  <p:pic>
                    <p:nvPicPr>
                      <p:cNvPr id="0" name="图片 13316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43702" y="5079507"/>
                        <a:ext cx="5502952" cy="105303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799212" y="5934953"/>
            <a:ext cx="87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3-7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3443" y="474562"/>
            <a:ext cx="717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F0"/>
                </a:solidFill>
              </a:rPr>
              <a:t>3.1.3  </a:t>
            </a:r>
            <a:r>
              <a:rPr lang="zh-CN" altLang="en-US" sz="3200" b="1" dirty="0" smtClean="0">
                <a:solidFill>
                  <a:srgbClr val="00B0F0"/>
                </a:solidFill>
              </a:rPr>
              <a:t>定积分的性质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4709" y="1551007"/>
            <a:ext cx="9965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/>
              <a:t>首先，为了方便起见，我们先补充规定如下两点：</a:t>
            </a:r>
            <a:r>
              <a:rPr lang="en-US" altLang="zh-CN" sz="2800" b="1" dirty="0" smtClean="0"/>
              <a:t>  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43605" y="2604304"/>
            <a:ext cx="7963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1.</a:t>
            </a:r>
            <a:r>
              <a:rPr lang="zh-CN" altLang="zh-CN" sz="2800" b="1" dirty="0" smtClean="0"/>
              <a:t>若</a:t>
            </a:r>
            <a:r>
              <a:rPr lang="en-US" altLang="zh-CN" sz="2800" b="1" dirty="0" smtClean="0"/>
              <a:t>          </a:t>
            </a:r>
            <a:r>
              <a:rPr lang="zh-CN" altLang="zh-CN" sz="2800" b="1" dirty="0" smtClean="0"/>
              <a:t>，则规定</a:t>
            </a:r>
            <a:r>
              <a:rPr lang="en-US" altLang="zh-CN" sz="2800" b="1" dirty="0" smtClean="0"/>
              <a:t> 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63185" y="2606755"/>
          <a:ext cx="1039772" cy="519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1" imgW="8534400" imgH="4267200" progId="Equation.DSMT4">
                  <p:embed/>
                </p:oleObj>
              </mc:Choice>
              <mc:Fallback>
                <p:oleObj name="Equation" r:id="rId1" imgW="8534400" imgH="4267200" progId="Equation.DSMT4">
                  <p:embed/>
                  <p:pic>
                    <p:nvPicPr>
                      <p:cNvPr id="0" name="图片 1433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3185" y="2606755"/>
                        <a:ext cx="1039772" cy="51988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798609" y="2404822"/>
          <a:ext cx="2690211" cy="985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21640800" imgH="7924800" progId="Equation.DSMT4">
                  <p:embed/>
                </p:oleObj>
              </mc:Choice>
              <mc:Fallback>
                <p:oleObj name="Equation" r:id="rId3" imgW="21640800" imgH="7924800" progId="Equation.DSMT4">
                  <p:embed/>
                  <p:pic>
                    <p:nvPicPr>
                      <p:cNvPr id="0" name="图片 1433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8609" y="2404822"/>
                        <a:ext cx="2690211" cy="98514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55180" y="3750197"/>
            <a:ext cx="82527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2.</a:t>
            </a:r>
            <a:r>
              <a:rPr lang="zh-CN" altLang="zh-CN" sz="2800" b="1" dirty="0" smtClean="0"/>
              <a:t>若</a:t>
            </a:r>
            <a:r>
              <a:rPr lang="en-US" altLang="zh-CN" sz="2800" b="1" dirty="0" smtClean="0"/>
              <a:t>          </a:t>
            </a:r>
            <a:r>
              <a:rPr lang="zh-CN" altLang="zh-CN" sz="2800" b="1" dirty="0" smtClean="0"/>
              <a:t>，且</a:t>
            </a:r>
            <a:r>
              <a:rPr lang="en-US" altLang="zh-CN" sz="2800" b="1" dirty="0" smtClean="0"/>
              <a:t>         </a:t>
            </a:r>
            <a:r>
              <a:rPr lang="zh-CN" altLang="zh-CN" sz="2800" b="1" dirty="0" smtClean="0"/>
              <a:t>在闭区间</a:t>
            </a:r>
            <a:r>
              <a:rPr lang="en-US" altLang="zh-CN" sz="2800" b="1" dirty="0" smtClean="0"/>
              <a:t>          </a:t>
            </a:r>
            <a:r>
              <a:rPr lang="zh-CN" altLang="zh-CN" sz="2800" b="1" dirty="0" smtClean="0"/>
              <a:t>上可积，则规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zh-CN" altLang="zh-CN" sz="2800" b="1" dirty="0" smtClean="0"/>
              <a:t>定</a:t>
            </a:r>
            <a:r>
              <a:rPr lang="en-US" altLang="zh-CN" sz="2800" b="1" dirty="0" smtClean="0"/>
              <a:t> </a:t>
            </a:r>
            <a:endParaRPr lang="en-US" altLang="zh-CN" sz="2800" b="1" dirty="0" smtClean="0"/>
          </a:p>
          <a:p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386333" y="3765812"/>
          <a:ext cx="1016623" cy="5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8534400" imgH="4267200" progId="Equation.DSMT4">
                  <p:embed/>
                </p:oleObj>
              </mc:Choice>
              <mc:Fallback>
                <p:oleObj name="Equation" r:id="rId5" imgW="8534400" imgH="4267200" progId="Equation.DSMT4">
                  <p:embed/>
                  <p:pic>
                    <p:nvPicPr>
                      <p:cNvPr id="0" name="图片 1433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86333" y="3765812"/>
                        <a:ext cx="1016623" cy="5083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082588" y="3787836"/>
          <a:ext cx="963974" cy="571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8229600" imgH="4876800" progId="Equation.DSMT4">
                  <p:embed/>
                </p:oleObj>
              </mc:Choice>
              <mc:Fallback>
                <p:oleObj name="Equation" r:id="rId7" imgW="8229600" imgH="4876800" progId="Equation.DSMT4">
                  <p:embed/>
                  <p:pic>
                    <p:nvPicPr>
                      <p:cNvPr id="0" name="图片 1433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82588" y="3787836"/>
                        <a:ext cx="963974" cy="57124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432249" y="3741536"/>
          <a:ext cx="952400" cy="564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9" imgW="8229600" imgH="4876800" progId="Equation.DSMT4">
                  <p:embed/>
                </p:oleObj>
              </mc:Choice>
              <mc:Fallback>
                <p:oleObj name="Equation" r:id="rId9" imgW="8229600" imgH="4876800" progId="Equation.DSMT4">
                  <p:embed/>
                  <p:pic>
                    <p:nvPicPr>
                      <p:cNvPr id="0" name="图片 1434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32249" y="3741536"/>
                        <a:ext cx="952400" cy="56438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081052" y="4372517"/>
          <a:ext cx="4740128" cy="1044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1" imgW="35966400" imgH="7924800" progId="Equation.DSMT4">
                  <p:embed/>
                </p:oleObj>
              </mc:Choice>
              <mc:Fallback>
                <p:oleObj name="Equation" r:id="rId11" imgW="35966400" imgH="7924800" progId="Equation.DSMT4">
                  <p:embed/>
                  <p:pic>
                    <p:nvPicPr>
                      <p:cNvPr id="0" name="图片 14341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81052" y="4372517"/>
                        <a:ext cx="4740128" cy="10444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78866" y="5949387"/>
            <a:ext cx="5011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这样规定只会带来方便，而不会产生矛盾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0765" y="544010"/>
            <a:ext cx="90977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rgbClr val="0B1BB5"/>
                </a:solidFill>
              </a:rPr>
              <a:t>性质</a:t>
            </a:r>
            <a:r>
              <a:rPr lang="en-US" altLang="zh-CN" sz="2800" b="1" dirty="0" smtClean="0">
                <a:solidFill>
                  <a:srgbClr val="0B1BB5"/>
                </a:solidFill>
              </a:rPr>
              <a:t>1  </a:t>
            </a:r>
            <a:r>
              <a:rPr lang="zh-CN" altLang="zh-CN" sz="2800" b="1" dirty="0" smtClean="0">
                <a:solidFill>
                  <a:srgbClr val="0B1BB5"/>
                </a:solidFill>
              </a:rPr>
              <a:t>若函数</a:t>
            </a:r>
            <a:r>
              <a:rPr lang="en-US" altLang="zh-CN" sz="2800" b="1" dirty="0" smtClean="0">
                <a:solidFill>
                  <a:srgbClr val="0B1BB5"/>
                </a:solidFill>
              </a:rPr>
              <a:t>                                  </a:t>
            </a:r>
            <a:r>
              <a:rPr lang="zh-CN" altLang="zh-CN" sz="2800" b="1" dirty="0" smtClean="0">
                <a:solidFill>
                  <a:srgbClr val="0B1BB5"/>
                </a:solidFill>
              </a:rPr>
              <a:t>，而</a:t>
            </a:r>
            <a:r>
              <a:rPr lang="en-US" altLang="zh-CN" sz="2800" b="1" dirty="0" smtClean="0">
                <a:solidFill>
                  <a:srgbClr val="0B1BB5"/>
                </a:solidFill>
              </a:rPr>
              <a:t>        </a:t>
            </a:r>
            <a:r>
              <a:rPr lang="zh-CN" altLang="zh-CN" sz="2800" b="1" dirty="0" smtClean="0">
                <a:solidFill>
                  <a:srgbClr val="0B1BB5"/>
                </a:solidFill>
              </a:rPr>
              <a:t>是两个常数，</a:t>
            </a:r>
            <a:endParaRPr lang="en-US" altLang="zh-CN" sz="2800" b="1" dirty="0" smtClean="0">
              <a:solidFill>
                <a:srgbClr val="0B1BB5"/>
              </a:solidFill>
            </a:endParaRPr>
          </a:p>
          <a:p>
            <a:endParaRPr lang="en-US" altLang="zh-CN" sz="2800" b="1" dirty="0" smtClean="0">
              <a:solidFill>
                <a:srgbClr val="0B1BB5"/>
              </a:solidFill>
            </a:endParaRPr>
          </a:p>
          <a:p>
            <a:r>
              <a:rPr lang="zh-CN" altLang="zh-CN" sz="2800" b="1" dirty="0" smtClean="0">
                <a:solidFill>
                  <a:srgbClr val="0B1BB5"/>
                </a:solidFill>
              </a:rPr>
              <a:t>则</a:t>
            </a:r>
            <a:r>
              <a:rPr lang="en-US" altLang="zh-CN" sz="2800" b="1" dirty="0" smtClean="0">
                <a:solidFill>
                  <a:srgbClr val="0B1BB5"/>
                </a:solidFill>
              </a:rPr>
              <a:t>                                             </a:t>
            </a:r>
            <a:r>
              <a:rPr lang="zh-CN" altLang="zh-CN" sz="2800" b="1" dirty="0" smtClean="0">
                <a:solidFill>
                  <a:srgbClr val="0B1BB5"/>
                </a:solidFill>
              </a:rPr>
              <a:t>，且有</a:t>
            </a:r>
            <a:endParaRPr lang="zh-CN" altLang="zh-CN" sz="2800" dirty="0" smtClean="0">
              <a:solidFill>
                <a:srgbClr val="0B1BB5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477815" y="546923"/>
          <a:ext cx="3385470" cy="56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1" imgW="29260800" imgH="4876800" progId="Equation.DSMT4">
                  <p:embed/>
                </p:oleObj>
              </mc:Choice>
              <mc:Fallback>
                <p:oleObj name="Equation" r:id="rId1" imgW="29260800" imgH="4876800" progId="Equation.DSMT4">
                  <p:embed/>
                  <p:pic>
                    <p:nvPicPr>
                      <p:cNvPr id="0" name="图片 1536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77815" y="546923"/>
                        <a:ext cx="3385470" cy="5642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539966" y="546924"/>
          <a:ext cx="800803" cy="512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7620000" imgH="4876800" progId="Equation.DSMT4">
                  <p:embed/>
                </p:oleObj>
              </mc:Choice>
              <mc:Fallback>
                <p:oleObj name="Equation" r:id="rId3" imgW="7620000" imgH="4876800" progId="Equation.DSMT4">
                  <p:embed/>
                  <p:pic>
                    <p:nvPicPr>
                      <p:cNvPr id="0" name="图片 1536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39966" y="546924"/>
                        <a:ext cx="800803" cy="51251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641862" y="1368726"/>
          <a:ext cx="4454832" cy="598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36271200" imgH="4876800" progId="Equation.DSMT4">
                  <p:embed/>
                </p:oleObj>
              </mc:Choice>
              <mc:Fallback>
                <p:oleObj name="Equation" r:id="rId5" imgW="36271200" imgH="4876800" progId="Equation.DSMT4">
                  <p:embed/>
                  <p:pic>
                    <p:nvPicPr>
                      <p:cNvPr id="0" name="图片 1536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1862" y="1368726"/>
                        <a:ext cx="4454832" cy="59896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470169" y="2196476"/>
          <a:ext cx="8430394" cy="917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72847200" imgH="7924800" progId="Equation.DSMT4">
                  <p:embed/>
                </p:oleObj>
              </mc:Choice>
              <mc:Fallback>
                <p:oleObj name="Equation" r:id="rId7" imgW="72847200" imgH="7924800" progId="Equation.DSMT4">
                  <p:embed/>
                  <p:pic>
                    <p:nvPicPr>
                      <p:cNvPr id="0" name="图片 1536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0169" y="2196476"/>
                        <a:ext cx="8430394" cy="91711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7630" y="3703899"/>
            <a:ext cx="108570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B1BB5"/>
                </a:solidFill>
              </a:rPr>
              <a:t>性质</a:t>
            </a:r>
            <a:r>
              <a:rPr lang="en-US" altLang="zh-CN" sz="2800" b="1" dirty="0" smtClean="0">
                <a:solidFill>
                  <a:srgbClr val="0B1BB5"/>
                </a:solidFill>
              </a:rPr>
              <a:t>1    </a:t>
            </a:r>
            <a:r>
              <a:rPr lang="zh-CN" altLang="zh-CN" sz="2800" b="1" dirty="0" smtClean="0">
                <a:solidFill>
                  <a:srgbClr val="0B1BB5"/>
                </a:solidFill>
              </a:rPr>
              <a:t>若</a:t>
            </a:r>
            <a:r>
              <a:rPr lang="en-US" altLang="zh-CN" sz="2800" b="1" dirty="0" smtClean="0">
                <a:solidFill>
                  <a:srgbClr val="0B1BB5"/>
                </a:solidFill>
              </a:rPr>
              <a:t>                                                                        </a:t>
            </a:r>
            <a:r>
              <a:rPr lang="zh-CN" altLang="zh-CN" sz="2800" b="1" dirty="0" smtClean="0">
                <a:solidFill>
                  <a:srgbClr val="0B1BB5"/>
                </a:solidFill>
              </a:rPr>
              <a:t>都是常数，</a:t>
            </a:r>
            <a:endParaRPr lang="en-US" altLang="zh-CN" sz="2800" b="1" dirty="0" smtClean="0">
              <a:solidFill>
                <a:srgbClr val="0B1BB5"/>
              </a:solidFill>
            </a:endParaRPr>
          </a:p>
          <a:p>
            <a:endParaRPr lang="en-US" altLang="zh-CN" sz="2800" b="1" dirty="0" smtClean="0">
              <a:solidFill>
                <a:srgbClr val="0B1BB5"/>
              </a:solidFill>
            </a:endParaRPr>
          </a:p>
          <a:p>
            <a:r>
              <a:rPr lang="zh-CN" altLang="zh-CN" sz="2800" b="1" dirty="0" smtClean="0">
                <a:solidFill>
                  <a:srgbClr val="0B1BB5"/>
                </a:solidFill>
              </a:rPr>
              <a:t>则</a:t>
            </a:r>
            <a:r>
              <a:rPr lang="en-US" altLang="zh-CN" sz="2800" b="1" dirty="0" smtClean="0">
                <a:solidFill>
                  <a:srgbClr val="0B1BB5"/>
                </a:solidFill>
              </a:rPr>
              <a:t>                                </a:t>
            </a:r>
            <a:r>
              <a:rPr lang="zh-CN" altLang="zh-CN" sz="2800" b="1" dirty="0" smtClean="0">
                <a:solidFill>
                  <a:srgbClr val="0B1BB5"/>
                </a:solidFill>
              </a:rPr>
              <a:t>，且有</a:t>
            </a:r>
            <a:endParaRPr lang="en-US" altLang="zh-CN" sz="2800" b="1" dirty="0" smtClean="0">
              <a:solidFill>
                <a:srgbClr val="0B1BB5"/>
              </a:solidFill>
            </a:endParaRPr>
          </a:p>
          <a:p>
            <a:endParaRPr lang="en-US" altLang="zh-CN" sz="2800" b="1" dirty="0" smtClean="0">
              <a:solidFill>
                <a:srgbClr val="0B1BB5"/>
              </a:solidFill>
            </a:endParaRPr>
          </a:p>
          <a:p>
            <a:endParaRPr lang="en-US" altLang="zh-CN" sz="2800" b="1" dirty="0" smtClean="0">
              <a:solidFill>
                <a:srgbClr val="0B1BB5"/>
              </a:solidFill>
            </a:endParaRPr>
          </a:p>
          <a:p>
            <a:endParaRPr lang="en-US" altLang="zh-CN" sz="2800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即：积分运算与线性运算可以交换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437375" y="3717262"/>
          <a:ext cx="7167802" cy="600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65532000" imgH="5486400" progId="Equation.DSMT4">
                  <p:embed/>
                </p:oleObj>
              </mc:Choice>
              <mc:Fallback>
                <p:oleObj name="Equation" r:id="rId9" imgW="65532000" imgH="5486400" progId="Equation.DSMT4">
                  <p:embed/>
                  <p:pic>
                    <p:nvPicPr>
                      <p:cNvPr id="0" name="图片 1536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7375" y="3717262"/>
                        <a:ext cx="7167802" cy="6000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162231" y="4275417"/>
          <a:ext cx="3212999" cy="1149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1" imgW="28956000" imgH="10363200" progId="Equation.DSMT4">
                  <p:embed/>
                </p:oleObj>
              </mc:Choice>
              <mc:Fallback>
                <p:oleObj name="Equation" r:id="rId11" imgW="28956000" imgH="10363200" progId="Equation.DSMT4">
                  <p:embed/>
                  <p:pic>
                    <p:nvPicPr>
                      <p:cNvPr id="0" name="图片 15365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62231" y="4275417"/>
                        <a:ext cx="3212999" cy="11499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151389" y="5143519"/>
          <a:ext cx="5981036" cy="1196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3" imgW="51816000" imgH="10363200" progId="Equation.DSMT4">
                  <p:embed/>
                </p:oleObj>
              </mc:Choice>
              <mc:Fallback>
                <p:oleObj name="Equation" r:id="rId13" imgW="51816000" imgH="10363200" progId="Equation.DSMT4">
                  <p:embed/>
                  <p:pic>
                    <p:nvPicPr>
                      <p:cNvPr id="0" name="图片 15366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51389" y="5143519"/>
                        <a:ext cx="5981036" cy="119620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709456" y="3690013"/>
          <a:ext cx="223515" cy="3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15" imgW="2133600" imgH="4572000" progId="Equation.DSMT4">
                  <p:embed/>
                </p:oleObj>
              </mc:Choice>
              <mc:Fallback>
                <p:oleObj name="Equation" r:id="rId15" imgW="2133600" imgH="4572000" progId="Equation.DSMT4">
                  <p:embed/>
                  <p:pic>
                    <p:nvPicPr>
                      <p:cNvPr id="0" name="图片 15367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09456" y="3690013"/>
                        <a:ext cx="223515" cy="395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hidden="1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0413" cy="761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174048" y="1281430"/>
            <a:ext cx="6626168" cy="74549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313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800" b="1" noProof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</a:t>
            </a: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定积分的概念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419033" y="3893820"/>
            <a:ext cx="4121616" cy="641350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5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三、定积分的性质</a:t>
            </a:r>
            <a:endParaRPr lang="zh-CN" altLang="en-US" sz="35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419033" y="3101660"/>
            <a:ext cx="4089343" cy="6302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5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二、定积分的概念</a:t>
            </a:r>
            <a:endParaRPr lang="zh-CN" altLang="en-US" sz="35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419033" y="2343468"/>
            <a:ext cx="4379800" cy="641350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5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一、定积分问题举例</a:t>
            </a:r>
            <a:endParaRPr lang="zh-CN" altLang="en-US" sz="35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utoUpdateAnimBg="0"/>
      <p:bldP spid="13" grpId="0"/>
      <p:bldP spid="1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6592" y="717630"/>
            <a:ext cx="9525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rgbClr val="0B1BB5"/>
                </a:solidFill>
              </a:rPr>
              <a:t>推论</a:t>
            </a:r>
            <a:r>
              <a:rPr lang="en-US" altLang="zh-CN" sz="2800" b="1" dirty="0" smtClean="0">
                <a:solidFill>
                  <a:srgbClr val="0B1BB5"/>
                </a:solidFill>
              </a:rPr>
              <a:t>1</a:t>
            </a:r>
            <a:r>
              <a:rPr lang="en-US" altLang="zh-CN" sz="2800" dirty="0" smtClean="0">
                <a:solidFill>
                  <a:srgbClr val="0B1BB5"/>
                </a:solidFill>
              </a:rPr>
              <a:t>  </a:t>
            </a:r>
            <a:r>
              <a:rPr lang="zh-CN" altLang="zh-CN" sz="2800" dirty="0" smtClean="0">
                <a:solidFill>
                  <a:srgbClr val="0B1BB5"/>
                </a:solidFill>
              </a:rPr>
              <a:t>若</a:t>
            </a:r>
            <a:r>
              <a:rPr lang="en-US" altLang="zh-CN" sz="2800" dirty="0" smtClean="0">
                <a:solidFill>
                  <a:srgbClr val="0B1BB5"/>
                </a:solidFill>
              </a:rPr>
              <a:t>                                </a:t>
            </a:r>
            <a:r>
              <a:rPr lang="zh-CN" altLang="zh-CN" sz="2800" dirty="0" smtClean="0">
                <a:solidFill>
                  <a:srgbClr val="0B1BB5"/>
                </a:solidFill>
              </a:rPr>
              <a:t>，</a:t>
            </a:r>
            <a:r>
              <a:rPr lang="en-US" altLang="zh-CN" sz="2800" dirty="0" smtClean="0">
                <a:solidFill>
                  <a:srgbClr val="0B1BB5"/>
                </a:solidFill>
              </a:rPr>
              <a:t>  </a:t>
            </a:r>
            <a:r>
              <a:rPr lang="zh-CN" altLang="zh-CN" sz="2800" dirty="0" smtClean="0">
                <a:solidFill>
                  <a:srgbClr val="0B1BB5"/>
                </a:solidFill>
              </a:rPr>
              <a:t>为常数，则</a:t>
            </a:r>
            <a:endParaRPr lang="zh-CN" altLang="zh-CN" sz="2800" dirty="0" smtClean="0">
              <a:solidFill>
                <a:srgbClr val="0B1BB5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644439" y="743693"/>
          <a:ext cx="3184625" cy="530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1" imgW="29260800" imgH="4876800" progId="Equation.DSMT4">
                  <p:embed/>
                </p:oleObj>
              </mc:Choice>
              <mc:Fallback>
                <p:oleObj name="Equation" r:id="rId1" imgW="29260800" imgH="4876800" progId="Equation.DSMT4">
                  <p:embed/>
                  <p:pic>
                    <p:nvPicPr>
                      <p:cNvPr id="0" name="图片 1638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44439" y="743693"/>
                        <a:ext cx="3184625" cy="53077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014761" y="733244"/>
          <a:ext cx="358312" cy="5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3048000" imgH="4267200" progId="Equation.DSMT4">
                  <p:embed/>
                </p:oleObj>
              </mc:Choice>
              <mc:Fallback>
                <p:oleObj name="Equation" r:id="rId3" imgW="3048000" imgH="4267200" progId="Equation.DSMT4">
                  <p:embed/>
                  <p:pic>
                    <p:nvPicPr>
                      <p:cNvPr id="0" name="图片 1638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14761" y="733244"/>
                        <a:ext cx="358312" cy="501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082659" y="1548296"/>
          <a:ext cx="7204389" cy="859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66446400" imgH="7924800" progId="Equation.DSMT4">
                  <p:embed/>
                </p:oleObj>
              </mc:Choice>
              <mc:Fallback>
                <p:oleObj name="Equation" r:id="rId5" imgW="66446400" imgH="7924800" progId="Equation.DSMT4">
                  <p:embed/>
                  <p:pic>
                    <p:nvPicPr>
                      <p:cNvPr id="0" name="图片 1638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2659" y="1548296"/>
                        <a:ext cx="7204389" cy="85923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666" y="3657600"/>
            <a:ext cx="115052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0B1BB5"/>
                </a:solidFill>
              </a:rPr>
              <a:t>性质</a:t>
            </a:r>
            <a:r>
              <a:rPr lang="en-US" altLang="zh-CN" sz="2800" b="1" dirty="0" smtClean="0">
                <a:solidFill>
                  <a:srgbClr val="0B1BB5"/>
                </a:solidFill>
              </a:rPr>
              <a:t>2</a:t>
            </a:r>
            <a:r>
              <a:rPr lang="zh-CN" altLang="en-US" sz="2800" b="1" dirty="0" smtClean="0">
                <a:solidFill>
                  <a:srgbClr val="0B1BB5"/>
                </a:solidFill>
              </a:rPr>
              <a:t>：</a:t>
            </a:r>
            <a:r>
              <a:rPr lang="zh-CN" altLang="zh-CN" sz="2800" b="1" dirty="0" smtClean="0">
                <a:solidFill>
                  <a:srgbClr val="0B1BB5"/>
                </a:solidFill>
              </a:rPr>
              <a:t>设</a:t>
            </a:r>
            <a:r>
              <a:rPr lang="en-US" altLang="zh-CN" sz="2800" b="1" dirty="0" smtClean="0">
                <a:solidFill>
                  <a:srgbClr val="0B1BB5"/>
                </a:solidFill>
              </a:rPr>
              <a:t>           </a:t>
            </a:r>
            <a:r>
              <a:rPr lang="zh-CN" altLang="zh-CN" sz="2800" b="1" dirty="0" smtClean="0">
                <a:solidFill>
                  <a:srgbClr val="0B1BB5"/>
                </a:solidFill>
              </a:rPr>
              <a:t>是常数，且积分</a:t>
            </a:r>
            <a:r>
              <a:rPr lang="en-US" altLang="zh-CN" sz="2800" b="1" dirty="0" smtClean="0">
                <a:solidFill>
                  <a:srgbClr val="0B1BB5"/>
                </a:solidFill>
              </a:rPr>
              <a:t>                                    </a:t>
            </a:r>
            <a:r>
              <a:rPr lang="zh-CN" altLang="zh-CN" sz="2800" b="1" dirty="0" smtClean="0">
                <a:solidFill>
                  <a:srgbClr val="0B1BB5"/>
                </a:solidFill>
              </a:rPr>
              <a:t>和</a:t>
            </a:r>
            <a:r>
              <a:rPr lang="en-US" altLang="zh-CN" sz="2800" b="1" dirty="0" smtClean="0">
                <a:solidFill>
                  <a:srgbClr val="0B1BB5"/>
                </a:solidFill>
              </a:rPr>
              <a:t>                       </a:t>
            </a:r>
            <a:endParaRPr lang="en-US" altLang="zh-CN" sz="2800" b="1" dirty="0" smtClean="0">
              <a:solidFill>
                <a:srgbClr val="0B1BB5"/>
              </a:solidFill>
            </a:endParaRPr>
          </a:p>
          <a:p>
            <a:endParaRPr lang="en-US" altLang="zh-CN" sz="2800" b="1" dirty="0" smtClean="0">
              <a:solidFill>
                <a:srgbClr val="0B1BB5"/>
              </a:solidFill>
            </a:endParaRPr>
          </a:p>
          <a:p>
            <a:r>
              <a:rPr lang="zh-CN" altLang="zh-CN" sz="2800" b="1" dirty="0" smtClean="0">
                <a:solidFill>
                  <a:srgbClr val="0B1BB5"/>
                </a:solidFill>
              </a:rPr>
              <a:t>都存在，则有</a:t>
            </a:r>
            <a:endParaRPr lang="en-US" altLang="zh-CN" sz="2800" b="1" dirty="0" smtClean="0">
              <a:solidFill>
                <a:srgbClr val="0B1BB5"/>
              </a:solidFill>
            </a:endParaRPr>
          </a:p>
          <a:p>
            <a:endParaRPr lang="en-US" altLang="zh-CN" sz="2800" dirty="0" smtClean="0">
              <a:solidFill>
                <a:srgbClr val="0B1BB5"/>
              </a:solidFill>
            </a:endParaRPr>
          </a:p>
          <a:p>
            <a:endParaRPr lang="en-US" altLang="zh-CN" sz="2800" dirty="0" smtClean="0">
              <a:solidFill>
                <a:srgbClr val="0B1BB5"/>
              </a:solidFill>
            </a:endParaRPr>
          </a:p>
          <a:p>
            <a:endParaRPr lang="zh-CN" altLang="zh-CN" sz="2800" dirty="0" smtClean="0"/>
          </a:p>
          <a:p>
            <a:r>
              <a:rPr lang="zh-CN" altLang="en-US" sz="2800" b="1" dirty="0" smtClean="0"/>
              <a:t>（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这里            的大小顺序 不作要求</a:t>
            </a:r>
            <a:r>
              <a:rPr lang="zh-CN" altLang="en-US" sz="2800" b="1" dirty="0" smtClean="0"/>
              <a:t>）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048899" y="2624739"/>
          <a:ext cx="4547697" cy="882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40843200" imgH="7924800" progId="Equation.DSMT4">
                  <p:embed/>
                </p:oleObj>
              </mc:Choice>
              <mc:Fallback>
                <p:oleObj name="Equation" r:id="rId7" imgW="40843200" imgH="7924800" progId="Equation.DSMT4">
                  <p:embed/>
                  <p:pic>
                    <p:nvPicPr>
                      <p:cNvPr id="0" name="图片 1638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48899" y="2624739"/>
                        <a:ext cx="4547697" cy="8823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095843" y="4077204"/>
          <a:ext cx="1098770" cy="586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9" imgW="9144000" imgH="4876800" progId="Equation.DSMT4">
                  <p:embed/>
                </p:oleObj>
              </mc:Choice>
              <mc:Fallback>
                <p:oleObj name="Equation" r:id="rId9" imgW="9144000" imgH="4876800" progId="Equation.DSMT4">
                  <p:embed/>
                  <p:pic>
                    <p:nvPicPr>
                      <p:cNvPr id="0" name="图片 1638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95843" y="4077204"/>
                        <a:ext cx="1098770" cy="58601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603531" y="3816931"/>
          <a:ext cx="3562637" cy="917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1" imgW="30784800" imgH="7924800" progId="Equation.DSMT4">
                  <p:embed/>
                </p:oleObj>
              </mc:Choice>
              <mc:Fallback>
                <p:oleObj name="Equation" r:id="rId11" imgW="30784800" imgH="7924800" progId="Equation.DSMT4">
                  <p:embed/>
                  <p:pic>
                    <p:nvPicPr>
                      <p:cNvPr id="0" name="图片 16389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03531" y="3816931"/>
                        <a:ext cx="3562637" cy="91711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9561833" y="3840083"/>
          <a:ext cx="1804506" cy="938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3" imgW="15240000" imgH="7924800" progId="Equation.DSMT4">
                  <p:embed/>
                </p:oleObj>
              </mc:Choice>
              <mc:Fallback>
                <p:oleObj name="Equation" r:id="rId13" imgW="15240000" imgH="7924800" progId="Equation.DSMT4">
                  <p:embed/>
                  <p:pic>
                    <p:nvPicPr>
                      <p:cNvPr id="0" name="图片 16390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561833" y="3840083"/>
                        <a:ext cx="1804506" cy="93834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533831" y="5402664"/>
          <a:ext cx="6297654" cy="980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15" imgW="50901600" imgH="7924800" progId="Equation.DSMT4">
                  <p:embed/>
                </p:oleObj>
              </mc:Choice>
              <mc:Fallback>
                <p:oleObj name="Equation" r:id="rId15" imgW="50901600" imgH="7924800" progId="Equation.DSMT4">
                  <p:embed/>
                  <p:pic>
                    <p:nvPicPr>
                      <p:cNvPr id="0" name="图片 16391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33831" y="5402664"/>
                        <a:ext cx="6297654" cy="98047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4" name="Object 10"/>
          <p:cNvGraphicFramePr>
            <a:graphicFrameLocks noChangeAspect="1"/>
          </p:cNvGraphicFramePr>
          <p:nvPr/>
        </p:nvGraphicFramePr>
        <p:xfrm>
          <a:off x="1489598" y="6642261"/>
          <a:ext cx="10985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17" imgW="9144000" imgH="4876800" progId="Equation.DSMT4">
                  <p:embed/>
                </p:oleObj>
              </mc:Choice>
              <mc:Fallback>
                <p:oleObj name="Equation" r:id="rId17" imgW="9144000" imgH="4876800" progId="Equation.DSMT4">
                  <p:embed/>
                  <p:pic>
                    <p:nvPicPr>
                      <p:cNvPr id="0" name="图片 16392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89598" y="6642261"/>
                        <a:ext cx="1098550" cy="5857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9640285" y="5581912"/>
          <a:ext cx="1223618" cy="57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19" imgW="10363200" imgH="4876800" progId="Equation.DSMT4">
                  <p:embed/>
                </p:oleObj>
              </mc:Choice>
              <mc:Fallback>
                <p:oleObj name="Equation" r:id="rId19" imgW="10363200" imgH="4876800" progId="Equation.DSMT4">
                  <p:embed/>
                  <p:pic>
                    <p:nvPicPr>
                      <p:cNvPr id="0" name="图片 16393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640285" y="5581912"/>
                        <a:ext cx="1223618" cy="5758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2810" y="381964"/>
            <a:ext cx="631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性质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通常称为定积分对区间的可加性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6137" y="1423685"/>
            <a:ext cx="11007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/>
              <a:t>例</a:t>
            </a:r>
            <a:r>
              <a:rPr lang="en-US" altLang="zh-CN" sz="2800" b="1" dirty="0" smtClean="0"/>
              <a:t>3.1.3</a:t>
            </a:r>
            <a:r>
              <a:rPr lang="en-US" altLang="zh-CN" sz="2800" dirty="0" smtClean="0"/>
              <a:t>  </a:t>
            </a:r>
            <a:r>
              <a:rPr lang="zh-CN" altLang="zh-CN" sz="2800" b="1" dirty="0" smtClean="0"/>
              <a:t>设</a:t>
            </a:r>
            <a:r>
              <a:rPr lang="en-US" altLang="zh-CN" sz="2800" b="1" dirty="0" smtClean="0"/>
              <a:t>                          </a:t>
            </a:r>
            <a:r>
              <a:rPr lang="zh-CN" altLang="zh-CN" sz="2800" b="1" dirty="0" smtClean="0"/>
              <a:t>，试证明</a:t>
            </a:r>
            <a:r>
              <a:rPr lang="zh-CN" altLang="zh-CN" sz="2800" dirty="0" smtClean="0"/>
              <a:t>：</a:t>
            </a:r>
            <a:r>
              <a:rPr lang="en-US" altLang="zh-CN" sz="2800" dirty="0" smtClean="0"/>
              <a:t> </a:t>
            </a:r>
            <a:endParaRPr lang="zh-CN" altLang="zh-CN" sz="2800" dirty="0" smtClean="0"/>
          </a:p>
          <a:p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35382" y="1403451"/>
          <a:ext cx="2591262" cy="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Equation" r:id="rId1" imgW="21336000" imgH="4876800" progId="Equation.DSMT4">
                  <p:embed/>
                </p:oleObj>
              </mc:Choice>
              <mc:Fallback>
                <p:oleObj name="Equation" r:id="rId1" imgW="21336000" imgH="4876800" progId="Equation.DSMT4">
                  <p:embed/>
                  <p:pic>
                    <p:nvPicPr>
                      <p:cNvPr id="0" name="图片 1740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35382" y="1403451"/>
                        <a:ext cx="2591262" cy="592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302757" y="1189479"/>
          <a:ext cx="5457121" cy="98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43891200" imgH="7924800" progId="Equation.DSMT4">
                  <p:embed/>
                </p:oleObj>
              </mc:Choice>
              <mc:Fallback>
                <p:oleObj name="Equation" r:id="rId3" imgW="43891200" imgH="7924800" progId="Equation.DSMT4">
                  <p:embed/>
                  <p:pic>
                    <p:nvPicPr>
                      <p:cNvPr id="0" name="图片 1740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757" y="1189479"/>
                        <a:ext cx="5457121" cy="9853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6997" y="2222340"/>
            <a:ext cx="9190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（证明要点：利用对称分割、对称取点方法，证明在两个半区间上左右两边积分交互相等，相加后得到所需等式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780" y="3078866"/>
            <a:ext cx="109033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重要推论：</a:t>
            </a:r>
            <a:r>
              <a:rPr lang="en-US" altLang="zh-CN" sz="2800" b="1" dirty="0" smtClean="0"/>
              <a:t>1.</a:t>
            </a:r>
            <a:r>
              <a:rPr lang="zh-CN" altLang="en-US" sz="2800" b="1" dirty="0" smtClean="0"/>
              <a:t>若                                       ，则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266170" y="3104929"/>
          <a:ext cx="3799613" cy="552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33528000" imgH="4876800" progId="Equation.DSMT4">
                  <p:embed/>
                </p:oleObj>
              </mc:Choice>
              <mc:Fallback>
                <p:oleObj name="Equation" r:id="rId5" imgW="33528000" imgH="4876800" progId="Equation.DSMT4">
                  <p:embed/>
                  <p:pic>
                    <p:nvPicPr>
                      <p:cNvPr id="0" name="图片 1741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66170" y="3104929"/>
                        <a:ext cx="3799613" cy="55267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943449" y="3654887"/>
          <a:ext cx="4332449" cy="938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36576000" imgH="7924800" progId="Equation.DSMT4">
                  <p:embed/>
                </p:oleObj>
              </mc:Choice>
              <mc:Fallback>
                <p:oleObj name="Equation" r:id="rId7" imgW="36576000" imgH="7924800" progId="Equation.DSMT4">
                  <p:embed/>
                  <p:pic>
                    <p:nvPicPr>
                      <p:cNvPr id="0" name="图片 1741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43449" y="3654887"/>
                        <a:ext cx="4332449" cy="93869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089978" y="4674063"/>
          <a:ext cx="5672057" cy="915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49072800" imgH="7924800" progId="Equation.DSMT4">
                  <p:embed/>
                </p:oleObj>
              </mc:Choice>
              <mc:Fallback>
                <p:oleObj name="Equation" r:id="rId9" imgW="49072800" imgH="7924800" progId="Equation.DSMT4">
                  <p:embed/>
                  <p:pic>
                    <p:nvPicPr>
                      <p:cNvPr id="0" name="图片 1741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89978" y="4674063"/>
                        <a:ext cx="5672057" cy="91536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0045398" y="4887430"/>
          <a:ext cx="1193619" cy="561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1" imgW="10363200" imgH="4876800" progId="Equation.DSMT4">
                  <p:embed/>
                </p:oleObj>
              </mc:Choice>
              <mc:Fallback>
                <p:oleObj name="Equation" r:id="rId11" imgW="10363200" imgH="4876800" progId="Equation.DSMT4">
                  <p:embed/>
                  <p:pic>
                    <p:nvPicPr>
                      <p:cNvPr id="0" name="图片 1741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45398" y="4887430"/>
                        <a:ext cx="1193619" cy="56170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64872" y="6099859"/>
            <a:ext cx="900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由此可得下面这两个常用公式：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8101" y="2558006"/>
            <a:ext cx="10544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/>
              <a:t>例</a:t>
            </a:r>
            <a:r>
              <a:rPr lang="en-US" altLang="zh-CN" sz="2800" b="1" dirty="0" smtClean="0"/>
              <a:t>3.1.4</a:t>
            </a:r>
            <a:r>
              <a:rPr lang="en-US" altLang="zh-CN" sz="2800" dirty="0" smtClean="0"/>
              <a:t>   </a:t>
            </a:r>
            <a:r>
              <a:rPr lang="zh-CN" altLang="zh-CN" sz="2800" b="1" dirty="0" smtClean="0"/>
              <a:t>求定积分</a:t>
            </a:r>
            <a:r>
              <a:rPr lang="en-US" altLang="zh-CN" sz="2800" b="1" dirty="0" smtClean="0"/>
              <a:t> </a:t>
            </a:r>
            <a:endParaRPr lang="zh-CN" altLang="zh-CN" sz="2800" b="1" dirty="0" smtClean="0"/>
          </a:p>
          <a:p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223" y="231494"/>
            <a:ext cx="3831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两个重要推论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5652" y="787078"/>
            <a:ext cx="9988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）若奇函数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           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，则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          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；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zh-CN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）若偶函数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           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，则</a:t>
            </a:r>
            <a:endParaRPr lang="zh-CN" altLang="zh-CN" sz="2800" b="1" dirty="0" smtClean="0">
              <a:solidFill>
                <a:srgbClr val="FF0000"/>
              </a:solidFill>
            </a:endParaRPr>
          </a:p>
          <a:p>
            <a:endParaRPr lang="zh-CN" altLang="en-US" sz="28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262801" y="836292"/>
          <a:ext cx="2357920" cy="489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Equation" r:id="rId1" imgW="23469600" imgH="4876800" progId="Equation.DSMT4">
                  <p:embed/>
                </p:oleObj>
              </mc:Choice>
              <mc:Fallback>
                <p:oleObj name="Equation" r:id="rId1" imgW="23469600" imgH="4876800" progId="Equation.DSMT4">
                  <p:embed/>
                  <p:pic>
                    <p:nvPicPr>
                      <p:cNvPr id="0" name="图片 1843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62801" y="836292"/>
                        <a:ext cx="2357920" cy="48995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391339" y="599171"/>
          <a:ext cx="2377992" cy="870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21640800" imgH="7924800" progId="Equation.DSMT4">
                  <p:embed/>
                </p:oleObj>
              </mc:Choice>
              <mc:Fallback>
                <p:oleObj name="Equation" r:id="rId3" imgW="21640800" imgH="7924800" progId="Equation.DSMT4">
                  <p:embed/>
                  <p:pic>
                    <p:nvPicPr>
                      <p:cNvPr id="0" name="图片 1843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1339" y="599171"/>
                        <a:ext cx="2377992" cy="87081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9" name="Object 7"/>
          <p:cNvGraphicFramePr>
            <a:graphicFrameLocks noChangeAspect="1"/>
          </p:cNvGraphicFramePr>
          <p:nvPr/>
        </p:nvGraphicFramePr>
        <p:xfrm>
          <a:off x="4247326" y="1642822"/>
          <a:ext cx="23574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23469600" imgH="4876800" progId="Equation.DSMT4">
                  <p:embed/>
                </p:oleObj>
              </mc:Choice>
              <mc:Fallback>
                <p:oleObj name="Equation" r:id="rId5" imgW="23469600" imgH="4876800" progId="Equation.DSMT4">
                  <p:embed/>
                  <p:pic>
                    <p:nvPicPr>
                      <p:cNvPr id="0" name="图片 1843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47326" y="1642822"/>
                        <a:ext cx="2357437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369557" y="1455697"/>
          <a:ext cx="3912300" cy="84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36576000" imgH="7924800" progId="Equation.DSMT4">
                  <p:embed/>
                </p:oleObj>
              </mc:Choice>
              <mc:Fallback>
                <p:oleObj name="Equation" r:id="rId7" imgW="36576000" imgH="7924800" progId="Equation.DSMT4">
                  <p:embed/>
                  <p:pic>
                    <p:nvPicPr>
                      <p:cNvPr id="0" name="图片 1843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69557" y="1455697"/>
                        <a:ext cx="3912300" cy="8476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837108" y="2381672"/>
          <a:ext cx="3446050" cy="96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9" imgW="28346400" imgH="7924800" progId="Equation.DSMT4">
                  <p:embed/>
                </p:oleObj>
              </mc:Choice>
              <mc:Fallback>
                <p:oleObj name="Equation" r:id="rId9" imgW="28346400" imgH="7924800" progId="Equation.DSMT4">
                  <p:embed/>
                  <p:pic>
                    <p:nvPicPr>
                      <p:cNvPr id="0" name="图片 1843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37108" y="2381672"/>
                        <a:ext cx="3446050" cy="9634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02825" y="4537276"/>
            <a:ext cx="925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/>
              <a:t>例</a:t>
            </a:r>
            <a:r>
              <a:rPr lang="en-US" altLang="zh-CN" sz="2800" b="1" dirty="0" smtClean="0"/>
              <a:t>3.1.5  </a:t>
            </a:r>
            <a:r>
              <a:rPr lang="zh-CN" altLang="zh-CN" sz="2800" b="1" dirty="0" smtClean="0"/>
              <a:t>利用公式</a:t>
            </a:r>
            <a:r>
              <a:rPr lang="en-US" altLang="zh-CN" sz="2800" b="1" dirty="0" smtClean="0"/>
              <a:t>            </a:t>
            </a:r>
            <a:r>
              <a:rPr lang="zh-CN" altLang="zh-CN" sz="2800" b="1" dirty="0" smtClean="0"/>
              <a:t>和定积分的几何意义计算定积分</a:t>
            </a:r>
            <a:endParaRPr lang="zh-CN" altLang="en-US" sz="2800" b="1" dirty="0"/>
          </a:p>
        </p:txBody>
      </p:sp>
      <p:graphicFrame>
        <p:nvGraphicFramePr>
          <p:cNvPr id="141322" name="Object 10"/>
          <p:cNvGraphicFramePr>
            <a:graphicFrameLocks noChangeAspect="1"/>
          </p:cNvGraphicFramePr>
          <p:nvPr/>
        </p:nvGraphicFramePr>
        <p:xfrm>
          <a:off x="3853243" y="4575398"/>
          <a:ext cx="1099246" cy="517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1" imgW="10363200" imgH="4876800" progId="Equation.DSMT4">
                  <p:embed/>
                </p:oleObj>
              </mc:Choice>
              <mc:Fallback>
                <p:oleObj name="Equation" r:id="rId11" imgW="10363200" imgH="4876800" progId="Equation.DSMT4">
                  <p:embed/>
                  <p:pic>
                    <p:nvPicPr>
                      <p:cNvPr id="0" name="图片 18437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53243" y="4575398"/>
                        <a:ext cx="1099246" cy="51746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240052" y="5287641"/>
          <a:ext cx="2600585" cy="1379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3" imgW="20116800" imgH="10668000" progId="Equation.DSMT4">
                  <p:embed/>
                </p:oleObj>
              </mc:Choice>
              <mc:Fallback>
                <p:oleObj name="Equation" r:id="rId13" imgW="20116800" imgH="10668000" progId="Equation.DSMT4">
                  <p:embed/>
                  <p:pic>
                    <p:nvPicPr>
                      <p:cNvPr id="0" name="图片 18438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40052" y="5287641"/>
                        <a:ext cx="2600585" cy="137909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1680" y="591671"/>
            <a:ext cx="9326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B1BB5"/>
                </a:solidFill>
              </a:rPr>
              <a:t>性质</a:t>
            </a:r>
            <a:r>
              <a:rPr lang="en-US" altLang="zh-CN" sz="2800" b="1" dirty="0" smtClean="0">
                <a:solidFill>
                  <a:srgbClr val="0B1BB5"/>
                </a:solidFill>
              </a:rPr>
              <a:t>3 </a:t>
            </a:r>
            <a:r>
              <a:rPr lang="zh-CN" altLang="en-US" sz="2800" b="1" dirty="0" smtClean="0">
                <a:solidFill>
                  <a:srgbClr val="0B1BB5"/>
                </a:solidFill>
              </a:rPr>
              <a:t>（定积分的单调性）</a:t>
            </a:r>
            <a:r>
              <a:rPr lang="en-US" altLang="zh-CN" sz="2800" b="1" dirty="0" smtClean="0">
                <a:solidFill>
                  <a:srgbClr val="0B1BB5"/>
                </a:solidFill>
              </a:rPr>
              <a:t> </a:t>
            </a:r>
            <a:r>
              <a:rPr lang="zh-CN" altLang="zh-CN" sz="2800" b="1" dirty="0" smtClean="0">
                <a:solidFill>
                  <a:srgbClr val="0B1BB5"/>
                </a:solidFill>
              </a:rPr>
              <a:t>设</a:t>
            </a:r>
            <a:r>
              <a:rPr lang="en-US" altLang="zh-CN" sz="2800" b="1" dirty="0" smtClean="0">
                <a:solidFill>
                  <a:srgbClr val="0B1BB5"/>
                </a:solidFill>
              </a:rPr>
              <a:t>                               </a:t>
            </a:r>
            <a:r>
              <a:rPr lang="zh-CN" altLang="zh-CN" sz="2800" b="1" dirty="0" smtClean="0">
                <a:solidFill>
                  <a:srgbClr val="0B1BB5"/>
                </a:solidFill>
              </a:rPr>
              <a:t>，且在闭区间</a:t>
            </a:r>
            <a:r>
              <a:rPr lang="en-US" altLang="zh-CN" sz="2800" b="1" dirty="0" smtClean="0">
                <a:solidFill>
                  <a:srgbClr val="0B1BB5"/>
                </a:solidFill>
              </a:rPr>
              <a:t>         </a:t>
            </a:r>
            <a:r>
              <a:rPr lang="zh-CN" altLang="zh-CN" sz="2800" b="1" dirty="0" smtClean="0">
                <a:solidFill>
                  <a:srgbClr val="0B1BB5"/>
                </a:solidFill>
              </a:rPr>
              <a:t>上恒有</a:t>
            </a:r>
            <a:r>
              <a:rPr lang="en-US" altLang="zh-CN" sz="2800" b="1" dirty="0" smtClean="0">
                <a:solidFill>
                  <a:srgbClr val="0B1BB5"/>
                </a:solidFill>
              </a:rPr>
              <a:t>                     </a:t>
            </a:r>
            <a:r>
              <a:rPr lang="zh-CN" altLang="zh-CN" sz="2800" b="1" dirty="0" smtClean="0">
                <a:solidFill>
                  <a:srgbClr val="0B1BB5"/>
                </a:solidFill>
              </a:rPr>
              <a:t>，则</a:t>
            </a:r>
            <a:r>
              <a:rPr lang="en-US" altLang="zh-CN" sz="2800" b="1" dirty="0" smtClean="0">
                <a:solidFill>
                  <a:srgbClr val="0B1BB5"/>
                </a:solidFill>
              </a:rPr>
              <a:t>  </a:t>
            </a:r>
            <a:endParaRPr lang="en-US" altLang="zh-CN" sz="2800" b="1" dirty="0" smtClean="0">
              <a:solidFill>
                <a:srgbClr val="0B1BB5"/>
              </a:solidFill>
            </a:endParaRPr>
          </a:p>
          <a:p>
            <a:endParaRPr lang="en-US" altLang="zh-CN" sz="2800" b="1" dirty="0" smtClean="0">
              <a:solidFill>
                <a:srgbClr val="0B1BB5"/>
              </a:solidFill>
            </a:endParaRPr>
          </a:p>
          <a:p>
            <a:endParaRPr lang="zh-CN" altLang="en-US" sz="28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754215" y="608610"/>
          <a:ext cx="3110547" cy="51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Equation" r:id="rId1" imgW="29260800" imgH="4876800" progId="Equation.DSMT4">
                  <p:embed/>
                </p:oleObj>
              </mc:Choice>
              <mc:Fallback>
                <p:oleObj name="Equation" r:id="rId1" imgW="29260800" imgH="4876800" progId="Equation.DSMT4">
                  <p:embed/>
                  <p:pic>
                    <p:nvPicPr>
                      <p:cNvPr id="0" name="图片 1945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54215" y="608610"/>
                        <a:ext cx="3110547" cy="5184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38" name="Object 2"/>
          <p:cNvGraphicFramePr>
            <a:graphicFrameLocks noChangeAspect="1"/>
          </p:cNvGraphicFramePr>
          <p:nvPr/>
        </p:nvGraphicFramePr>
        <p:xfrm>
          <a:off x="3151467" y="1041569"/>
          <a:ext cx="882650" cy="522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8229600" imgH="4876800" progId="Equation.DSMT4">
                  <p:embed/>
                </p:oleObj>
              </mc:Choice>
              <mc:Fallback>
                <p:oleObj name="Equation" r:id="rId3" imgW="8229600" imgH="4876800" progId="Equation.DSMT4">
                  <p:embed/>
                  <p:pic>
                    <p:nvPicPr>
                      <p:cNvPr id="0" name="图片 1945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1467" y="1041569"/>
                        <a:ext cx="882650" cy="52223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104634" y="1017402"/>
          <a:ext cx="1984655" cy="520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18592800" imgH="4876800" progId="Equation.DSMT4">
                  <p:embed/>
                </p:oleObj>
              </mc:Choice>
              <mc:Fallback>
                <p:oleObj name="Equation" r:id="rId5" imgW="18592800" imgH="4876800" progId="Equation.DSMT4">
                  <p:embed/>
                  <p:pic>
                    <p:nvPicPr>
                      <p:cNvPr id="0" name="图片 1945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04634" y="1017402"/>
                        <a:ext cx="1984655" cy="5205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703016" y="1481024"/>
          <a:ext cx="3442350" cy="821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7" imgW="33223200" imgH="7924800" progId="Equation.DSMT4">
                  <p:embed/>
                </p:oleObj>
              </mc:Choice>
              <mc:Fallback>
                <p:oleObj name="Equation" r:id="rId7" imgW="33223200" imgH="7924800" progId="Equation.DSMT4">
                  <p:embed/>
                  <p:pic>
                    <p:nvPicPr>
                      <p:cNvPr id="0" name="图片 1945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03016" y="1481024"/>
                        <a:ext cx="3442350" cy="82111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03642" y="2861534"/>
            <a:ext cx="102735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B1BB5"/>
                </a:solidFill>
              </a:rPr>
              <a:t>推论</a:t>
            </a:r>
            <a:r>
              <a:rPr lang="en-US" altLang="zh-CN" sz="2800" b="1" dirty="0" smtClean="0">
                <a:solidFill>
                  <a:srgbClr val="0B1BB5"/>
                </a:solidFill>
              </a:rPr>
              <a:t>2    </a:t>
            </a:r>
            <a:r>
              <a:rPr lang="zh-CN" altLang="zh-CN" sz="2800" b="1" dirty="0" smtClean="0">
                <a:solidFill>
                  <a:srgbClr val="0B1BB5"/>
                </a:solidFill>
              </a:rPr>
              <a:t>若在闭区间</a:t>
            </a:r>
            <a:r>
              <a:rPr lang="en-US" altLang="zh-CN" sz="2800" b="1" dirty="0" smtClean="0">
                <a:solidFill>
                  <a:srgbClr val="0B1BB5"/>
                </a:solidFill>
              </a:rPr>
              <a:t>        </a:t>
            </a:r>
            <a:r>
              <a:rPr lang="zh-CN" altLang="zh-CN" sz="2800" b="1" dirty="0" smtClean="0">
                <a:solidFill>
                  <a:srgbClr val="0B1BB5"/>
                </a:solidFill>
              </a:rPr>
              <a:t>上恒有</a:t>
            </a:r>
            <a:r>
              <a:rPr lang="en-US" altLang="zh-CN" sz="2800" b="1" dirty="0" smtClean="0">
                <a:solidFill>
                  <a:srgbClr val="0B1BB5"/>
                </a:solidFill>
              </a:rPr>
              <a:t>                      </a:t>
            </a:r>
            <a:r>
              <a:rPr lang="zh-CN" altLang="zh-CN" sz="2800" b="1" dirty="0" smtClean="0">
                <a:solidFill>
                  <a:srgbClr val="0B1BB5"/>
                </a:solidFill>
              </a:rPr>
              <a:t>，则</a:t>
            </a:r>
            <a:endParaRPr lang="en-US" altLang="zh-CN" sz="2800" b="1" dirty="0" smtClean="0">
              <a:solidFill>
                <a:srgbClr val="0B1BB5"/>
              </a:solidFill>
            </a:endParaRPr>
          </a:p>
          <a:p>
            <a:endParaRPr lang="en-US" altLang="zh-CN" sz="2800" b="1" dirty="0" smtClean="0">
              <a:solidFill>
                <a:srgbClr val="0B1BB5"/>
              </a:solidFill>
            </a:endParaRPr>
          </a:p>
          <a:p>
            <a:r>
              <a:rPr lang="en-US" altLang="zh-CN" sz="2800" b="1" dirty="0" smtClean="0">
                <a:solidFill>
                  <a:srgbClr val="0B1BB5"/>
                </a:solidFill>
              </a:rPr>
              <a:t>  </a:t>
            </a:r>
            <a:endParaRPr lang="zh-CN" altLang="en-US" sz="2800" b="1" dirty="0">
              <a:solidFill>
                <a:srgbClr val="0B1BB5"/>
              </a:solidFill>
            </a:endParaRPr>
          </a:p>
        </p:txBody>
      </p:sp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4023304" y="2881705"/>
          <a:ext cx="8826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9" imgW="8229600" imgH="4876800" progId="Equation.DSMT4">
                  <p:embed/>
                </p:oleObj>
              </mc:Choice>
              <mc:Fallback>
                <p:oleObj name="Equation" r:id="rId9" imgW="8229600" imgH="4876800" progId="Equation.DSMT4">
                  <p:embed/>
                  <p:pic>
                    <p:nvPicPr>
                      <p:cNvPr id="0" name="图片 1946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3304" y="2881705"/>
                        <a:ext cx="882650" cy="522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910038" y="2878474"/>
          <a:ext cx="2211985" cy="520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0" imgW="20726400" imgH="4876800" progId="Equation.DSMT4">
                  <p:embed/>
                </p:oleObj>
              </mc:Choice>
              <mc:Fallback>
                <p:oleObj name="Equation" r:id="rId10" imgW="20726400" imgH="4876800" progId="Equation.DSMT4">
                  <p:embed/>
                  <p:pic>
                    <p:nvPicPr>
                      <p:cNvPr id="0" name="图片 19461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10038" y="2878474"/>
                        <a:ext cx="2211985" cy="52046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621736" y="3395886"/>
          <a:ext cx="3016194" cy="84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12" imgW="28346400" imgH="7924800" progId="Equation.DSMT4">
                  <p:embed/>
                </p:oleObj>
              </mc:Choice>
              <mc:Fallback>
                <p:oleObj name="Equation" r:id="rId12" imgW="28346400" imgH="7924800" progId="Equation.DSMT4">
                  <p:embed/>
                  <p:pic>
                    <p:nvPicPr>
                      <p:cNvPr id="0" name="图片 19462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21736" y="3395886"/>
                        <a:ext cx="3016194" cy="8432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46674" y="4787154"/>
            <a:ext cx="102520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B1BB5"/>
                </a:solidFill>
              </a:rPr>
              <a:t>推论</a:t>
            </a:r>
            <a:r>
              <a:rPr lang="en-US" altLang="zh-CN" sz="2800" b="1" dirty="0" smtClean="0">
                <a:solidFill>
                  <a:srgbClr val="0B1BB5"/>
                </a:solidFill>
              </a:rPr>
              <a:t>3    </a:t>
            </a:r>
            <a:r>
              <a:rPr lang="zh-CN" altLang="zh-CN" sz="2800" b="1" dirty="0" smtClean="0">
                <a:solidFill>
                  <a:srgbClr val="0B1BB5"/>
                </a:solidFill>
              </a:rPr>
              <a:t>若</a:t>
            </a:r>
            <a:r>
              <a:rPr lang="en-US" altLang="zh-CN" sz="2800" b="1" dirty="0" smtClean="0">
                <a:solidFill>
                  <a:srgbClr val="0B1BB5"/>
                </a:solidFill>
              </a:rPr>
              <a:t>                       </a:t>
            </a:r>
            <a:r>
              <a:rPr lang="zh-CN" altLang="zh-CN" sz="2800" b="1" dirty="0" smtClean="0">
                <a:solidFill>
                  <a:srgbClr val="0B1BB5"/>
                </a:solidFill>
              </a:rPr>
              <a:t>，则</a:t>
            </a:r>
            <a:r>
              <a:rPr lang="en-US" altLang="zh-CN" sz="2800" b="1" dirty="0" smtClean="0">
                <a:solidFill>
                  <a:srgbClr val="0B1BB5"/>
                </a:solidFill>
              </a:rPr>
              <a:t>                        </a:t>
            </a:r>
            <a:r>
              <a:rPr lang="zh-CN" altLang="zh-CN" sz="2800" b="1" dirty="0" smtClean="0">
                <a:solidFill>
                  <a:srgbClr val="0B1BB5"/>
                </a:solidFill>
              </a:rPr>
              <a:t>，且有</a:t>
            </a:r>
            <a:endParaRPr lang="en-US" altLang="zh-CN" sz="2800" b="1" dirty="0" smtClean="0">
              <a:solidFill>
                <a:srgbClr val="0B1BB5"/>
              </a:solidFill>
            </a:endParaRPr>
          </a:p>
          <a:p>
            <a:endParaRPr lang="en-US" altLang="zh-CN" sz="2800" b="1" dirty="0" smtClean="0">
              <a:solidFill>
                <a:srgbClr val="0B1BB5"/>
              </a:solidFill>
            </a:endParaRP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 </a:t>
            </a:r>
            <a:endParaRPr lang="zh-CN" altLang="en-US" sz="2800" dirty="0"/>
          </a:p>
        </p:txBody>
      </p:sp>
      <p:graphicFrame>
        <p:nvGraphicFramePr>
          <p:cNvPr id="142344" name="Object 8"/>
          <p:cNvGraphicFramePr>
            <a:graphicFrameLocks noChangeAspect="1"/>
          </p:cNvGraphicFramePr>
          <p:nvPr/>
        </p:nvGraphicFramePr>
        <p:xfrm>
          <a:off x="2708019" y="4811514"/>
          <a:ext cx="22669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14" imgW="21336000" imgH="4876800" progId="Equation.DSMT4">
                  <p:embed/>
                </p:oleObj>
              </mc:Choice>
              <mc:Fallback>
                <p:oleObj name="Equation" r:id="rId14" imgW="21336000" imgH="4876800" progId="Equation.DSMT4">
                  <p:embed/>
                  <p:pic>
                    <p:nvPicPr>
                      <p:cNvPr id="0" name="图片 19463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08019" y="4811514"/>
                        <a:ext cx="2266950" cy="519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5" name="Object 9"/>
          <p:cNvGraphicFramePr>
            <a:graphicFrameLocks noChangeAspect="1"/>
          </p:cNvGraphicFramePr>
          <p:nvPr/>
        </p:nvGraphicFramePr>
        <p:xfrm>
          <a:off x="5675109" y="4692636"/>
          <a:ext cx="23971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16" imgW="22555200" imgH="6096000" progId="Equation.DSMT4">
                  <p:embed/>
                </p:oleObj>
              </mc:Choice>
              <mc:Fallback>
                <p:oleObj name="Equation" r:id="rId16" imgW="22555200" imgH="6096000" progId="Equation.DSMT4">
                  <p:embed/>
                  <p:pic>
                    <p:nvPicPr>
                      <p:cNvPr id="0" name="图片 19464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675109" y="4692636"/>
                        <a:ext cx="2397125" cy="649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112389" y="5457469"/>
          <a:ext cx="4224785" cy="1065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18" imgW="36271200" imgH="9144000" progId="Equation.DSMT4">
                  <p:embed/>
                </p:oleObj>
              </mc:Choice>
              <mc:Fallback>
                <p:oleObj name="Equation" r:id="rId18" imgW="36271200" imgH="9144000" progId="Equation.DSMT4">
                  <p:embed/>
                  <p:pic>
                    <p:nvPicPr>
                      <p:cNvPr id="0" name="图片 19465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112389" y="5457469"/>
                        <a:ext cx="4224785" cy="106507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2973" y="555584"/>
            <a:ext cx="91787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rgbClr val="0070C0"/>
                </a:solidFill>
              </a:rPr>
              <a:t>推论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4   </a:t>
            </a:r>
            <a:r>
              <a:rPr lang="zh-CN" altLang="zh-CN" sz="2800" b="1" dirty="0" smtClean="0">
                <a:solidFill>
                  <a:srgbClr val="0070C0"/>
                </a:solidFill>
              </a:rPr>
              <a:t>若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                      </a:t>
            </a:r>
            <a:r>
              <a:rPr lang="zh-CN" altLang="zh-CN" sz="2800" b="1" dirty="0" smtClean="0">
                <a:solidFill>
                  <a:srgbClr val="0070C0"/>
                </a:solidFill>
              </a:rPr>
              <a:t>，且有常数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         </a:t>
            </a:r>
            <a:r>
              <a:rPr lang="zh-CN" altLang="zh-CN" sz="2800" b="1" dirty="0" smtClean="0">
                <a:solidFill>
                  <a:srgbClr val="0070C0"/>
                </a:solidFill>
              </a:rPr>
              <a:t>使得在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         </a:t>
            </a:r>
            <a:r>
              <a:rPr lang="zh-CN" altLang="zh-CN" sz="2800" b="1" dirty="0" smtClean="0">
                <a:solidFill>
                  <a:srgbClr val="0070C0"/>
                </a:solidFill>
              </a:rPr>
              <a:t>上恒有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                       </a:t>
            </a:r>
            <a:r>
              <a:rPr lang="zh-CN" altLang="zh-CN" sz="2800" b="1" dirty="0" smtClean="0">
                <a:solidFill>
                  <a:srgbClr val="0070C0"/>
                </a:solidFill>
              </a:rPr>
              <a:t>，则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endParaRPr lang="en-US" altLang="zh-CN" sz="2800" b="1" dirty="0" smtClean="0">
              <a:solidFill>
                <a:srgbClr val="0070C0"/>
              </a:solidFill>
            </a:endParaRPr>
          </a:p>
          <a:p>
            <a:endParaRPr lang="zh-CN" altLang="zh-CN" sz="2800" b="1" dirty="0" smtClean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179202" name="Object 2"/>
          <p:cNvGraphicFramePr>
            <a:graphicFrameLocks noChangeAspect="1"/>
          </p:cNvGraphicFramePr>
          <p:nvPr/>
        </p:nvGraphicFramePr>
        <p:xfrm>
          <a:off x="3561024" y="553153"/>
          <a:ext cx="22669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Equation" r:id="rId1" imgW="21336000" imgH="4876800" progId="Equation.DSMT4">
                  <p:embed/>
                </p:oleObj>
              </mc:Choice>
              <mc:Fallback>
                <p:oleObj name="Equation" r:id="rId1" imgW="21336000" imgH="4876800" progId="Equation.DSMT4">
                  <p:embed/>
                  <p:pic>
                    <p:nvPicPr>
                      <p:cNvPr id="0" name="图片 2048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61024" y="553153"/>
                        <a:ext cx="2266950" cy="519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704338" y="581649"/>
          <a:ext cx="930375" cy="513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8839200" imgH="4876800" progId="Equation.DSMT4">
                  <p:embed/>
                </p:oleObj>
              </mc:Choice>
              <mc:Fallback>
                <p:oleObj name="Equation" r:id="rId3" imgW="8839200" imgH="4876800" progId="Equation.DSMT4">
                  <p:embed/>
                  <p:pic>
                    <p:nvPicPr>
                      <p:cNvPr id="0" name="图片 2048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04338" y="581649"/>
                        <a:ext cx="930375" cy="5133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4" name="Object 4"/>
          <p:cNvGraphicFramePr>
            <a:graphicFrameLocks noChangeAspect="1"/>
          </p:cNvGraphicFramePr>
          <p:nvPr/>
        </p:nvGraphicFramePr>
        <p:xfrm>
          <a:off x="9725608" y="589988"/>
          <a:ext cx="8826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8229600" imgH="4876800" progId="Equation.DSMT4">
                  <p:embed/>
                </p:oleObj>
              </mc:Choice>
              <mc:Fallback>
                <p:oleObj name="Equation" r:id="rId5" imgW="8229600" imgH="4876800" progId="Equation.DSMT4">
                  <p:embed/>
                  <p:pic>
                    <p:nvPicPr>
                      <p:cNvPr id="0" name="图片 2048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25608" y="589988"/>
                        <a:ext cx="882650" cy="522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097133" y="998335"/>
          <a:ext cx="2412417" cy="543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7" imgW="21640800" imgH="4876800" progId="Equation.DSMT4">
                  <p:embed/>
                </p:oleObj>
              </mc:Choice>
              <mc:Fallback>
                <p:oleObj name="Equation" r:id="rId7" imgW="21640800" imgH="4876800" progId="Equation.DSMT4">
                  <p:embed/>
                  <p:pic>
                    <p:nvPicPr>
                      <p:cNvPr id="0" name="图片 2048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97133" y="998335"/>
                        <a:ext cx="2412417" cy="54364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718950" y="1490421"/>
          <a:ext cx="5325369" cy="870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9" imgW="48463200" imgH="7924800" progId="Equation.DSMT4">
                  <p:embed/>
                </p:oleObj>
              </mc:Choice>
              <mc:Fallback>
                <p:oleObj name="Equation" r:id="rId9" imgW="48463200" imgH="7924800" progId="Equation.DSMT4">
                  <p:embed/>
                  <p:pic>
                    <p:nvPicPr>
                      <p:cNvPr id="0" name="图片 2048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18950" y="1490421"/>
                        <a:ext cx="5325369" cy="8708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2907" y="2569580"/>
            <a:ext cx="10949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推论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5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（定积分的中值定理）</a:t>
            </a:r>
            <a:r>
              <a:rPr lang="zh-CN" altLang="zh-CN" sz="2800" b="1" dirty="0" smtClean="0">
                <a:solidFill>
                  <a:srgbClr val="0070C0"/>
                </a:solidFill>
              </a:rPr>
              <a:t>若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                       </a:t>
            </a:r>
            <a:r>
              <a:rPr lang="zh-CN" altLang="zh-CN" sz="2800" b="1" dirty="0" smtClean="0">
                <a:solidFill>
                  <a:srgbClr val="0070C0"/>
                </a:solidFill>
              </a:rPr>
              <a:t>，则至少存在一点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                          </a:t>
            </a:r>
            <a:r>
              <a:rPr lang="zh-CN" altLang="zh-CN" sz="2800" b="1" dirty="0" smtClean="0">
                <a:solidFill>
                  <a:srgbClr val="0070C0"/>
                </a:solidFill>
              </a:rPr>
              <a:t>使得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endParaRPr lang="zh-CN" altLang="zh-CN" sz="2800" b="1" dirty="0" smtClean="0">
              <a:solidFill>
                <a:srgbClr val="0070C0"/>
              </a:solidFill>
            </a:endParaRPr>
          </a:p>
          <a:p>
            <a:endParaRPr lang="zh-CN" altLang="en-US" sz="2800" dirty="0"/>
          </a:p>
        </p:txBody>
      </p:sp>
      <p:graphicFrame>
        <p:nvGraphicFramePr>
          <p:cNvPr id="179207" name="Object 7"/>
          <p:cNvGraphicFramePr>
            <a:graphicFrameLocks noChangeAspect="1"/>
          </p:cNvGraphicFramePr>
          <p:nvPr/>
        </p:nvGraphicFramePr>
        <p:xfrm>
          <a:off x="5674911" y="2620299"/>
          <a:ext cx="22669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11" imgW="21336000" imgH="4876800" progId="Equation.DSMT4">
                  <p:embed/>
                </p:oleObj>
              </mc:Choice>
              <mc:Fallback>
                <p:oleObj name="Equation" r:id="rId11" imgW="21336000" imgH="4876800" progId="Equation.DSMT4">
                  <p:embed/>
                  <p:pic>
                    <p:nvPicPr>
                      <p:cNvPr id="0" name="图片 20485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74911" y="2620299"/>
                        <a:ext cx="2266950" cy="5191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8" name="Object 8"/>
          <p:cNvGraphicFramePr>
            <a:graphicFrameLocks noChangeAspect="1"/>
          </p:cNvGraphicFramePr>
          <p:nvPr/>
        </p:nvGraphicFramePr>
        <p:xfrm>
          <a:off x="1881167" y="2960064"/>
          <a:ext cx="14700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13" imgW="13716000" imgH="4876800" progId="Equation.DSMT4">
                  <p:embed/>
                </p:oleObj>
              </mc:Choice>
              <mc:Fallback>
                <p:oleObj name="Equation" r:id="rId13" imgW="13716000" imgH="4876800" progId="Equation.DSMT4">
                  <p:embed/>
                  <p:pic>
                    <p:nvPicPr>
                      <p:cNvPr id="0" name="图片 20486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81167" y="2960064"/>
                        <a:ext cx="1470025" cy="522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111848" y="3365519"/>
          <a:ext cx="4013581" cy="876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15" imgW="36271200" imgH="7924800" progId="Equation.DSMT4">
                  <p:embed/>
                </p:oleObj>
              </mc:Choice>
              <mc:Fallback>
                <p:oleObj name="Equation" r:id="rId15" imgW="36271200" imgH="7924800" progId="Equation.DSMT4">
                  <p:embed/>
                  <p:pic>
                    <p:nvPicPr>
                      <p:cNvPr id="0" name="图片 20487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11848" y="3365519"/>
                        <a:ext cx="4013581" cy="87691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/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397152" y="3304500"/>
            <a:ext cx="3628944" cy="283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17630" y="4803494"/>
            <a:ext cx="7569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几何解释：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曲边梯形的曲边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          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是连续曲线时，曲边的高度有一个平均值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    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，以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     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为高，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   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长为底的矩形的面积恰好等于曲边梯形的面积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故可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定义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zh-CN" sz="2400" b="1" dirty="0" smtClean="0">
                <a:solidFill>
                  <a:srgbClr val="FF0000"/>
                </a:solidFill>
              </a:rPr>
              <a:t>在区间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      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上的平均值为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zh-CN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517521" y="4864280"/>
          <a:ext cx="1200372" cy="417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18" imgW="14020800" imgH="4876800" progId="Equation.DSMT4">
                  <p:embed/>
                </p:oleObj>
              </mc:Choice>
              <mc:Fallback>
                <p:oleObj name="Equation" r:id="rId18" imgW="14020800" imgH="4876800" progId="Equation.DSMT4">
                  <p:embed/>
                  <p:pic>
                    <p:nvPicPr>
                      <p:cNvPr id="0" name="图片 20488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17521" y="4864280"/>
                        <a:ext cx="1200372" cy="41752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793222" y="5199947"/>
          <a:ext cx="709330" cy="420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20" imgW="8229600" imgH="4876800" progId="Equation.DSMT4">
                  <p:embed/>
                </p:oleObj>
              </mc:Choice>
              <mc:Fallback>
                <p:oleObj name="Equation" r:id="rId20" imgW="8229600" imgH="4876800" progId="Equation.DSMT4">
                  <p:embed/>
                  <p:pic>
                    <p:nvPicPr>
                      <p:cNvPr id="0" name="图片 20489"/>
                      <p:cNvPicPr>
                        <a:picLocks noChangeAspect="1"/>
                      </p:cNvPicPr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793222" y="5199947"/>
                        <a:ext cx="709330" cy="42034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2" name="Object 12"/>
          <p:cNvGraphicFramePr>
            <a:graphicFrameLocks noChangeAspect="1"/>
          </p:cNvGraphicFramePr>
          <p:nvPr/>
        </p:nvGraphicFramePr>
        <p:xfrm>
          <a:off x="5131183" y="5173483"/>
          <a:ext cx="709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22" imgW="8229600" imgH="4876800" progId="Equation.DSMT4">
                  <p:embed/>
                </p:oleObj>
              </mc:Choice>
              <mc:Fallback>
                <p:oleObj name="Equation" r:id="rId22" imgW="8229600" imgH="4876800" progId="Equation.DSMT4">
                  <p:embed/>
                  <p:pic>
                    <p:nvPicPr>
                      <p:cNvPr id="0" name="图片 20490"/>
                      <p:cNvPicPr>
                        <a:picLocks noChangeAspect="1"/>
                      </p:cNvPicPr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31183" y="5173483"/>
                        <a:ext cx="709612" cy="419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623793" y="5177923"/>
          <a:ext cx="760855" cy="409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24" imgW="7924800" imgH="4267200" progId="Equation.DSMT4">
                  <p:embed/>
                </p:oleObj>
              </mc:Choice>
              <mc:Fallback>
                <p:oleObj name="Equation" r:id="rId24" imgW="7924800" imgH="4267200" progId="Equation.DSMT4">
                  <p:embed/>
                  <p:pic>
                    <p:nvPicPr>
                      <p:cNvPr id="0" name="图片 20491"/>
                      <p:cNvPicPr>
                        <a:picLocks noChangeAspect="1"/>
                      </p:cNvPicPr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623793" y="5177923"/>
                        <a:ext cx="760855" cy="40969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4" name="Object 14"/>
          <p:cNvGraphicFramePr>
            <a:graphicFrameLocks noChangeAspect="1"/>
          </p:cNvGraphicFramePr>
          <p:nvPr/>
        </p:nvGraphicFramePr>
        <p:xfrm>
          <a:off x="7662159" y="5589106"/>
          <a:ext cx="660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26" imgW="8229600" imgH="4876800" progId="Equation.DSMT4">
                  <p:embed/>
                </p:oleObj>
              </mc:Choice>
              <mc:Fallback>
                <p:oleObj name="Equation" r:id="rId26" imgW="8229600" imgH="4876800" progId="Equation.DSMT4">
                  <p:embed/>
                  <p:pic>
                    <p:nvPicPr>
                      <p:cNvPr id="0" name="图片 20492"/>
                      <p:cNvPicPr>
                        <a:picLocks noChangeAspect="1"/>
                      </p:cNvPicPr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662159" y="5589106"/>
                        <a:ext cx="660400" cy="390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5" name="Object 15"/>
          <p:cNvGraphicFramePr>
            <a:graphicFrameLocks noChangeAspect="1"/>
          </p:cNvGraphicFramePr>
          <p:nvPr/>
        </p:nvGraphicFramePr>
        <p:xfrm>
          <a:off x="1707689" y="5918923"/>
          <a:ext cx="792443" cy="46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28" imgW="8229600" imgH="4876800" progId="Equation.DSMT4">
                  <p:embed/>
                </p:oleObj>
              </mc:Choice>
              <mc:Fallback>
                <p:oleObj name="Equation" r:id="rId28" imgW="8229600" imgH="4876800" progId="Equation.DSMT4">
                  <p:embed/>
                  <p:pic>
                    <p:nvPicPr>
                      <p:cNvPr id="0" name="图片 20493"/>
                      <p:cNvPicPr>
                        <a:picLocks noChangeAspect="1"/>
                      </p:cNvPicPr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707689" y="5918923"/>
                        <a:ext cx="792443" cy="467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4512540" y="5869349"/>
          <a:ext cx="3025572" cy="12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30" imgW="29260800" imgH="12192000" progId="Equation.DSMT4">
                  <p:embed/>
                </p:oleObj>
              </mc:Choice>
              <mc:Fallback>
                <p:oleObj name="Equation" r:id="rId30" imgW="29260800" imgH="12192000" progId="Equation.DSMT4">
                  <p:embed/>
                  <p:pic>
                    <p:nvPicPr>
                      <p:cNvPr id="0" name="图片 20494"/>
                      <p:cNvPicPr>
                        <a:picLocks noChangeAspect="1"/>
                      </p:cNvPicPr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512540" y="5869349"/>
                        <a:ext cx="3025572" cy="12606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6122" y="648182"/>
            <a:ext cx="9745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" name="Group 6"/>
          <p:cNvGrpSpPr/>
          <p:nvPr/>
        </p:nvGrpSpPr>
        <p:grpSpPr bwMode="auto">
          <a:xfrm>
            <a:off x="1896319" y="482279"/>
            <a:ext cx="7924800" cy="733425"/>
            <a:chOff x="480" y="384"/>
            <a:chExt cx="4992" cy="462"/>
          </a:xfrm>
        </p:grpSpPr>
        <p:graphicFrame>
          <p:nvGraphicFramePr>
            <p:cNvPr id="5" name="Object 7"/>
            <p:cNvGraphicFramePr>
              <a:graphicFrameLocks noChangeAspect="1"/>
            </p:cNvGraphicFramePr>
            <p:nvPr/>
          </p:nvGraphicFramePr>
          <p:xfrm>
            <a:off x="3552" y="384"/>
            <a:ext cx="946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5" name="Equation" r:id="rId1" imgW="35966400" imgH="17678400" progId="Equation.3">
                    <p:embed/>
                  </p:oleObj>
                </mc:Choice>
                <mc:Fallback>
                  <p:oleObj name="Equation" r:id="rId1" imgW="35966400" imgH="17678400" progId="Equation.3">
                    <p:embed/>
                    <p:pic>
                      <p:nvPicPr>
                        <p:cNvPr id="0" name="图片 2150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552" y="384"/>
                          <a:ext cx="946" cy="46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8"/>
            <p:cNvGraphicFramePr>
              <a:graphicFrameLocks noChangeAspect="1"/>
            </p:cNvGraphicFramePr>
            <p:nvPr/>
          </p:nvGraphicFramePr>
          <p:xfrm>
            <a:off x="2448" y="384"/>
            <a:ext cx="851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6" name="Equation" r:id="rId3" imgW="32308800" imgH="17678400" progId="Equation.3">
                    <p:embed/>
                  </p:oleObj>
                </mc:Choice>
                <mc:Fallback>
                  <p:oleObj name="Equation" r:id="rId3" imgW="32308800" imgH="17678400" progId="Equation.3">
                    <p:embed/>
                    <p:pic>
                      <p:nvPicPr>
                        <p:cNvPr id="0" name="图片 2150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48" y="384"/>
                          <a:ext cx="851" cy="46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480" y="432"/>
              <a:ext cx="4992" cy="330"/>
            </a:xfrm>
            <a:prstGeom prst="rect">
              <a:avLst/>
            </a:prstGeom>
            <a:noFill/>
            <a:ln w="571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 smtClean="0">
                  <a:ea typeface="黑体" panose="02010609060101010101" pitchFamily="2" charset="-122"/>
                </a:rPr>
                <a:t>例</a:t>
              </a:r>
              <a:r>
                <a:rPr lang="en-US" altLang="zh-CN" sz="2800" b="1" dirty="0" smtClean="0">
                  <a:ea typeface="黑体" panose="02010609060101010101" pitchFamily="2" charset="-122"/>
                </a:rPr>
                <a:t>3.1.6</a:t>
              </a:r>
              <a:r>
                <a:rPr lang="en-US" altLang="zh-CN" sz="2800" b="1" dirty="0" smtClean="0"/>
                <a:t> </a:t>
              </a:r>
              <a:r>
                <a:rPr lang="zh-CN" altLang="en-US" sz="2800" b="1" dirty="0" smtClean="0"/>
                <a:t>比较</a:t>
              </a:r>
              <a:r>
                <a:rPr lang="zh-CN" altLang="en-US" sz="2800" b="1" dirty="0"/>
                <a:t>积分</a:t>
              </a:r>
              <a:r>
                <a:rPr lang="zh-CN" altLang="en-US" sz="2800" b="1" dirty="0" smtClean="0"/>
                <a:t>值             和                 </a:t>
              </a:r>
              <a:r>
                <a:rPr lang="zh-CN" altLang="en-US" sz="2800" b="1" dirty="0"/>
                <a:t>的大小</a:t>
              </a:r>
              <a:r>
                <a:rPr lang="en-US" altLang="zh-CN" sz="2800" dirty="0"/>
                <a:t>.</a:t>
              </a:r>
              <a:endParaRPr lang="en-US" altLang="zh-CN" sz="2400" b="0" dirty="0"/>
            </a:p>
          </p:txBody>
        </p:sp>
      </p:grpSp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2252241" y="1868346"/>
          <a:ext cx="73564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Document" r:id="rId5" imgW="22983825" imgH="2647950" progId="Word.Document.8">
                  <p:embed/>
                </p:oleObj>
              </mc:Choice>
              <mc:Fallback>
                <p:oleObj name="Document" r:id="rId5" imgW="22983825" imgH="2647950" progId="Word.Document.8">
                  <p:embed/>
                  <p:pic>
                    <p:nvPicPr>
                      <p:cNvPr id="0" name="图片 2150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52241" y="1868346"/>
                        <a:ext cx="7356475" cy="850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9677" y="1990845"/>
            <a:ext cx="8275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3.1.7</a:t>
            </a:r>
            <a:endParaRPr lang="zh-CN" altLang="en-US" sz="2800" b="1" dirty="0"/>
          </a:p>
        </p:txBody>
      </p:sp>
      <p:graphicFrame>
        <p:nvGraphicFramePr>
          <p:cNvPr id="180229" name="Object 5"/>
          <p:cNvGraphicFramePr>
            <a:graphicFrameLocks noChangeAspect="1"/>
          </p:cNvGraphicFramePr>
          <p:nvPr/>
        </p:nvGraphicFramePr>
        <p:xfrm>
          <a:off x="935902" y="3415838"/>
          <a:ext cx="706596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Document" r:id="rId7" imgW="7188835" imgH="1007110" progId="Word.Document.8">
                  <p:embed/>
                </p:oleObj>
              </mc:Choice>
              <mc:Fallback>
                <p:oleObj name="Document" r:id="rId7" imgW="7188835" imgH="1007110" progId="Word.Document.8">
                  <p:embed/>
                  <p:pic>
                    <p:nvPicPr>
                      <p:cNvPr id="0" name="图片 2150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5902" y="3415838"/>
                        <a:ext cx="7065963" cy="981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75098" y="6227180"/>
            <a:ext cx="473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（利用被积函数在积分区间上单调递减）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50" name="Object 2"/>
          <p:cNvGraphicFramePr>
            <a:graphicFrameLocks noChangeAspect="1"/>
          </p:cNvGraphicFramePr>
          <p:nvPr/>
        </p:nvGraphicFramePr>
        <p:xfrm>
          <a:off x="2288613" y="315350"/>
          <a:ext cx="7040563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Document" r:id="rId1" imgW="7040245" imgH="1991995" progId="Word.Document.8">
                  <p:embed/>
                </p:oleObj>
              </mc:Choice>
              <mc:Fallback>
                <p:oleObj name="Document" r:id="rId1" imgW="7040245" imgH="1991995" progId="Word.Document.8">
                  <p:embed/>
                  <p:pic>
                    <p:nvPicPr>
                      <p:cNvPr id="0" name="图片 2252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8613" y="315350"/>
                        <a:ext cx="7040563" cy="1987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5505" y="2384385"/>
            <a:ext cx="10692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解：不妨设          ，则函数                   在闭区间                上连续，因此由积分   </a:t>
            </a:r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20378" y="2405492"/>
          <a:ext cx="804508" cy="402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8534400" imgH="4267200" progId="Equation.DSMT4">
                  <p:embed/>
                </p:oleObj>
              </mc:Choice>
              <mc:Fallback>
                <p:oleObj name="Equation" r:id="rId3" imgW="8534400" imgH="4267200" progId="Equation.DSMT4">
                  <p:embed/>
                  <p:pic>
                    <p:nvPicPr>
                      <p:cNvPr id="0" name="图片 2252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0378" y="2405492"/>
                        <a:ext cx="804508" cy="4022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417564" y="2170038"/>
          <a:ext cx="1617475" cy="92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5" imgW="16459200" imgH="9448800" progId="Equation.DSMT4">
                  <p:embed/>
                </p:oleObj>
              </mc:Choice>
              <mc:Fallback>
                <p:oleObj name="Equation" r:id="rId5" imgW="16459200" imgH="9448800" progId="Equation.DSMT4">
                  <p:embed/>
                  <p:pic>
                    <p:nvPicPr>
                      <p:cNvPr id="0" name="图片 2253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7564" y="2170038"/>
                        <a:ext cx="1617475" cy="928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267294" y="2383621"/>
          <a:ext cx="1285035" cy="467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7" imgW="13411200" imgH="4876800" progId="Equation.DSMT4">
                  <p:embed/>
                </p:oleObj>
              </mc:Choice>
              <mc:Fallback>
                <p:oleObj name="Equation" r:id="rId7" imgW="13411200" imgH="4876800" progId="Equation.DSMT4">
                  <p:embed/>
                  <p:pic>
                    <p:nvPicPr>
                      <p:cNvPr id="0" name="图片 2253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67294" y="2383621"/>
                        <a:ext cx="1285035" cy="46728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5157" y="3022899"/>
            <a:ext cx="517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中值定理知，存在                       使得</a:t>
            </a:r>
            <a:endParaRPr lang="zh-CN" altLang="en-US" sz="2400" dirty="0"/>
          </a:p>
        </p:txBody>
      </p:sp>
      <p:graphicFrame>
        <p:nvGraphicFramePr>
          <p:cNvPr id="181254" name="Object 6"/>
          <p:cNvGraphicFramePr>
            <a:graphicFrameLocks noChangeAspect="1"/>
          </p:cNvGraphicFramePr>
          <p:nvPr/>
        </p:nvGraphicFramePr>
        <p:xfrm>
          <a:off x="3451785" y="2990160"/>
          <a:ext cx="19272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9" imgW="20116800" imgH="5486400" progId="Equation.DSMT4">
                  <p:embed/>
                </p:oleObj>
              </mc:Choice>
              <mc:Fallback>
                <p:oleObj name="Equation" r:id="rId9" imgW="20116800" imgH="5486400" progId="Equation.DSMT4">
                  <p:embed/>
                  <p:pic>
                    <p:nvPicPr>
                      <p:cNvPr id="0" name="图片 2253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51785" y="2990160"/>
                        <a:ext cx="1927225" cy="527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5" name="Object 7"/>
          <p:cNvGraphicFramePr>
            <a:graphicFrameLocks noChangeAspect="1"/>
          </p:cNvGraphicFramePr>
          <p:nvPr/>
        </p:nvGraphicFramePr>
        <p:xfrm>
          <a:off x="2560058" y="3590197"/>
          <a:ext cx="656113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11" imgW="66751200" imgH="10363200" progId="Equation.DSMT4">
                  <p:embed/>
                </p:oleObj>
              </mc:Choice>
              <mc:Fallback>
                <p:oleObj name="Equation" r:id="rId11" imgW="66751200" imgH="10363200" progId="Equation.DSMT4">
                  <p:embed/>
                  <p:pic>
                    <p:nvPicPr>
                      <p:cNvPr id="0" name="图片 2253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60058" y="3590197"/>
                        <a:ext cx="6561138" cy="1019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92885" y="4808668"/>
            <a:ext cx="654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注意到当                时，也有                 ，因此，</a:t>
            </a:r>
            <a:endParaRPr lang="zh-CN" altLang="en-US" sz="2400" dirty="0"/>
          </a:p>
        </p:txBody>
      </p:sp>
      <p:graphicFrame>
        <p:nvGraphicFramePr>
          <p:cNvPr id="181256" name="Object 8"/>
          <p:cNvGraphicFramePr>
            <a:graphicFrameLocks noChangeAspect="1"/>
          </p:cNvGraphicFramePr>
          <p:nvPr/>
        </p:nvGraphicFramePr>
        <p:xfrm>
          <a:off x="2197100" y="5378450"/>
          <a:ext cx="71596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13" imgW="72847200" imgH="10363200" progId="Equation.DSMT4">
                  <p:embed/>
                </p:oleObj>
              </mc:Choice>
              <mc:Fallback>
                <p:oleObj name="Equation" r:id="rId13" imgW="72847200" imgH="10363200" progId="Equation.DSMT4">
                  <p:embed/>
                  <p:pic>
                    <p:nvPicPr>
                      <p:cNvPr id="0" name="图片 22534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97100" y="5378450"/>
                        <a:ext cx="7159625" cy="1019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159356" y="4883281"/>
          <a:ext cx="1369154" cy="39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15" imgW="12801600" imgH="3657600" progId="Equation.DSMT4">
                  <p:embed/>
                </p:oleObj>
              </mc:Choice>
              <mc:Fallback>
                <p:oleObj name="Equation" r:id="rId15" imgW="12801600" imgH="3657600" progId="Equation.DSMT4">
                  <p:embed/>
                  <p:pic>
                    <p:nvPicPr>
                      <p:cNvPr id="0" name="图片 22535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59356" y="4883281"/>
                        <a:ext cx="1369154" cy="3911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8" name="Object 10"/>
          <p:cNvGraphicFramePr>
            <a:graphicFrameLocks noChangeAspect="1"/>
          </p:cNvGraphicFramePr>
          <p:nvPr/>
        </p:nvGraphicFramePr>
        <p:xfrm>
          <a:off x="4660900" y="4765675"/>
          <a:ext cx="153193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17" imgW="14325600" imgH="5486400" progId="Equation.DSMT4">
                  <p:embed/>
                </p:oleObj>
              </mc:Choice>
              <mc:Fallback>
                <p:oleObj name="Equation" r:id="rId17" imgW="14325600" imgH="5486400" progId="Equation.DSMT4">
                  <p:embed/>
                  <p:pic>
                    <p:nvPicPr>
                      <p:cNvPr id="0" name="图片 22536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60900" y="4765675"/>
                        <a:ext cx="1531938" cy="5857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98248" y="416689"/>
            <a:ext cx="90051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3.1.11  </a:t>
            </a:r>
            <a:r>
              <a:rPr lang="zh-CN" altLang="en-US" sz="2800" b="1" dirty="0" smtClean="0"/>
              <a:t>设          在            内连续，求极限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  <p:graphicFrame>
        <p:nvGraphicFramePr>
          <p:cNvPr id="221186" name="Object 2"/>
          <p:cNvGraphicFramePr>
            <a:graphicFrameLocks noChangeAspect="1"/>
          </p:cNvGraphicFramePr>
          <p:nvPr/>
        </p:nvGraphicFramePr>
        <p:xfrm>
          <a:off x="3850331" y="431599"/>
          <a:ext cx="9763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Equation" r:id="rId1" imgW="8839200" imgH="4876800" progId="Equation.DSMT4">
                  <p:embed/>
                </p:oleObj>
              </mc:Choice>
              <mc:Fallback>
                <p:oleObj name="Equation" r:id="rId1" imgW="8839200" imgH="4876800" progId="Equation.DSMT4">
                  <p:embed/>
                  <p:pic>
                    <p:nvPicPr>
                      <p:cNvPr id="0" name="图片 2355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50331" y="431599"/>
                        <a:ext cx="976312" cy="538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7" name="Object 3"/>
          <p:cNvGraphicFramePr>
            <a:graphicFrameLocks noChangeAspect="1"/>
          </p:cNvGraphicFramePr>
          <p:nvPr/>
        </p:nvGraphicFramePr>
        <p:xfrm>
          <a:off x="5210618" y="466523"/>
          <a:ext cx="11779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11887200" imgH="4876800" progId="Equation.DSMT4">
                  <p:embed/>
                </p:oleObj>
              </mc:Choice>
              <mc:Fallback>
                <p:oleObj name="Equation" r:id="rId3" imgW="11887200" imgH="4876800" progId="Equation.DSMT4">
                  <p:embed/>
                  <p:pic>
                    <p:nvPicPr>
                      <p:cNvPr id="0" name="图片 2355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0618" y="466523"/>
                        <a:ext cx="1177925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8" name="Object 4"/>
          <p:cNvGraphicFramePr>
            <a:graphicFrameLocks noChangeAspect="1"/>
          </p:cNvGraphicFramePr>
          <p:nvPr/>
        </p:nvGraphicFramePr>
        <p:xfrm>
          <a:off x="3653240" y="949385"/>
          <a:ext cx="5688012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5" imgW="49987200" imgH="9448800" progId="Equation.DSMT4">
                  <p:embed/>
                </p:oleObj>
              </mc:Choice>
              <mc:Fallback>
                <p:oleObj name="Equation" r:id="rId5" imgW="49987200" imgH="9448800" progId="Equation.DSMT4">
                  <p:embed/>
                  <p:pic>
                    <p:nvPicPr>
                      <p:cNvPr id="0" name="图片 2355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3240" y="949385"/>
                        <a:ext cx="5688012" cy="10747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5308" y="2076226"/>
            <a:ext cx="10843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解：不妨设              ，则                                  在闭区间             上连续，因此由</a:t>
            </a:r>
            <a:endParaRPr lang="zh-CN" altLang="en-US" sz="24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386516" y="1819275"/>
          <a:ext cx="1200131" cy="97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7" imgW="11582400" imgH="9448800" progId="Equation.DSMT4">
                  <p:embed/>
                </p:oleObj>
              </mc:Choice>
              <mc:Fallback>
                <p:oleObj name="Equation" r:id="rId7" imgW="11582400" imgH="9448800" progId="Equation.DSMT4">
                  <p:embed/>
                  <p:pic>
                    <p:nvPicPr>
                      <p:cNvPr id="0" name="图片 2355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86516" y="1819275"/>
                        <a:ext cx="1200131" cy="977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195837" y="2082408"/>
          <a:ext cx="2893453" cy="492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9" imgW="28651200" imgH="4876800" progId="Equation.DSMT4">
                  <p:embed/>
                </p:oleObj>
              </mc:Choice>
              <mc:Fallback>
                <p:oleObj name="Equation" r:id="rId9" imgW="28651200" imgH="4876800" progId="Equation.DSMT4">
                  <p:embed/>
                  <p:pic>
                    <p:nvPicPr>
                      <p:cNvPr id="0" name="图片 2355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95837" y="2082408"/>
                        <a:ext cx="2893453" cy="49250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1" name="Object 7"/>
          <p:cNvGraphicFramePr>
            <a:graphicFrameLocks noChangeAspect="1"/>
          </p:cNvGraphicFramePr>
          <p:nvPr/>
        </p:nvGraphicFramePr>
        <p:xfrm>
          <a:off x="8275133" y="2062873"/>
          <a:ext cx="1092555" cy="49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11" imgW="10668000" imgH="4876800" progId="Equation.DSMT4">
                  <p:embed/>
                </p:oleObj>
              </mc:Choice>
              <mc:Fallback>
                <p:oleObj name="Equation" r:id="rId11" imgW="10668000" imgH="4876800" progId="Equation.DSMT4">
                  <p:embed/>
                  <p:pic>
                    <p:nvPicPr>
                      <p:cNvPr id="0" name="图片 23557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75133" y="2062873"/>
                        <a:ext cx="1092555" cy="49744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25159" y="2861534"/>
            <a:ext cx="5604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积分中值定理知，存在                    使得</a:t>
            </a:r>
            <a:endParaRPr lang="zh-CN" altLang="en-US" sz="2400" dirty="0"/>
          </a:p>
        </p:txBody>
      </p:sp>
      <p:graphicFrame>
        <p:nvGraphicFramePr>
          <p:cNvPr id="221192" name="Object 8"/>
          <p:cNvGraphicFramePr>
            <a:graphicFrameLocks noChangeAspect="1"/>
          </p:cNvGraphicFramePr>
          <p:nvPr/>
        </p:nvGraphicFramePr>
        <p:xfrm>
          <a:off x="4039067" y="2839347"/>
          <a:ext cx="177958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13" imgW="17373600" imgH="5486400" progId="Equation.DSMT4">
                  <p:embed/>
                </p:oleObj>
              </mc:Choice>
              <mc:Fallback>
                <p:oleObj name="Equation" r:id="rId13" imgW="17373600" imgH="5486400" progId="Equation.DSMT4">
                  <p:embed/>
                  <p:pic>
                    <p:nvPicPr>
                      <p:cNvPr id="0" name="图片 23558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39067" y="2839347"/>
                        <a:ext cx="1779587" cy="5603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14399" y="4432150"/>
            <a:ext cx="8078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再由拉格朗日中值定理，又存在                                   使得</a:t>
            </a:r>
            <a:endParaRPr lang="zh-CN" altLang="en-US" sz="2400" dirty="0"/>
          </a:p>
        </p:txBody>
      </p:sp>
      <p:graphicFrame>
        <p:nvGraphicFramePr>
          <p:cNvPr id="221193" name="Object 9"/>
          <p:cNvGraphicFramePr>
            <a:graphicFrameLocks noChangeAspect="1"/>
          </p:cNvGraphicFramePr>
          <p:nvPr/>
        </p:nvGraphicFramePr>
        <p:xfrm>
          <a:off x="2479675" y="3424238"/>
          <a:ext cx="79422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15" imgW="78638400" imgH="7924800" progId="Equation.DSMT4">
                  <p:embed/>
                </p:oleObj>
              </mc:Choice>
              <mc:Fallback>
                <p:oleObj name="Equation" r:id="rId15" imgW="78638400" imgH="7924800" progId="Equation.DSMT4">
                  <p:embed/>
                  <p:pic>
                    <p:nvPicPr>
                      <p:cNvPr id="0" name="图片 23559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79675" y="3424238"/>
                        <a:ext cx="7942263" cy="800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4" name="Object 10"/>
          <p:cNvGraphicFramePr>
            <a:graphicFrameLocks noChangeAspect="1"/>
          </p:cNvGraphicFramePr>
          <p:nvPr/>
        </p:nvGraphicFramePr>
        <p:xfrm>
          <a:off x="5248275" y="4368800"/>
          <a:ext cx="29337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17" imgW="28651200" imgH="5486400" progId="Equation.DSMT4">
                  <p:embed/>
                </p:oleObj>
              </mc:Choice>
              <mc:Fallback>
                <p:oleObj name="Equation" r:id="rId17" imgW="28651200" imgH="5486400" progId="Equation.DSMT4">
                  <p:embed/>
                  <p:pic>
                    <p:nvPicPr>
                      <p:cNvPr id="0" name="图片 23560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48275" y="4368800"/>
                        <a:ext cx="2933700" cy="5603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5" name="Object 11"/>
          <p:cNvGraphicFramePr>
            <a:graphicFrameLocks noChangeAspect="1"/>
          </p:cNvGraphicFramePr>
          <p:nvPr/>
        </p:nvGraphicFramePr>
        <p:xfrm>
          <a:off x="3652838" y="4989232"/>
          <a:ext cx="48641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19" imgW="48158400" imgH="5486400" progId="Equation.DSMT4">
                  <p:embed/>
                </p:oleObj>
              </mc:Choice>
              <mc:Fallback>
                <p:oleObj name="Equation" r:id="rId19" imgW="48158400" imgH="5486400" progId="Equation.DSMT4">
                  <p:embed/>
                  <p:pic>
                    <p:nvPicPr>
                      <p:cNvPr id="0" name="图片 23561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52838" y="4989232"/>
                        <a:ext cx="4864100" cy="5540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21975" y="5787614"/>
            <a:ext cx="974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注意到              时，             于是由          的连续性可得</a:t>
            </a:r>
            <a:endParaRPr lang="zh-CN" altLang="en-US" sz="2400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986708" y="5750767"/>
          <a:ext cx="1154923" cy="499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21" imgW="11277600" imgH="4876800" progId="Equation.DSMT4">
                  <p:embed/>
                </p:oleObj>
              </mc:Choice>
              <mc:Fallback>
                <p:oleObj name="Equation" r:id="rId21" imgW="11277600" imgH="4876800" progId="Equation.DSMT4">
                  <p:embed/>
                  <p:pic>
                    <p:nvPicPr>
                      <p:cNvPr id="0" name="图片 23562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86708" y="5750767"/>
                        <a:ext cx="1154923" cy="49942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651250" y="5770563"/>
          <a:ext cx="11874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23" imgW="12192000" imgH="5486400" progId="Equation.DSMT4">
                  <p:embed/>
                </p:oleObj>
              </mc:Choice>
              <mc:Fallback>
                <p:oleObj name="Equation" r:id="rId23" imgW="12192000" imgH="5486400" progId="Equation.DSMT4">
                  <p:embed/>
                  <p:pic>
                    <p:nvPicPr>
                      <p:cNvPr id="0" name="图片 23563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651250" y="5770563"/>
                        <a:ext cx="1187450" cy="5349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8" name="Object 14"/>
          <p:cNvGraphicFramePr>
            <a:graphicFrameLocks noChangeAspect="1"/>
          </p:cNvGraphicFramePr>
          <p:nvPr/>
        </p:nvGraphicFramePr>
        <p:xfrm>
          <a:off x="5808326" y="5811369"/>
          <a:ext cx="854640" cy="471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25" imgW="8839200" imgH="4876800" progId="Equation.DSMT4">
                  <p:embed/>
                </p:oleObj>
              </mc:Choice>
              <mc:Fallback>
                <p:oleObj name="Equation" r:id="rId25" imgW="8839200" imgH="4876800" progId="Equation.DSMT4">
                  <p:embed/>
                  <p:pic>
                    <p:nvPicPr>
                      <p:cNvPr id="0" name="图片 2356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08326" y="5811369"/>
                        <a:ext cx="854640" cy="4710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410174" y="6551407"/>
            <a:ext cx="5292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所求极限</a:t>
            </a:r>
            <a:endParaRPr lang="en-US" altLang="zh-CN" sz="2400" dirty="0" smtClean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4706003" y="6534653"/>
          <a:ext cx="3545113" cy="696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26" imgW="35661600" imgH="7010400" progId="Equation.DSMT4">
                  <p:embed/>
                </p:oleObj>
              </mc:Choice>
              <mc:Fallback>
                <p:oleObj name="Equation" r:id="rId26" imgW="35661600" imgH="7010400" progId="Equation.DSMT4">
                  <p:embed/>
                  <p:pic>
                    <p:nvPicPr>
                      <p:cNvPr id="0" name="图片 23565"/>
                      <p:cNvPicPr>
                        <a:picLocks noChangeAspect="1"/>
                      </p:cNvPicPr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706003" y="6534653"/>
                        <a:ext cx="3545113" cy="69690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2" grpId="0"/>
      <p:bldP spid="16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868" y="439838"/>
            <a:ext cx="94333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/>
              <a:t>例</a:t>
            </a:r>
            <a:r>
              <a:rPr lang="en-US" altLang="zh-CN" sz="2800" b="1" dirty="0" smtClean="0"/>
              <a:t>3.1.12</a:t>
            </a:r>
            <a:r>
              <a:rPr lang="en-US" altLang="zh-CN" sz="2800" dirty="0" smtClean="0"/>
              <a:t>   </a:t>
            </a:r>
            <a:r>
              <a:rPr lang="zh-CN" altLang="zh-CN" sz="2800" b="1" dirty="0" smtClean="0"/>
              <a:t>证明：设</a:t>
            </a:r>
            <a:r>
              <a:rPr lang="en-US" altLang="zh-CN" sz="2800" b="1" dirty="0" smtClean="0"/>
              <a:t>         </a:t>
            </a:r>
            <a:r>
              <a:rPr lang="zh-CN" altLang="zh-CN" sz="2800" b="1" dirty="0" smtClean="0"/>
              <a:t>为闭区间</a:t>
            </a:r>
            <a:r>
              <a:rPr lang="en-US" altLang="zh-CN" sz="2800" b="1" dirty="0" smtClean="0"/>
              <a:t>         </a:t>
            </a:r>
            <a:r>
              <a:rPr lang="zh-CN" altLang="zh-CN" sz="2800" b="1" dirty="0" smtClean="0"/>
              <a:t>上的非负连续函数</a:t>
            </a:r>
            <a:r>
              <a:rPr lang="en-US" altLang="zh-CN" sz="2800" b="1" dirty="0" smtClean="0"/>
              <a:t>. 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zh-CN" altLang="zh-CN" sz="2800" b="1" dirty="0" smtClean="0"/>
              <a:t>若</a:t>
            </a:r>
            <a:r>
              <a:rPr lang="en-US" altLang="zh-CN" sz="2800" b="1" dirty="0" smtClean="0"/>
              <a:t>                       </a:t>
            </a:r>
            <a:r>
              <a:rPr lang="zh-CN" altLang="zh-CN" sz="2800" b="1" dirty="0" smtClean="0"/>
              <a:t>，则</a:t>
            </a:r>
            <a:endParaRPr lang="zh-CN" altLang="en-US" sz="28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240056" y="489051"/>
          <a:ext cx="859803" cy="50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Equation" r:id="rId1" imgW="8229600" imgH="4876800" progId="Equation.DSMT4">
                  <p:embed/>
                </p:oleObj>
              </mc:Choice>
              <mc:Fallback>
                <p:oleObj name="Equation" r:id="rId1" imgW="8229600" imgH="4876800" progId="Equation.DSMT4">
                  <p:embed/>
                  <p:pic>
                    <p:nvPicPr>
                      <p:cNvPr id="0" name="图片 2457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40056" y="489051"/>
                        <a:ext cx="859803" cy="5095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520268" y="465901"/>
          <a:ext cx="882951" cy="52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8229600" imgH="4876800" progId="Equation.DSMT4">
                  <p:embed/>
                </p:oleObj>
              </mc:Choice>
              <mc:Fallback>
                <p:oleObj name="Equation" r:id="rId3" imgW="8229600" imgH="4876800" progId="Equation.DSMT4">
                  <p:embed/>
                  <p:pic>
                    <p:nvPicPr>
                      <p:cNvPr id="0" name="图片 2457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20268" y="465901"/>
                        <a:ext cx="882951" cy="5232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14299" y="1143180"/>
          <a:ext cx="2335493" cy="892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5" imgW="20726400" imgH="7924800" progId="Equation.DSMT4">
                  <p:embed/>
                </p:oleObj>
              </mc:Choice>
              <mc:Fallback>
                <p:oleObj name="Equation" r:id="rId5" imgW="20726400" imgH="7924800" progId="Equation.DSMT4">
                  <p:embed/>
                  <p:pic>
                    <p:nvPicPr>
                      <p:cNvPr id="0" name="图片 2457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299" y="1143180"/>
                        <a:ext cx="2335493" cy="89298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506596" y="1322428"/>
          <a:ext cx="1487468" cy="506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7" imgW="14325600" imgH="4876800" progId="Equation.DSMT4">
                  <p:embed/>
                </p:oleObj>
              </mc:Choice>
              <mc:Fallback>
                <p:oleObj name="Equation" r:id="rId7" imgW="14325600" imgH="4876800" progId="Equation.DSMT4">
                  <p:embed/>
                  <p:pic>
                    <p:nvPicPr>
                      <p:cNvPr id="0" name="图片 2457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596" y="1322428"/>
                        <a:ext cx="1487468" cy="50637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1520" y="2140772"/>
            <a:ext cx="10746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证明</a:t>
            </a:r>
            <a:r>
              <a:rPr lang="zh-CN" altLang="en-US" sz="2400" dirty="0" smtClean="0"/>
              <a:t>   我们采用反证法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若                 则存在               使得                       不妨设</a:t>
            </a:r>
            <a:endParaRPr lang="zh-CN" altLang="en-US" sz="2400" dirty="0"/>
          </a:p>
        </p:txBody>
      </p:sp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4244488" y="2161466"/>
          <a:ext cx="1457064" cy="466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9" imgW="15240000" imgH="4876800" progId="Equation.DSMT4">
                  <p:embed/>
                </p:oleObj>
              </mc:Choice>
              <mc:Fallback>
                <p:oleObj name="Equation" r:id="rId9" imgW="15240000" imgH="4876800" progId="Equation.DSMT4">
                  <p:embed/>
                  <p:pic>
                    <p:nvPicPr>
                      <p:cNvPr id="0" name="图片 2458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44488" y="2161466"/>
                        <a:ext cx="1457064" cy="46620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6581402" y="2153342"/>
          <a:ext cx="1337302" cy="493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11" imgW="14935200" imgH="5486400" progId="Equation.DSMT4">
                  <p:embed/>
                </p:oleObj>
              </mc:Choice>
              <mc:Fallback>
                <p:oleObj name="Equation" r:id="rId11" imgW="14935200" imgH="5486400" progId="Equation.DSMT4">
                  <p:embed/>
                  <p:pic>
                    <p:nvPicPr>
                      <p:cNvPr id="0" name="图片 24581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81402" y="2153342"/>
                        <a:ext cx="1337302" cy="49303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8485523" y="2188044"/>
          <a:ext cx="1841817" cy="480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13" imgW="21031200" imgH="5486400" progId="Equation.DSMT4">
                  <p:embed/>
                </p:oleObj>
              </mc:Choice>
              <mc:Fallback>
                <p:oleObj name="Equation" r:id="rId13" imgW="21031200" imgH="5486400" progId="Equation.DSMT4">
                  <p:embed/>
                  <p:pic>
                    <p:nvPicPr>
                      <p:cNvPr id="0" name="图片 24582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485523" y="2188044"/>
                        <a:ext cx="1841817" cy="48047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46673" y="2796989"/>
            <a:ext cx="10488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      </a:t>
            </a:r>
            <a:r>
              <a:rPr lang="zh-CN" altLang="en-US" sz="2400" dirty="0" smtClean="0"/>
              <a:t>于是</a:t>
            </a:r>
            <a:r>
              <a:rPr lang="zh-CN" altLang="en-US" sz="2800" dirty="0" smtClean="0"/>
              <a:t>由连续性知，存在                          使得当              时                        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graphicFrame>
        <p:nvGraphicFramePr>
          <p:cNvPr id="182280" name="Object 8"/>
          <p:cNvGraphicFramePr>
            <a:graphicFrameLocks noChangeAspect="1"/>
          </p:cNvGraphicFramePr>
          <p:nvPr/>
        </p:nvGraphicFramePr>
        <p:xfrm>
          <a:off x="859005" y="2819736"/>
          <a:ext cx="14462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15" imgW="16154400" imgH="5486400" progId="Equation.DSMT4">
                  <p:embed/>
                </p:oleObj>
              </mc:Choice>
              <mc:Fallback>
                <p:oleObj name="Equation" r:id="rId15" imgW="16154400" imgH="5486400" progId="Equation.DSMT4">
                  <p:embed/>
                  <p:pic>
                    <p:nvPicPr>
                      <p:cNvPr id="0" name="图片 24583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59005" y="2819736"/>
                        <a:ext cx="1446213" cy="493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779151" y="2822743"/>
          <a:ext cx="2617543" cy="51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17" imgW="28041600" imgH="5486400" progId="Equation.DSMT4">
                  <p:embed/>
                </p:oleObj>
              </mc:Choice>
              <mc:Fallback>
                <p:oleObj name="Equation" r:id="rId17" imgW="28041600" imgH="5486400" progId="Equation.DSMT4">
                  <p:embed/>
                  <p:pic>
                    <p:nvPicPr>
                      <p:cNvPr id="0" name="图片 24584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79151" y="2822743"/>
                        <a:ext cx="2617543" cy="5121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2" name="Object 10"/>
          <p:cNvGraphicFramePr>
            <a:graphicFrameLocks noChangeAspect="1"/>
          </p:cNvGraphicFramePr>
          <p:nvPr/>
        </p:nvGraphicFramePr>
        <p:xfrm>
          <a:off x="9471474" y="2809688"/>
          <a:ext cx="13906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19" imgW="15544800" imgH="5486400" progId="Equation.DSMT4">
                  <p:embed/>
                </p:oleObj>
              </mc:Choice>
              <mc:Fallback>
                <p:oleObj name="Equation" r:id="rId19" imgW="15544800" imgH="5486400" progId="Equation.DSMT4">
                  <p:embed/>
                  <p:pic>
                    <p:nvPicPr>
                      <p:cNvPr id="0" name="图片 24585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471474" y="2809688"/>
                        <a:ext cx="1390650" cy="493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764714" y="3517751"/>
            <a:ext cx="856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于是由         非负、积分对区间的可加性以及定积分的单调性可</a:t>
            </a:r>
            <a:endParaRPr lang="zh-CN" altLang="en-US" sz="2400" dirty="0"/>
          </a:p>
        </p:txBody>
      </p:sp>
      <p:graphicFrame>
        <p:nvGraphicFramePr>
          <p:cNvPr id="182284" name="Object 12"/>
          <p:cNvGraphicFramePr>
            <a:graphicFrameLocks noChangeAspect="1"/>
          </p:cNvGraphicFramePr>
          <p:nvPr/>
        </p:nvGraphicFramePr>
        <p:xfrm>
          <a:off x="2387376" y="4417919"/>
          <a:ext cx="644525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21" imgW="69189600" imgH="8534400" progId="Equation.DSMT4">
                  <p:embed/>
                </p:oleObj>
              </mc:Choice>
              <mc:Fallback>
                <p:oleObj name="Equation" r:id="rId21" imgW="69189600" imgH="8534400" progId="Equation.DSMT4">
                  <p:embed/>
                  <p:pic>
                    <p:nvPicPr>
                      <p:cNvPr id="0" name="图片 24586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387376" y="4417919"/>
                        <a:ext cx="6445250" cy="7953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5" name="Object 13"/>
          <p:cNvGraphicFramePr>
            <a:graphicFrameLocks noChangeAspect="1"/>
          </p:cNvGraphicFramePr>
          <p:nvPr/>
        </p:nvGraphicFramePr>
        <p:xfrm>
          <a:off x="2662238" y="5243513"/>
          <a:ext cx="48085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23" imgW="54254400" imgH="9448800" progId="Equation.DSMT4">
                  <p:embed/>
                </p:oleObj>
              </mc:Choice>
              <mc:Fallback>
                <p:oleObj name="Equation" r:id="rId23" imgW="54254400" imgH="9448800" progId="Equation.DSMT4">
                  <p:embed/>
                  <p:pic>
                    <p:nvPicPr>
                      <p:cNvPr id="0" name="图片 24587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662238" y="5243513"/>
                        <a:ext cx="4808537" cy="838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63881" y="3533873"/>
            <a:ext cx="2000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有</a:t>
            </a:r>
            <a:endParaRPr lang="zh-CN" altLang="en-US" sz="2400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3728404" y="3523931"/>
          <a:ext cx="752016" cy="445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25" imgW="8229600" imgH="4876800" progId="Equation.DSMT4">
                  <p:embed/>
                </p:oleObj>
              </mc:Choice>
              <mc:Fallback>
                <p:oleObj name="Equation" r:id="rId25" imgW="8229600" imgH="4876800" progId="Equation.DSMT4">
                  <p:embed/>
                  <p:pic>
                    <p:nvPicPr>
                      <p:cNvPr id="0" name="图片 24588"/>
                      <p:cNvPicPr>
                        <a:picLocks noChangeAspect="1"/>
                      </p:cNvPicPr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728404" y="3523931"/>
                        <a:ext cx="752016" cy="44563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96067" y="4184725"/>
            <a:ext cx="48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得</a:t>
            </a:r>
            <a:endParaRPr lang="zh-CN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839232" y="6212065"/>
            <a:ext cx="550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矛盾！因此</a:t>
            </a:r>
            <a:endParaRPr lang="zh-CN" altLang="en-US" sz="2400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1231035" y="3299046"/>
          <a:ext cx="1601324" cy="90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27" imgW="16764000" imgH="9448800" progId="Equation.DSMT4">
                  <p:embed/>
                </p:oleObj>
              </mc:Choice>
              <mc:Fallback>
                <p:oleObj name="Equation" r:id="rId27" imgW="16764000" imgH="9448800" progId="Equation.DSMT4">
                  <p:embed/>
                  <p:pic>
                    <p:nvPicPr>
                      <p:cNvPr id="0" name="图片 24589"/>
                      <p:cNvPicPr>
                        <a:picLocks noChangeAspect="1"/>
                      </p:cNvPicPr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31035" y="3299046"/>
                        <a:ext cx="1601324" cy="9025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8" name="Object 16"/>
          <p:cNvGraphicFramePr>
            <a:graphicFrameLocks noChangeAspect="1"/>
          </p:cNvGraphicFramePr>
          <p:nvPr/>
        </p:nvGraphicFramePr>
        <p:xfrm>
          <a:off x="2458878" y="6202885"/>
          <a:ext cx="148748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29" imgW="14325600" imgH="4876800" progId="Equation.DSMT4">
                  <p:embed/>
                </p:oleObj>
              </mc:Choice>
              <mc:Fallback>
                <p:oleObj name="Equation" r:id="rId29" imgW="14325600" imgH="4876800" progId="Equation.DSMT4">
                  <p:embed/>
                  <p:pic>
                    <p:nvPicPr>
                      <p:cNvPr id="0" name="图片 2459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8878" y="6202885"/>
                        <a:ext cx="1487487" cy="5064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2" grpId="0"/>
      <p:bldP spid="17" grpId="0"/>
      <p:bldP spid="20" grpId="0"/>
      <p:bldP spid="23" grpId="0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7695" y="706056"/>
            <a:ext cx="100005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/>
              <a:t>例</a:t>
            </a:r>
            <a:r>
              <a:rPr lang="en-US" altLang="zh-CN" sz="2800" b="1" dirty="0" smtClean="0"/>
              <a:t>3.1.13   </a:t>
            </a:r>
            <a:r>
              <a:rPr lang="zh-CN" altLang="zh-CN" sz="2800" b="1" dirty="0" smtClean="0"/>
              <a:t>设</a:t>
            </a:r>
            <a:r>
              <a:rPr lang="en-US" altLang="zh-CN" sz="2800" b="1" dirty="0" smtClean="0"/>
              <a:t>                                   </a:t>
            </a:r>
            <a:r>
              <a:rPr lang="zh-CN" altLang="zh-CN" sz="2800" b="1" dirty="0" smtClean="0"/>
              <a:t>，且</a:t>
            </a:r>
            <a:r>
              <a:rPr lang="en-US" altLang="zh-CN" sz="2800" b="1" dirty="0" smtClean="0"/>
              <a:t>                                     </a:t>
            </a:r>
            <a:r>
              <a:rPr lang="zh-CN" altLang="zh-CN" sz="2800" b="1" dirty="0" smtClean="0"/>
              <a:t>则存在</a:t>
            </a:r>
            <a:r>
              <a:rPr lang="en-US" altLang="zh-CN" sz="2800" b="1" dirty="0" smtClean="0"/>
              <a:t>                </a:t>
            </a:r>
            <a:r>
              <a:rPr lang="zh-CN" altLang="zh-CN" sz="2800" b="1" dirty="0" smtClean="0"/>
              <a:t>使得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zh-CN" altLang="zh-CN" sz="2800" b="1" dirty="0" smtClean="0"/>
          </a:p>
          <a:p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020052" y="697395"/>
          <a:ext cx="3420741" cy="564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Equation" r:id="rId1" imgW="29565600" imgH="4876800" progId="Equation.DSMT4">
                  <p:embed/>
                </p:oleObj>
              </mc:Choice>
              <mc:Fallback>
                <p:oleObj name="Equation" r:id="rId1" imgW="29565600" imgH="4876800" progId="Equation.DSMT4">
                  <p:embed/>
                  <p:pic>
                    <p:nvPicPr>
                      <p:cNvPr id="0" name="图片 2560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20052" y="697395"/>
                        <a:ext cx="3420741" cy="56424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174239" y="697394"/>
          <a:ext cx="3458320" cy="558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3" imgW="30175200" imgH="4876800" progId="Equation.DSMT4">
                  <p:embed/>
                </p:oleObj>
              </mc:Choice>
              <mc:Fallback>
                <p:oleObj name="Equation" r:id="rId3" imgW="30175200" imgH="4876800" progId="Equation.DSMT4">
                  <p:embed/>
                  <p:pic>
                    <p:nvPicPr>
                      <p:cNvPr id="0" name="图片 2560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74239" y="697394"/>
                        <a:ext cx="3458320" cy="5589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169634" y="1160381"/>
          <a:ext cx="1586939" cy="56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5" imgW="13716000" imgH="4876800" progId="Equation.DSMT4">
                  <p:embed/>
                </p:oleObj>
              </mc:Choice>
              <mc:Fallback>
                <p:oleObj name="Equation" r:id="rId5" imgW="13716000" imgH="4876800" progId="Equation.DSMT4">
                  <p:embed/>
                  <p:pic>
                    <p:nvPicPr>
                      <p:cNvPr id="0" name="图片 2560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9634" y="1160381"/>
                        <a:ext cx="1586939" cy="5642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056867" y="1640892"/>
          <a:ext cx="5743412" cy="963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7" imgW="47244000" imgH="7924800" progId="Equation.DSMT4">
                  <p:embed/>
                </p:oleObj>
              </mc:Choice>
              <mc:Fallback>
                <p:oleObj name="Equation" r:id="rId7" imgW="47244000" imgH="7924800" progId="Equation.DSMT4">
                  <p:embed/>
                  <p:pic>
                    <p:nvPicPr>
                      <p:cNvPr id="0" name="图片 2560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56867" y="1640892"/>
                        <a:ext cx="5743412" cy="96341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82128" y="2861534"/>
            <a:ext cx="1060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证明</a:t>
            </a:r>
            <a:r>
              <a:rPr lang="zh-CN" altLang="en-US" sz="2400" dirty="0" smtClean="0"/>
              <a:t>    首先，若                则有例</a:t>
            </a:r>
            <a:r>
              <a:rPr lang="en-US" altLang="zh-CN" sz="2400" dirty="0" smtClean="0"/>
              <a:t>3.1.2</a:t>
            </a:r>
            <a:r>
              <a:rPr lang="zh-CN" altLang="en-US" sz="2400" dirty="0" smtClean="0"/>
              <a:t>知，所要求证明的式子对任一</a:t>
            </a:r>
            <a:endParaRPr lang="zh-CN" altLang="en-US" sz="24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134415" y="2878474"/>
          <a:ext cx="1312142" cy="456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9" imgW="14020800" imgH="4876800" progId="Equation.DSMT4">
                  <p:embed/>
                </p:oleObj>
              </mc:Choice>
              <mc:Fallback>
                <p:oleObj name="Equation" r:id="rId9" imgW="14020800" imgH="4876800" progId="Equation.DSMT4">
                  <p:embed/>
                  <p:pic>
                    <p:nvPicPr>
                      <p:cNvPr id="0" name="图片 2560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34415" y="2878474"/>
                        <a:ext cx="1312142" cy="45639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7" name="Object 7"/>
          <p:cNvGraphicFramePr>
            <a:graphicFrameLocks noChangeAspect="1"/>
          </p:cNvGraphicFramePr>
          <p:nvPr/>
        </p:nvGraphicFramePr>
        <p:xfrm>
          <a:off x="10077394" y="2860917"/>
          <a:ext cx="127319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11" imgW="13716000" imgH="4876800" progId="Equation.DSMT4">
                  <p:embed/>
                </p:oleObj>
              </mc:Choice>
              <mc:Fallback>
                <p:oleObj name="Equation" r:id="rId11" imgW="13716000" imgH="4876800" progId="Equation.DSMT4">
                  <p:embed/>
                  <p:pic>
                    <p:nvPicPr>
                      <p:cNvPr id="0" name="图片 2560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77394" y="2860917"/>
                        <a:ext cx="1273197" cy="4524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765" y="3550024"/>
            <a:ext cx="768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都成立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因此可以假设                于是有</a:t>
            </a:r>
            <a:endParaRPr lang="zh-CN" altLang="en-US" sz="2400" dirty="0"/>
          </a:p>
        </p:txBody>
      </p:sp>
      <p:graphicFrame>
        <p:nvGraphicFramePr>
          <p:cNvPr id="220168" name="Object 8"/>
          <p:cNvGraphicFramePr>
            <a:graphicFrameLocks noChangeAspect="1"/>
          </p:cNvGraphicFramePr>
          <p:nvPr/>
        </p:nvGraphicFramePr>
        <p:xfrm>
          <a:off x="4059928" y="3555999"/>
          <a:ext cx="13985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12" imgW="14935200" imgH="4876800" progId="Equation.DSMT4">
                  <p:embed/>
                </p:oleObj>
              </mc:Choice>
              <mc:Fallback>
                <p:oleObj name="Equation" r:id="rId12" imgW="14935200" imgH="4876800" progId="Equation.DSMT4">
                  <p:embed/>
                  <p:pic>
                    <p:nvPicPr>
                      <p:cNvPr id="0" name="图片 25606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59928" y="3555999"/>
                        <a:ext cx="1398588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290964" y="3385128"/>
          <a:ext cx="1979259" cy="745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14" imgW="21031200" imgH="7924800" progId="Equation.DSMT4">
                  <p:embed/>
                </p:oleObj>
              </mc:Choice>
              <mc:Fallback>
                <p:oleObj name="Equation" r:id="rId14" imgW="21031200" imgH="7924800" progId="Equation.DSMT4">
                  <p:embed/>
                  <p:pic>
                    <p:nvPicPr>
                      <p:cNvPr id="0" name="图片 25607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90964" y="3385128"/>
                        <a:ext cx="1979259" cy="74580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86522" y="4184725"/>
            <a:ext cx="10327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由                       可知         在闭区间         上有最大值     和最小值     ，因此</a:t>
            </a:r>
            <a:endParaRPr lang="zh-CN" altLang="en-US" sz="2400" dirty="0"/>
          </a:p>
        </p:txBody>
      </p:sp>
      <p:graphicFrame>
        <p:nvGraphicFramePr>
          <p:cNvPr id="220170" name="Object 10"/>
          <p:cNvGraphicFramePr>
            <a:graphicFrameLocks noChangeAspect="1"/>
          </p:cNvGraphicFramePr>
          <p:nvPr/>
        </p:nvGraphicFramePr>
        <p:xfrm>
          <a:off x="1462873" y="4214813"/>
          <a:ext cx="1968817" cy="450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16" imgW="21336000" imgH="4876800" progId="Equation.DSMT4">
                  <p:embed/>
                </p:oleObj>
              </mc:Choice>
              <mc:Fallback>
                <p:oleObj name="Equation" r:id="rId16" imgW="21336000" imgH="4876800" progId="Equation.DSMT4">
                  <p:embed/>
                  <p:pic>
                    <p:nvPicPr>
                      <p:cNvPr id="0" name="图片 25608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462873" y="4214813"/>
                        <a:ext cx="1968817" cy="45073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986587" y="4201665"/>
          <a:ext cx="779050" cy="461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18" imgW="8229600" imgH="4876800" progId="Equation.DSMT4">
                  <p:embed/>
                </p:oleObj>
              </mc:Choice>
              <mc:Fallback>
                <p:oleObj name="Equation" r:id="rId18" imgW="8229600" imgH="4876800" progId="Equation.DSMT4">
                  <p:embed/>
                  <p:pic>
                    <p:nvPicPr>
                      <p:cNvPr id="0" name="图片 25609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986587" y="4201665"/>
                        <a:ext cx="779050" cy="46165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2" name="Object 12"/>
          <p:cNvGraphicFramePr>
            <a:graphicFrameLocks noChangeAspect="1"/>
          </p:cNvGraphicFramePr>
          <p:nvPr/>
        </p:nvGraphicFramePr>
        <p:xfrm>
          <a:off x="5996772" y="4217633"/>
          <a:ext cx="7635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20" imgW="8229600" imgH="4876800" progId="Equation.DSMT4">
                  <p:embed/>
                </p:oleObj>
              </mc:Choice>
              <mc:Fallback>
                <p:oleObj name="Equation" r:id="rId20" imgW="8229600" imgH="4876800" progId="Equation.DSMT4">
                  <p:embed/>
                  <p:pic>
                    <p:nvPicPr>
                      <p:cNvPr id="0" name="图片 25610"/>
                      <p:cNvPicPr>
                        <a:picLocks noChangeAspect="1"/>
                      </p:cNvPicPr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996772" y="4217633"/>
                        <a:ext cx="763587" cy="4524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8294949" y="4242230"/>
          <a:ext cx="432351" cy="351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22" imgW="4876800" imgH="3962400" progId="Equation.DSMT4">
                  <p:embed/>
                </p:oleObj>
              </mc:Choice>
              <mc:Fallback>
                <p:oleObj name="Equation" r:id="rId22" imgW="4876800" imgH="3962400" progId="Equation.DSMT4">
                  <p:embed/>
                  <p:pic>
                    <p:nvPicPr>
                      <p:cNvPr id="0" name="图片 25611"/>
                      <p:cNvPicPr>
                        <a:picLocks noChangeAspect="1"/>
                      </p:cNvPicPr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294949" y="4242230"/>
                        <a:ext cx="432351" cy="35128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9906131" y="4276444"/>
          <a:ext cx="400146" cy="338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24" imgW="3962400" imgH="3352800" progId="Equation.DSMT4">
                  <p:embed/>
                </p:oleObj>
              </mc:Choice>
              <mc:Fallback>
                <p:oleObj name="Equation" r:id="rId24" imgW="3962400" imgH="3352800" progId="Equation.DSMT4">
                  <p:embed/>
                  <p:pic>
                    <p:nvPicPr>
                      <p:cNvPr id="0" name="图片 25612"/>
                      <p:cNvPicPr>
                        <a:picLocks noChangeAspect="1"/>
                      </p:cNvPicPr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906131" y="4276444"/>
                        <a:ext cx="400146" cy="33858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65006" y="4808668"/>
            <a:ext cx="10252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由         的非负性知，有</a:t>
            </a:r>
            <a:endParaRPr lang="zh-CN" altLang="en-US" sz="2400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051851" y="5346382"/>
          <a:ext cx="5823765" cy="495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26" imgW="60960000" imgH="5181600" progId="Equation.DSMT4">
                  <p:embed/>
                </p:oleObj>
              </mc:Choice>
              <mc:Fallback>
                <p:oleObj name="Equation" r:id="rId26" imgW="60960000" imgH="5181600" progId="Equation.DSMT4">
                  <p:embed/>
                  <p:pic>
                    <p:nvPicPr>
                      <p:cNvPr id="0" name="图片 25613"/>
                      <p:cNvPicPr>
                        <a:picLocks noChangeAspect="1"/>
                      </p:cNvPicPr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051851" y="5346382"/>
                        <a:ext cx="5823765" cy="4950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411102" y="4836365"/>
          <a:ext cx="804974" cy="495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28" imgW="7924800" imgH="4876800" progId="Equation.DSMT4">
                  <p:embed/>
                </p:oleObj>
              </mc:Choice>
              <mc:Fallback>
                <p:oleObj name="Equation" r:id="rId28" imgW="7924800" imgH="4876800" progId="Equation.DSMT4">
                  <p:embed/>
                  <p:pic>
                    <p:nvPicPr>
                      <p:cNvPr id="0" name="图片 25614"/>
                      <p:cNvPicPr>
                        <a:picLocks noChangeAspect="1"/>
                      </p:cNvPicPr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411102" y="4836365"/>
                        <a:ext cx="804974" cy="49536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151068" y="6078071"/>
            <a:ext cx="3969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再由定积分的单调性，可得</a:t>
            </a:r>
            <a:endParaRPr lang="zh-CN" altLang="en-US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/>
      <p:bldP spid="13" grpId="0"/>
      <p:bldP spid="19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 hidden="1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3414713" y="6218238"/>
            <a:ext cx="9407526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文本框 24"/>
          <p:cNvSpPr>
            <a:spLocks noChangeArrowheads="1"/>
          </p:cNvSpPr>
          <p:nvPr/>
        </p:nvSpPr>
        <p:spPr bwMode="auto">
          <a:xfrm>
            <a:off x="2100766" y="462485"/>
            <a:ext cx="4590489" cy="729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13166" tIns="56583" rIns="113166" bIns="56583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40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3.1.1</a:t>
            </a:r>
            <a:r>
              <a:rPr lang="zh-CN" altLang="en-US" sz="40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问题的提出</a:t>
            </a: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4400" y="1645558"/>
            <a:ext cx="73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平面图形的面积问题</a:t>
            </a:r>
            <a:endParaRPr lang="zh-CN" altLang="en-US" sz="32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74043" y="2440742"/>
            <a:ext cx="2449317" cy="2238833"/>
          </a:xfrm>
          <a:prstGeom prst="rect">
            <a:avLst/>
          </a:prstGeom>
          <a:solidFill>
            <a:schemeClr val="bg1">
              <a:lumMod val="95000"/>
              <a:alpha val="86000"/>
            </a:schemeClr>
          </a:solidFill>
          <a:ln w="9525">
            <a:noFill/>
            <a:miter lim="800000"/>
            <a:headEnd/>
            <a:tailEnd/>
          </a:ln>
        </p:spPr>
      </p:pic>
      <p:pic>
        <p:nvPicPr>
          <p:cNvPr id="17" name="图片 1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8866" y="2507754"/>
            <a:ext cx="2557241" cy="225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6683" y="2340588"/>
            <a:ext cx="2761114" cy="229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1745283" y="4896160"/>
            <a:ext cx="853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图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3-1                              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3-2                                       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3-3</a:t>
            </a:r>
            <a:endPara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1622" y="5443369"/>
            <a:ext cx="8989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3-1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与图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3-2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那样由直线、圆弧等围成的图形可分解成三角形或扇形的面积的代数和；图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3-3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那样的一般图形可分解为长方形与曲边梯形面积之和</a:t>
            </a:r>
            <a:endParaRPr lang="zh-CN" altLang="en-US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10" grpId="0"/>
      <p:bldP spid="20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050" name="Object 2"/>
          <p:cNvGraphicFramePr>
            <a:graphicFrameLocks noChangeAspect="1"/>
          </p:cNvGraphicFramePr>
          <p:nvPr/>
        </p:nvGraphicFramePr>
        <p:xfrm>
          <a:off x="2571115" y="449804"/>
          <a:ext cx="61150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" name="Equation" r:id="rId1" imgW="64008000" imgH="7924800" progId="Equation.DSMT4">
                  <p:embed/>
                </p:oleObj>
              </mc:Choice>
              <mc:Fallback>
                <p:oleObj name="Equation" r:id="rId1" imgW="64008000" imgH="7924800" progId="Equation.DSMT4">
                  <p:embed/>
                  <p:pic>
                    <p:nvPicPr>
                      <p:cNvPr id="0" name="图片 266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71115" y="449804"/>
                        <a:ext cx="6115050" cy="758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9247" y="1506071"/>
            <a:ext cx="3668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再由                         可得</a:t>
            </a:r>
            <a:endParaRPr lang="zh-CN" altLang="en-US" sz="2400" dirty="0"/>
          </a:p>
        </p:txBody>
      </p:sp>
      <p:graphicFrame>
        <p:nvGraphicFramePr>
          <p:cNvPr id="258051" name="Object 3"/>
          <p:cNvGraphicFramePr>
            <a:graphicFrameLocks noChangeAspect="1"/>
          </p:cNvGraphicFramePr>
          <p:nvPr/>
        </p:nvGraphicFramePr>
        <p:xfrm>
          <a:off x="1370985" y="1372832"/>
          <a:ext cx="200818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3" imgW="21336000" imgH="7924800" progId="Equation.DSMT4">
                  <p:embed/>
                </p:oleObj>
              </mc:Choice>
              <mc:Fallback>
                <p:oleObj name="Equation" r:id="rId3" imgW="21336000" imgH="7924800" progId="Equation.DSMT4">
                  <p:embed/>
                  <p:pic>
                    <p:nvPicPr>
                      <p:cNvPr id="0" name="图片 2662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0985" y="1372832"/>
                        <a:ext cx="2008187" cy="746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2" name="Object 4"/>
          <p:cNvGraphicFramePr>
            <a:graphicFrameLocks noChangeAspect="1"/>
          </p:cNvGraphicFramePr>
          <p:nvPr/>
        </p:nvGraphicFramePr>
        <p:xfrm>
          <a:off x="4008438" y="2047875"/>
          <a:ext cx="3522662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5" imgW="36880800" imgH="15240000" progId="Equation.DSMT4">
                  <p:embed/>
                </p:oleObj>
              </mc:Choice>
              <mc:Fallback>
                <p:oleObj name="Equation" r:id="rId5" imgW="36880800" imgH="15240000" progId="Equation.DSMT4">
                  <p:embed/>
                  <p:pic>
                    <p:nvPicPr>
                      <p:cNvPr id="0" name="图片 2662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08438" y="2047875"/>
                        <a:ext cx="3522662" cy="14589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4552" y="3700630"/>
            <a:ext cx="562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于是由介值定理知，存在               使得</a:t>
            </a:r>
            <a:endParaRPr lang="zh-CN" altLang="en-US" sz="2400" dirty="0"/>
          </a:p>
        </p:txBody>
      </p:sp>
      <p:graphicFrame>
        <p:nvGraphicFramePr>
          <p:cNvPr id="258053" name="Object 5"/>
          <p:cNvGraphicFramePr>
            <a:graphicFrameLocks noChangeAspect="1"/>
          </p:cNvGraphicFramePr>
          <p:nvPr/>
        </p:nvGraphicFramePr>
        <p:xfrm>
          <a:off x="4159941" y="3753056"/>
          <a:ext cx="1283429" cy="456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7" imgW="13716000" imgH="4876800" progId="Equation.DSMT4">
                  <p:embed/>
                </p:oleObj>
              </mc:Choice>
              <mc:Fallback>
                <p:oleObj name="Equation" r:id="rId7" imgW="13716000" imgH="4876800" progId="Equation.DSMT4">
                  <p:embed/>
                  <p:pic>
                    <p:nvPicPr>
                      <p:cNvPr id="0" name="图片 2662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59941" y="3753056"/>
                        <a:ext cx="1283429" cy="45607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4" name="Object 6"/>
          <p:cNvGraphicFramePr>
            <a:graphicFrameLocks noChangeAspect="1"/>
          </p:cNvGraphicFramePr>
          <p:nvPr/>
        </p:nvGraphicFramePr>
        <p:xfrm>
          <a:off x="4289425" y="4232275"/>
          <a:ext cx="3260725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9" imgW="34137600" imgH="15240000" progId="Equation.DSMT4">
                  <p:embed/>
                </p:oleObj>
              </mc:Choice>
              <mc:Fallback>
                <p:oleObj name="Equation" r:id="rId9" imgW="34137600" imgH="15240000" progId="Equation.DSMT4">
                  <p:embed/>
                  <p:pic>
                    <p:nvPicPr>
                      <p:cNvPr id="0" name="图片 2662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9425" y="4232275"/>
                        <a:ext cx="3260725" cy="14589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71369" y="5755341"/>
            <a:ext cx="118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即有</a:t>
            </a:r>
            <a:endParaRPr lang="zh-CN" altLang="en-US" sz="2400" dirty="0"/>
          </a:p>
        </p:txBody>
      </p:sp>
      <p:graphicFrame>
        <p:nvGraphicFramePr>
          <p:cNvPr id="258055" name="Object 7"/>
          <p:cNvGraphicFramePr>
            <a:graphicFrameLocks noChangeAspect="1"/>
          </p:cNvGraphicFramePr>
          <p:nvPr/>
        </p:nvGraphicFramePr>
        <p:xfrm>
          <a:off x="3648859" y="6159688"/>
          <a:ext cx="4449575" cy="746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11" imgW="47244000" imgH="7924800" progId="Equation.DSMT4">
                  <p:embed/>
                </p:oleObj>
              </mc:Choice>
              <mc:Fallback>
                <p:oleObj name="Equation" r:id="rId11" imgW="47244000" imgH="7924800" progId="Equation.DSMT4">
                  <p:embed/>
                  <p:pic>
                    <p:nvPicPr>
                      <p:cNvPr id="0" name="图片 26629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48859" y="6159688"/>
                        <a:ext cx="4449575" cy="74672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588" y="677732"/>
            <a:ext cx="9047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3.1.14  </a:t>
            </a:r>
            <a:r>
              <a:rPr lang="zh-CN" altLang="en-US" sz="2800" b="1" dirty="0" smtClean="0"/>
              <a:t>用定积分表示极限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403096" y="343703"/>
          <a:ext cx="3397119" cy="1255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" name="Equation" r:id="rId1" imgW="28041600" imgH="10363200" progId="Equation.DSMT4">
                  <p:embed/>
                </p:oleObj>
              </mc:Choice>
              <mc:Fallback>
                <p:oleObj name="Equation" r:id="rId1" imgW="28041600" imgH="10363200" progId="Equation.DSMT4">
                  <p:embed/>
                  <p:pic>
                    <p:nvPicPr>
                      <p:cNvPr id="0" name="图片 276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03096" y="343703"/>
                        <a:ext cx="3397119" cy="125545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82127" y="2000923"/>
            <a:ext cx="10402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解   由于</a:t>
            </a:r>
            <a:endParaRPr lang="zh-CN" altLang="en-US" sz="2800" dirty="0"/>
          </a:p>
        </p:txBody>
      </p:sp>
      <p:graphicFrame>
        <p:nvGraphicFramePr>
          <p:cNvPr id="290818" name="Object 2"/>
          <p:cNvGraphicFramePr>
            <a:graphicFrameLocks noChangeAspect="1"/>
          </p:cNvGraphicFramePr>
          <p:nvPr/>
        </p:nvGraphicFramePr>
        <p:xfrm>
          <a:off x="2981475" y="1679743"/>
          <a:ext cx="59817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3" imgW="49377600" imgH="10363200" progId="Equation.DSMT4">
                  <p:embed/>
                </p:oleObj>
              </mc:Choice>
              <mc:Fallback>
                <p:oleObj name="Equation" r:id="rId3" imgW="49377600" imgH="10363200" progId="Equation.DSMT4">
                  <p:embed/>
                  <p:pic>
                    <p:nvPicPr>
                      <p:cNvPr id="0" name="图片 276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1475" y="1679743"/>
                        <a:ext cx="5981700" cy="1254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1975" y="3108959"/>
            <a:ext cx="10284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等式右边恰好是函数                                在区间        上当把区间</a:t>
            </a:r>
            <a:endParaRPr lang="zh-CN" altLang="en-US" sz="28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317532" y="3082869"/>
          <a:ext cx="3167557" cy="596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5" imgW="25908000" imgH="4876800" progId="Equation.DSMT4">
                  <p:embed/>
                </p:oleObj>
              </mc:Choice>
              <mc:Fallback>
                <p:oleObj name="Equation" r:id="rId5" imgW="25908000" imgH="4876800" progId="Equation.DSMT4">
                  <p:embed/>
                  <p:pic>
                    <p:nvPicPr>
                      <p:cNvPr id="0" name="图片 2765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17532" y="3082869"/>
                        <a:ext cx="3167557" cy="59624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495983" y="3104385"/>
          <a:ext cx="809382" cy="518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7" imgW="7620000" imgH="4876800" progId="Equation.DSMT4">
                  <p:embed/>
                </p:oleObj>
              </mc:Choice>
              <mc:Fallback>
                <p:oleObj name="Equation" r:id="rId7" imgW="7620000" imgH="4876800" progId="Equation.DSMT4">
                  <p:embed/>
                  <p:pic>
                    <p:nvPicPr>
                      <p:cNvPr id="0" name="图片 2765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95983" y="3104385"/>
                        <a:ext cx="809382" cy="5180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43492" y="3969572"/>
            <a:ext cx="9574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作    等分时给出的一个积分和，因此</a:t>
            </a:r>
            <a:endParaRPr lang="zh-CN" altLang="en-US" sz="28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523458" y="4038188"/>
          <a:ext cx="369888" cy="406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9" imgW="3048000" imgH="3352800" progId="Equation.DSMT4">
                  <p:embed/>
                </p:oleObj>
              </mc:Choice>
              <mc:Fallback>
                <p:oleObj name="Equation" r:id="rId9" imgW="3048000" imgH="3352800" progId="Equation.DSMT4">
                  <p:embed/>
                  <p:pic>
                    <p:nvPicPr>
                      <p:cNvPr id="0" name="图片 2765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3458" y="4038188"/>
                        <a:ext cx="369888" cy="40687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2" name="Object 6"/>
          <p:cNvGraphicFramePr>
            <a:graphicFrameLocks noChangeAspect="1"/>
          </p:cNvGraphicFramePr>
          <p:nvPr/>
        </p:nvGraphicFramePr>
        <p:xfrm>
          <a:off x="2646774" y="4659144"/>
          <a:ext cx="635158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11" imgW="52425600" imgH="10363200" progId="Equation.DSMT4">
                  <p:embed/>
                </p:oleObj>
              </mc:Choice>
              <mc:Fallback>
                <p:oleObj name="Equation" r:id="rId11" imgW="52425600" imgH="10363200" progId="Equation.DSMT4">
                  <p:embed/>
                  <p:pic>
                    <p:nvPicPr>
                      <p:cNvPr id="0" name="图片 2765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46774" y="4659144"/>
                        <a:ext cx="6351587" cy="1254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2156" y="559397"/>
            <a:ext cx="1355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小结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6835" y="1365813"/>
            <a:ext cx="941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本节主要内容是定积分的概念和性质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5261" y="2187616"/>
            <a:ext cx="799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2.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本节重要公式：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6916" y="2905245"/>
            <a:ext cx="9803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）若                          则有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570643" y="2908159"/>
          <a:ext cx="2563513" cy="506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name="Equation" r:id="rId1" imgW="24688800" imgH="4876800" progId="Equation.DSMT4">
                  <p:embed/>
                </p:oleObj>
              </mc:Choice>
              <mc:Fallback>
                <p:oleObj name="Equation" r:id="rId1" imgW="24688800" imgH="4876800" progId="Equation.DSMT4">
                  <p:embed/>
                  <p:pic>
                    <p:nvPicPr>
                      <p:cNvPr id="0" name="图片 286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70643" y="2908159"/>
                        <a:ext cx="2563513" cy="50637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835991" y="2786787"/>
          <a:ext cx="4824293" cy="779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3" imgW="49072800" imgH="7924800" progId="Equation.DSMT4">
                  <p:embed/>
                </p:oleObj>
              </mc:Choice>
              <mc:Fallback>
                <p:oleObj name="Equation" r:id="rId3" imgW="49072800" imgH="7924800" progId="Equation.DSMT4">
                  <p:embed/>
                  <p:pic>
                    <p:nvPicPr>
                      <p:cNvPr id="0" name="图片 286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35991" y="2786787"/>
                        <a:ext cx="4824293" cy="77907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60292" y="3669175"/>
            <a:ext cx="8681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特别地，若        为奇函数，则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920541" y="3729963"/>
          <a:ext cx="854501" cy="506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5" imgW="8229600" imgH="4876800" progId="Equation.DSMT4">
                  <p:embed/>
                </p:oleObj>
              </mc:Choice>
              <mc:Fallback>
                <p:oleObj name="Equation" r:id="rId5" imgW="8229600" imgH="4876800" progId="Equation.DSMT4">
                  <p:embed/>
                  <p:pic>
                    <p:nvPicPr>
                      <p:cNvPr id="0" name="图片 2867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0541" y="3729963"/>
                        <a:ext cx="854501" cy="50637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0" name="Object 4"/>
          <p:cNvGraphicFramePr>
            <a:graphicFrameLocks noChangeAspect="1"/>
          </p:cNvGraphicFramePr>
          <p:nvPr/>
        </p:nvGraphicFramePr>
        <p:xfrm>
          <a:off x="6813651" y="3523327"/>
          <a:ext cx="218757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7" imgW="22250400" imgH="7924800" progId="Equation.DSMT4">
                  <p:embed/>
                </p:oleObj>
              </mc:Choice>
              <mc:Fallback>
                <p:oleObj name="Equation" r:id="rId7" imgW="22250400" imgH="7924800" progId="Equation.DSMT4">
                  <p:embed/>
                  <p:pic>
                    <p:nvPicPr>
                      <p:cNvPr id="0" name="图片 2867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13651" y="3523327"/>
                        <a:ext cx="2187575" cy="7794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10765" y="4502552"/>
            <a:ext cx="8472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若         为偶函数，则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60101" name="Object 5"/>
          <p:cNvGraphicFramePr>
            <a:graphicFrameLocks noChangeAspect="1"/>
          </p:cNvGraphicFramePr>
          <p:nvPr/>
        </p:nvGraphicFramePr>
        <p:xfrm>
          <a:off x="2655465" y="4525259"/>
          <a:ext cx="8540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9" imgW="8229600" imgH="4876800" progId="Equation.DSMT4">
                  <p:embed/>
                </p:oleObj>
              </mc:Choice>
              <mc:Fallback>
                <p:oleObj name="Equation" r:id="rId9" imgW="8229600" imgH="4876800" progId="Equation.DSMT4">
                  <p:embed/>
                  <p:pic>
                    <p:nvPicPr>
                      <p:cNvPr id="0" name="图片 2867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55465" y="4525259"/>
                        <a:ext cx="854075" cy="5064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2" name="Object 6"/>
          <p:cNvGraphicFramePr>
            <a:graphicFrameLocks noChangeAspect="1"/>
          </p:cNvGraphicFramePr>
          <p:nvPr/>
        </p:nvGraphicFramePr>
        <p:xfrm>
          <a:off x="5693680" y="4391487"/>
          <a:ext cx="3595687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11" imgW="36576000" imgH="7924800" progId="Equation.DSMT4">
                  <p:embed/>
                </p:oleObj>
              </mc:Choice>
              <mc:Fallback>
                <p:oleObj name="Equation" r:id="rId11" imgW="36576000" imgH="7924800" progId="Equation.DSMT4">
                  <p:embed/>
                  <p:pic>
                    <p:nvPicPr>
                      <p:cNvPr id="0" name="图片 28677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93680" y="4391487"/>
                        <a:ext cx="3595687" cy="7794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331089" y="5173884"/>
            <a:ext cx="998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）定积分中值定理：若                        则存在               使得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60103" name="Object 7"/>
          <p:cNvGraphicFramePr>
            <a:graphicFrameLocks noChangeAspect="1"/>
          </p:cNvGraphicFramePr>
          <p:nvPr/>
        </p:nvGraphicFramePr>
        <p:xfrm>
          <a:off x="5546403" y="5254424"/>
          <a:ext cx="23431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13" imgW="22555200" imgH="4876800" progId="Equation.DSMT4">
                  <p:embed/>
                </p:oleObj>
              </mc:Choice>
              <mc:Fallback>
                <p:oleObj name="Equation" r:id="rId13" imgW="22555200" imgH="4876800" progId="Equation.DSMT4">
                  <p:embed/>
                  <p:pic>
                    <p:nvPicPr>
                      <p:cNvPr id="0" name="图片 28678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46403" y="5254424"/>
                        <a:ext cx="2343150" cy="5064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4" name="Object 8"/>
          <p:cNvGraphicFramePr>
            <a:graphicFrameLocks noChangeAspect="1"/>
          </p:cNvGraphicFramePr>
          <p:nvPr/>
        </p:nvGraphicFramePr>
        <p:xfrm>
          <a:off x="8949702" y="5195687"/>
          <a:ext cx="148748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15" imgW="14325600" imgH="4876800" progId="Equation.DSMT4">
                  <p:embed/>
                </p:oleObj>
              </mc:Choice>
              <mc:Fallback>
                <p:oleObj name="Equation" r:id="rId15" imgW="14325600" imgH="4876800" progId="Equation.DSMT4">
                  <p:embed/>
                  <p:pic>
                    <p:nvPicPr>
                      <p:cNvPr id="0" name="图片 28679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949702" y="5195687"/>
                        <a:ext cx="1487487" cy="5064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5" name="Object 9"/>
          <p:cNvGraphicFramePr>
            <a:graphicFrameLocks noChangeAspect="1"/>
          </p:cNvGraphicFramePr>
          <p:nvPr/>
        </p:nvGraphicFramePr>
        <p:xfrm>
          <a:off x="3772081" y="5893384"/>
          <a:ext cx="37655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17" imgW="36271200" imgH="7924800" progId="Equation.DSMT4">
                  <p:embed/>
                </p:oleObj>
              </mc:Choice>
              <mc:Fallback>
                <p:oleObj name="Equation" r:id="rId17" imgW="36271200" imgH="7924800" progId="Equation.DSMT4">
                  <p:embed/>
                  <p:pic>
                    <p:nvPicPr>
                      <p:cNvPr id="0" name="图片 28680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72081" y="5893384"/>
                        <a:ext cx="3765550" cy="8239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9" grpId="0"/>
      <p:bldP spid="12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3065" y="785308"/>
            <a:ext cx="1613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</a:rPr>
              <a:t>思考题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3040" y="1602890"/>
            <a:ext cx="729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1.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可否给定积分的概念一个          式的定义？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850433" y="1661580"/>
          <a:ext cx="890024" cy="44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name="Equation" r:id="rId1" imgW="8534400" imgH="4267200" progId="Equation.DSMT4">
                  <p:embed/>
                </p:oleObj>
              </mc:Choice>
              <mc:Fallback>
                <p:oleObj name="Equation" r:id="rId1" imgW="8534400" imgH="4267200" progId="Equation.DSMT4">
                  <p:embed/>
                  <p:pic>
                    <p:nvPicPr>
                      <p:cNvPr id="0" name="图片 296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50433" y="1661580"/>
                        <a:ext cx="890024" cy="4450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73797" y="2528047"/>
            <a:ext cx="934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2. 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试举一个不可积的例子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.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5313" y="3496235"/>
            <a:ext cx="793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.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如果                        ，能否导出                       ？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49818" y="3473068"/>
          <a:ext cx="2310165" cy="624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quation" r:id="rId3" imgW="22555200" imgH="6096000" progId="Equation.DSMT4">
                  <p:embed/>
                </p:oleObj>
              </mc:Choice>
              <mc:Fallback>
                <p:oleObj name="Equation" r:id="rId3" imgW="22555200" imgH="6096000" progId="Equation.DSMT4">
                  <p:embed/>
                  <p:pic>
                    <p:nvPicPr>
                      <p:cNvPr id="0" name="图片 2969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9818" y="3473068"/>
                        <a:ext cx="2310165" cy="62436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6" name="Object 4"/>
          <p:cNvGraphicFramePr>
            <a:graphicFrameLocks noChangeAspect="1"/>
          </p:cNvGraphicFramePr>
          <p:nvPr/>
        </p:nvGraphicFramePr>
        <p:xfrm>
          <a:off x="6700255" y="3543300"/>
          <a:ext cx="21844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5" imgW="21336000" imgH="4876800" progId="Equation.DSMT4">
                  <p:embed/>
                </p:oleObj>
              </mc:Choice>
              <mc:Fallback>
                <p:oleObj name="Equation" r:id="rId5" imgW="21336000" imgH="4876800" progId="Equation.DSMT4">
                  <p:embed/>
                  <p:pic>
                    <p:nvPicPr>
                      <p:cNvPr id="0" name="图片 2969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00255" y="3543300"/>
                        <a:ext cx="2184400" cy="5000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1787" y="497711"/>
            <a:ext cx="8079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B1BB5"/>
                </a:solidFill>
              </a:rPr>
              <a:t>思考题参考解答</a:t>
            </a:r>
            <a:endParaRPr lang="zh-CN" altLang="en-US" sz="2800" b="1" dirty="0">
              <a:solidFill>
                <a:srgbClr val="0B1BB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8881" y="1412111"/>
            <a:ext cx="10150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设        是闭区间        上的有界函数，若存在一个常数     使得</a:t>
            </a:r>
            <a:endParaRPr lang="zh-CN" altLang="en-US" sz="28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46386" y="1438174"/>
          <a:ext cx="834970" cy="494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" name="Equation" r:id="rId1" imgW="8229600" imgH="4876800" progId="Equation.DSMT4">
                  <p:embed/>
                </p:oleObj>
              </mc:Choice>
              <mc:Fallback>
                <p:oleObj name="Equation" r:id="rId1" imgW="8229600" imgH="4876800" progId="Equation.DSMT4">
                  <p:embed/>
                  <p:pic>
                    <p:nvPicPr>
                      <p:cNvPr id="0" name="图片 307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6386" y="1438174"/>
                        <a:ext cx="834970" cy="49479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557150" y="1415025"/>
          <a:ext cx="815439" cy="483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3" imgW="8229600" imgH="4876800" progId="Equation.DSMT4">
                  <p:embed/>
                </p:oleObj>
              </mc:Choice>
              <mc:Fallback>
                <p:oleObj name="Equation" r:id="rId3" imgW="8229600" imgH="4876800" progId="Equation.DSMT4">
                  <p:embed/>
                  <p:pic>
                    <p:nvPicPr>
                      <p:cNvPr id="0" name="图片 307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7150" y="1415025"/>
                        <a:ext cx="815439" cy="48322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539457" y="2174853"/>
          <a:ext cx="458385" cy="458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Equation" r:id="rId5" imgW="3962400" imgH="3962400" progId="Equation.DSMT4">
                  <p:embed/>
                </p:oleObj>
              </mc:Choice>
              <mc:Fallback>
                <p:oleObj name="Equation" r:id="rId5" imgW="3962400" imgH="3962400" progId="Equation.DSMT4">
                  <p:embed/>
                  <p:pic>
                    <p:nvPicPr>
                      <p:cNvPr id="0" name="图片 3072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39457" y="2174853"/>
                        <a:ext cx="458385" cy="45838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0309" y="2858946"/>
            <a:ext cx="11030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只要其长度            对任一取</a:t>
            </a:r>
            <a:r>
              <a:rPr lang="zh-CN" altLang="en-US" sz="2800" dirty="0" smtClean="0"/>
              <a:t>点方法                 </a:t>
            </a:r>
            <a:r>
              <a:rPr lang="zh-CN" altLang="en-US" sz="2800" dirty="0" smtClean="0"/>
              <a:t>                ，</a:t>
            </a:r>
            <a:r>
              <a:rPr lang="zh-CN" altLang="en-US" sz="2800" dirty="0" smtClean="0"/>
              <a:t>都有</a:t>
            </a:r>
            <a:endParaRPr lang="zh-CN" altLang="en-US" sz="2800" dirty="0" smtClean="0"/>
          </a:p>
          <a:p>
            <a:endParaRPr lang="zh-CN" altLang="en-US" sz="28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843944" y="2155343"/>
          <a:ext cx="341513" cy="434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7" imgW="3352800" imgH="4267200" progId="Equation.DSMT4">
                  <p:embed/>
                </p:oleObj>
              </mc:Choice>
              <mc:Fallback>
                <p:oleObj name="Equation" r:id="rId7" imgW="3352800" imgH="4267200" progId="Equation.DSMT4">
                  <p:embed/>
                  <p:pic>
                    <p:nvPicPr>
                      <p:cNvPr id="0" name="图片 3072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43944" y="2155343"/>
                        <a:ext cx="341513" cy="43465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8090965" y="2130403"/>
          <a:ext cx="3036672" cy="58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9" imgW="31394400" imgH="6096000" progId="Equation.DSMT4">
                  <p:embed/>
                </p:oleObj>
              </mc:Choice>
              <mc:Fallback>
                <p:oleObj name="Equation" r:id="rId9" imgW="31394400" imgH="6096000" progId="Equation.DSMT4">
                  <p:embed/>
                  <p:pic>
                    <p:nvPicPr>
                      <p:cNvPr id="0" name="图片 3072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90965" y="2130403"/>
                        <a:ext cx="3036672" cy="5896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473304" y="2895461"/>
          <a:ext cx="1193559" cy="565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11" imgW="11582400" imgH="5486400" progId="Equation.DSMT4">
                  <p:embed/>
                </p:oleObj>
              </mc:Choice>
              <mc:Fallback>
                <p:oleObj name="Equation" r:id="rId11" imgW="11582400" imgH="5486400" progId="Equation.DSMT4">
                  <p:embed/>
                  <p:pic>
                    <p:nvPicPr>
                      <p:cNvPr id="0" name="图片 30725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73304" y="2895461"/>
                        <a:ext cx="1193559" cy="5653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186949" y="2860233"/>
          <a:ext cx="32607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13" imgW="32308800" imgH="5486400" progId="Equation.DSMT4">
                  <p:embed/>
                </p:oleObj>
              </mc:Choice>
              <mc:Fallback>
                <p:oleObj name="Equation" r:id="rId13" imgW="32308800" imgH="5486400" progId="Equation.DSMT4">
                  <p:embed/>
                  <p:pic>
                    <p:nvPicPr>
                      <p:cNvPr id="0" name="图片 30726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86949" y="2860233"/>
                        <a:ext cx="3260725" cy="5540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586100" y="2126798"/>
            <a:ext cx="11034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对任一正数  </a:t>
            </a:r>
            <a:r>
              <a:rPr lang="zh-CN" altLang="en-US" sz="2800" dirty="0" smtClean="0"/>
              <a:t>    都存在正数    ，</a:t>
            </a:r>
            <a:r>
              <a:rPr lang="zh-CN" altLang="en-US" sz="2800" dirty="0" smtClean="0"/>
              <a:t>使得对任一</a:t>
            </a:r>
            <a:r>
              <a:rPr lang="zh-CN" altLang="en-US" sz="2800" dirty="0" smtClean="0"/>
              <a:t>分割                                ， </a:t>
            </a:r>
            <a:endParaRPr lang="zh-CN" altLang="en-US" sz="2800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0382994" y="1455637"/>
          <a:ext cx="312014" cy="405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15" imgW="3048000" imgH="3962400" progId="Equation.DSMT4">
                  <p:embed/>
                </p:oleObj>
              </mc:Choice>
              <mc:Fallback>
                <p:oleObj name="Equation" r:id="rId15" imgW="3048000" imgH="3962400" progId="Equation.DSMT4">
                  <p:embed/>
                  <p:pic>
                    <p:nvPicPr>
                      <p:cNvPr id="0" name="图片 30727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382994" y="1455637"/>
                        <a:ext cx="312014" cy="40561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333291" y="3359893"/>
          <a:ext cx="3479620" cy="1181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17" imgW="32308800" imgH="10972800" progId="Equation.DSMT4">
                  <p:embed/>
                </p:oleObj>
              </mc:Choice>
              <mc:Fallback>
                <p:oleObj name="Equation" r:id="rId17" imgW="32308800" imgH="10972800" progId="Equation.DSMT4">
                  <p:embed/>
                  <p:pic>
                    <p:nvPicPr>
                      <p:cNvPr id="0" name="图片 30728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33291" y="3359893"/>
                        <a:ext cx="3479620" cy="118175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1884" y="4907666"/>
            <a:ext cx="614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则称函数         在闭区间        上可积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  <p:graphicFrame>
        <p:nvGraphicFramePr>
          <p:cNvPr id="299019" name="Object 11"/>
          <p:cNvGraphicFramePr>
            <a:graphicFrameLocks noChangeAspect="1"/>
          </p:cNvGraphicFramePr>
          <p:nvPr/>
        </p:nvGraphicFramePr>
        <p:xfrm>
          <a:off x="2122387" y="4964535"/>
          <a:ext cx="8350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19" imgW="8229600" imgH="4876800" progId="Equation.DSMT4">
                  <p:embed/>
                </p:oleObj>
              </mc:Choice>
              <mc:Fallback>
                <p:oleObj name="Equation" r:id="rId19" imgW="8229600" imgH="4876800" progId="Equation.DSMT4">
                  <p:embed/>
                  <p:pic>
                    <p:nvPicPr>
                      <p:cNvPr id="0" name="图片 30729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122387" y="4964535"/>
                        <a:ext cx="835025" cy="495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20" name="Object 12"/>
          <p:cNvGraphicFramePr>
            <a:graphicFrameLocks noChangeAspect="1"/>
          </p:cNvGraphicFramePr>
          <p:nvPr/>
        </p:nvGraphicFramePr>
        <p:xfrm>
          <a:off x="4426373" y="4940722"/>
          <a:ext cx="81438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21" imgW="8229600" imgH="4876800" progId="Equation.DSMT4">
                  <p:embed/>
                </p:oleObj>
              </mc:Choice>
              <mc:Fallback>
                <p:oleObj name="Equation" r:id="rId21" imgW="8229600" imgH="4876800" progId="Equation.DSMT4">
                  <p:embed/>
                  <p:pic>
                    <p:nvPicPr>
                      <p:cNvPr id="0" name="图片 30730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426373" y="4940722"/>
                        <a:ext cx="814387" cy="4841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9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9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14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6526" y="1620455"/>
            <a:ext cx="9062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函数                                    在闭区间        上不可积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948907" y="1322749"/>
          <a:ext cx="3398575" cy="115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name="Equation" r:id="rId1" imgW="32308800" imgH="10972800" progId="Equation.DSMT4">
                  <p:embed/>
                </p:oleObj>
              </mc:Choice>
              <mc:Fallback>
                <p:oleObj name="Equation" r:id="rId1" imgW="32308800" imgH="10972800" progId="Equation.DSMT4">
                  <p:embed/>
                  <p:pic>
                    <p:nvPicPr>
                      <p:cNvPr id="0" name="图片 317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8907" y="1322749"/>
                        <a:ext cx="3398575" cy="115423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942659" y="1611795"/>
          <a:ext cx="812379" cy="519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Equation" r:id="rId3" imgW="7620000" imgH="4876800" progId="Equation.DSMT4">
                  <p:embed/>
                </p:oleObj>
              </mc:Choice>
              <mc:Fallback>
                <p:oleObj name="Equation" r:id="rId3" imgW="7620000" imgH="4876800" progId="Equation.DSMT4">
                  <p:embed/>
                  <p:pic>
                    <p:nvPicPr>
                      <p:cNvPr id="0" name="图片 3174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2659" y="1611795"/>
                        <a:ext cx="812379" cy="51992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7077" y="3437681"/>
            <a:ext cx="10521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上述函数         在闭区间         上不可积，但是               在闭区间</a:t>
            </a:r>
            <a:endParaRPr lang="zh-CN" altLang="en-US" sz="2800" dirty="0"/>
          </a:p>
        </p:txBody>
      </p:sp>
      <p:graphicFrame>
        <p:nvGraphicFramePr>
          <p:cNvPr id="300036" name="Object 4"/>
          <p:cNvGraphicFramePr>
            <a:graphicFrameLocks noChangeAspect="1"/>
          </p:cNvGraphicFramePr>
          <p:nvPr/>
        </p:nvGraphicFramePr>
        <p:xfrm>
          <a:off x="2608504" y="3445157"/>
          <a:ext cx="8651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Equation" r:id="rId5" imgW="8229600" imgH="4876800" progId="Equation.DSMT4">
                  <p:embed/>
                </p:oleObj>
              </mc:Choice>
              <mc:Fallback>
                <p:oleObj name="Equation" r:id="rId5" imgW="8229600" imgH="4876800" progId="Equation.DSMT4">
                  <p:embed/>
                  <p:pic>
                    <p:nvPicPr>
                      <p:cNvPr id="0" name="图片 3174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08504" y="3445157"/>
                        <a:ext cx="865187" cy="5127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7" name="Object 5"/>
          <p:cNvGraphicFramePr>
            <a:graphicFrameLocks noChangeAspect="1"/>
          </p:cNvGraphicFramePr>
          <p:nvPr/>
        </p:nvGraphicFramePr>
        <p:xfrm>
          <a:off x="4935698" y="3470818"/>
          <a:ext cx="812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Equation" r:id="rId7" imgW="7620000" imgH="4876800" progId="Equation.DSMT4">
                  <p:embed/>
                </p:oleObj>
              </mc:Choice>
              <mc:Fallback>
                <p:oleObj name="Equation" r:id="rId7" imgW="7620000" imgH="4876800" progId="Equation.DSMT4">
                  <p:embed/>
                  <p:pic>
                    <p:nvPicPr>
                      <p:cNvPr id="0" name="图片 3174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5698" y="3470818"/>
                        <a:ext cx="812800" cy="520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298968" y="3403600"/>
          <a:ext cx="138271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8" imgW="14020800" imgH="6096000" progId="Equation.DSMT4">
                  <p:embed/>
                </p:oleObj>
              </mc:Choice>
              <mc:Fallback>
                <p:oleObj name="Equation" r:id="rId8" imgW="14020800" imgH="6096000" progId="Equation.DSMT4">
                  <p:embed/>
                  <p:pic>
                    <p:nvPicPr>
                      <p:cNvPr id="0" name="图片 31748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98968" y="3403600"/>
                        <a:ext cx="1382713" cy="6016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0618" y="4456253"/>
            <a:ext cx="4178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        上却是可积的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  <p:graphicFrame>
        <p:nvGraphicFramePr>
          <p:cNvPr id="300039" name="Object 7"/>
          <p:cNvGraphicFramePr>
            <a:graphicFrameLocks noChangeAspect="1"/>
          </p:cNvGraphicFramePr>
          <p:nvPr/>
        </p:nvGraphicFramePr>
        <p:xfrm>
          <a:off x="1239195" y="4484829"/>
          <a:ext cx="812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10" imgW="7620000" imgH="4876800" progId="Equation.DSMT4">
                  <p:embed/>
                </p:oleObj>
              </mc:Choice>
              <mc:Fallback>
                <p:oleObj name="Equation" r:id="rId10" imgW="7620000" imgH="4876800" progId="Equation.DSMT4">
                  <p:embed/>
                  <p:pic>
                    <p:nvPicPr>
                      <p:cNvPr id="0" name="图片 317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9195" y="4484829"/>
                        <a:ext cx="812800" cy="520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 hidden="1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0413" cy="761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2395538" y="2679700"/>
            <a:ext cx="7699375" cy="183356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15" tIns="45708" rIns="91415" bIns="45708" anchor="ctr"/>
          <a:lstStyle/>
          <a:p>
            <a:pPr algn="ctr" defTabSz="10160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0" name="文本框 1"/>
          <p:cNvSpPr txBox="1"/>
          <p:nvPr/>
        </p:nvSpPr>
        <p:spPr>
          <a:xfrm>
            <a:off x="3587750" y="2779713"/>
            <a:ext cx="5314950" cy="1631950"/>
          </a:xfrm>
          <a:prstGeom prst="rect">
            <a:avLst/>
          </a:prstGeom>
          <a:noFill/>
        </p:spPr>
        <p:txBody>
          <a:bodyPr wrap="none" lIns="91415" tIns="45708" rIns="91415" bIns="45708">
            <a:spAutoFit/>
          </a:bodyPr>
          <a:lstStyle/>
          <a:p>
            <a:pPr algn="ctr" defTabSz="1016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10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36376" y="677731"/>
            <a:ext cx="717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rgbClr val="C00000"/>
                </a:solidFill>
              </a:rPr>
              <a:t>阿基米德计算曲边三角形的面积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的方法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2889" y="1452283"/>
            <a:ext cx="9767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考虑由曲线             和    轴以及直线           所围成的平面图形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----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曲边三角形的面积（如图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3-1-4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所示）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328670" y="1416050"/>
          <a:ext cx="1065530" cy="58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10058400" imgH="5486400" progId="Equation.DSMT4">
                  <p:embed/>
                </p:oleObj>
              </mc:Choice>
              <mc:Fallback>
                <p:oleObj name="Equation" r:id="rId1" imgW="10058400" imgH="54864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28670" y="1416050"/>
                        <a:ext cx="1065530" cy="5867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643177" y="1511729"/>
          <a:ext cx="359129" cy="395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3048000" imgH="3352800" progId="Equation.DSMT4">
                  <p:embed/>
                </p:oleObj>
              </mc:Choice>
              <mc:Fallback>
                <p:oleObj name="Equation" r:id="rId3" imgW="3048000" imgH="3352800" progId="Equation.DSMT4">
                  <p:embed/>
                  <p:pic>
                    <p:nvPicPr>
                      <p:cNvPr id="0" name="图片 102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3177" y="1511729"/>
                        <a:ext cx="359129" cy="39504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499468" y="1428132"/>
          <a:ext cx="891035" cy="479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7924800" imgH="4267200" progId="Equation.DSMT4">
                  <p:embed/>
                </p:oleObj>
              </mc:Choice>
              <mc:Fallback>
                <p:oleObj name="Equation" r:id="rId5" imgW="7924800" imgH="4267200" progId="Equation.DSMT4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99468" y="1428132"/>
                        <a:ext cx="891035" cy="4797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87878" y="2022914"/>
            <a:ext cx="4484168" cy="416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45459" y="2409713"/>
            <a:ext cx="64330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把</a:t>
            </a:r>
            <a:r>
              <a:rPr lang="zh-CN" altLang="zh-CN" sz="2400" b="1" dirty="0" smtClean="0"/>
              <a:t>底边</a:t>
            </a:r>
            <a:r>
              <a:rPr lang="en-US" altLang="zh-CN" sz="2400" b="1" dirty="0" smtClean="0"/>
              <a:t>    </a:t>
            </a:r>
            <a:r>
              <a:rPr lang="zh-CN" altLang="zh-CN" sz="2400" b="1" dirty="0" smtClean="0"/>
              <a:t>等分，再通过每个分点作垂直于</a:t>
            </a:r>
            <a:r>
              <a:rPr lang="en-US" altLang="zh-CN" sz="2400" b="1" dirty="0" smtClean="0"/>
              <a:t>    </a:t>
            </a:r>
            <a:r>
              <a:rPr lang="zh-CN" altLang="zh-CN" sz="2400" b="1" dirty="0" smtClean="0"/>
              <a:t>轴的直线段，把该曲边三角形分割成</a:t>
            </a:r>
            <a:r>
              <a:rPr lang="en-US" altLang="zh-CN" sz="2400" b="1" dirty="0" smtClean="0"/>
              <a:t>    </a:t>
            </a:r>
            <a:r>
              <a:rPr lang="zh-CN" altLang="zh-CN" sz="2400" b="1" dirty="0" smtClean="0"/>
              <a:t>个曲边梯形</a:t>
            </a:r>
            <a:r>
              <a:rPr lang="en-US" altLang="zh-CN" sz="2400" b="1" dirty="0" smtClean="0"/>
              <a:t>.</a:t>
            </a:r>
            <a:r>
              <a:rPr lang="zh-CN" altLang="zh-CN" sz="2400" b="1" dirty="0" smtClean="0"/>
              <a:t>每个小曲边梯形都是细长条的，截去</a:t>
            </a:r>
            <a:r>
              <a:rPr lang="zh-CN" altLang="en-US" sz="2400" b="1" dirty="0" smtClean="0"/>
              <a:t>其尖尖的</a:t>
            </a:r>
            <a:r>
              <a:rPr lang="zh-CN" altLang="zh-CN" sz="2400" b="1" dirty="0" smtClean="0"/>
              <a:t>顶部，就成了一个长方形，剩下的这些细长的长方形的面积依次为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它们的总和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误差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不足边上一小条长方形的面积，即不到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588003" y="2447645"/>
          <a:ext cx="380645" cy="418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3048000" imgH="3352800" progId="Equation.DSMT4">
                  <p:embed/>
                </p:oleObj>
              </mc:Choice>
              <mc:Fallback>
                <p:oleObj name="Equation" r:id="rId8" imgW="3048000" imgH="3352800" progId="Equation.DSMT4">
                  <p:embed/>
                  <p:pic>
                    <p:nvPicPr>
                      <p:cNvPr id="0" name="图片 1027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003" y="2447645"/>
                        <a:ext cx="380645" cy="4187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203035" y="2415373"/>
          <a:ext cx="369887" cy="406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0" imgW="3048000" imgH="3352800" progId="Equation.DSMT4">
                  <p:embed/>
                </p:oleObj>
              </mc:Choice>
              <mc:Fallback>
                <p:oleObj name="Equation" r:id="rId10" imgW="3048000" imgH="3352800" progId="Equation.DSMT4">
                  <p:embed/>
                  <p:pic>
                    <p:nvPicPr>
                      <p:cNvPr id="0" name="图片 1028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03035" y="2415373"/>
                        <a:ext cx="369887" cy="40687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5363938" y="2791891"/>
          <a:ext cx="380645" cy="418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2" imgW="3048000" imgH="3352800" progId="Equation.DSMT4">
                  <p:embed/>
                </p:oleObj>
              </mc:Choice>
              <mc:Fallback>
                <p:oleObj name="Equation" r:id="rId12" imgW="3048000" imgH="3352800" progId="Equation.DSMT4">
                  <p:embed/>
                  <p:pic>
                    <p:nvPicPr>
                      <p:cNvPr id="0" name="图片 1029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63938" y="2791891"/>
                        <a:ext cx="380645" cy="4187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712571" y="4763262"/>
          <a:ext cx="222885" cy="41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4" imgW="2247900" imgH="419100" progId="Equation.DSMT4">
                  <p:embed/>
                </p:oleObj>
              </mc:Choice>
              <mc:Fallback>
                <p:oleObj name="Equation" r:id="rId14" imgW="2247900" imgH="419100" progId="Equation.DSMT4">
                  <p:embed/>
                  <p:pic>
                    <p:nvPicPr>
                      <p:cNvPr id="0" name="图片 1030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12571" y="4763262"/>
                        <a:ext cx="222885" cy="419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072746" y="5796184"/>
          <a:ext cx="3117289" cy="966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6" imgW="30480000" imgH="9448800" progId="Equation.DSMT4">
                  <p:embed/>
                </p:oleObj>
              </mc:Choice>
              <mc:Fallback>
                <p:oleObj name="Equation" r:id="rId16" imgW="30480000" imgH="9448800" progId="Equation.DSMT4">
                  <p:embed/>
                  <p:pic>
                    <p:nvPicPr>
                      <p:cNvPr id="0" name="图片 1031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72746" y="5796184"/>
                        <a:ext cx="3117289" cy="96635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928030" y="6237393"/>
            <a:ext cx="1065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3-1-4</a:t>
            </a:r>
            <a:endParaRPr lang="zh-CN" altLang="en-US" dirty="0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4159349" y="5845477"/>
          <a:ext cx="2568107" cy="9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8" imgW="26212800" imgH="9448800" progId="Equation.DSMT4">
                  <p:embed/>
                </p:oleObj>
              </mc:Choice>
              <mc:Fallback>
                <p:oleObj name="Equation" r:id="rId18" imgW="26212800" imgH="9448800" progId="Equation.DSMT4">
                  <p:embed/>
                  <p:pic>
                    <p:nvPicPr>
                      <p:cNvPr id="0" name="图片 1032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159349" y="5845477"/>
                        <a:ext cx="2568107" cy="925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6598717" y="6527565"/>
          <a:ext cx="371013" cy="958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20" imgW="3657600" imgH="9448800" progId="Equation.DSMT4">
                  <p:embed/>
                </p:oleObj>
              </mc:Choice>
              <mc:Fallback>
                <p:oleObj name="Equation" r:id="rId20" imgW="3657600" imgH="9448800" progId="Equation.DSMT4">
                  <p:embed/>
                  <p:pic>
                    <p:nvPicPr>
                      <p:cNvPr id="0" name="图片 1033"/>
                      <p:cNvPicPr>
                        <a:picLocks noChangeAspect="1"/>
                      </p:cNvPicPr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598717" y="6527565"/>
                        <a:ext cx="371013" cy="95845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 hidden="1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3414713" y="6218238"/>
            <a:ext cx="9407526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2037144" y="625033"/>
            <a:ext cx="6690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当               时得出曲边三角形面积为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2411332" y="671272"/>
          <a:ext cx="1234693" cy="388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2" imgW="10668000" imgH="3352800" progId="Equation.DSMT4">
                  <p:embed/>
                </p:oleObj>
              </mc:Choice>
              <mc:Fallback>
                <p:oleObj name="Equation" r:id="rId2" imgW="10668000" imgH="3352800" progId="Equation.DSMT4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11332" y="671272"/>
                        <a:ext cx="1234693" cy="38804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6966211" y="405375"/>
          <a:ext cx="430011" cy="952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4267200" imgH="9448800" progId="Equation.DSMT4">
                  <p:embed/>
                </p:oleObj>
              </mc:Choice>
              <mc:Fallback>
                <p:oleObj name="Equation" r:id="rId4" imgW="4267200" imgH="9448800" progId="Equation.DSMT4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66211" y="405375"/>
                        <a:ext cx="430011" cy="95216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083443" y="1493134"/>
            <a:ext cx="6331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这一方法可用来解决曲边梯形面积的计算问题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7712" y="2467336"/>
            <a:ext cx="60651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设    </a:t>
            </a:r>
            <a:r>
              <a:rPr lang="en-US" altLang="zh-CN" sz="2400" dirty="0" smtClean="0"/>
              <a:t>            </a:t>
            </a:r>
            <a:r>
              <a:rPr lang="zh-CN" altLang="zh-CN" sz="2400" dirty="0" smtClean="0"/>
              <a:t>是闭区间</a:t>
            </a:r>
            <a:r>
              <a:rPr lang="en-US" altLang="zh-CN" sz="2400" dirty="0" smtClean="0"/>
              <a:t>         </a:t>
            </a:r>
            <a:r>
              <a:rPr lang="zh-CN" altLang="zh-CN" sz="2400" dirty="0" smtClean="0"/>
              <a:t>上的一个非负连续函数，由</a:t>
            </a:r>
            <a:r>
              <a:rPr lang="en-US" altLang="zh-CN" sz="2400" dirty="0" smtClean="0"/>
              <a:t>    </a:t>
            </a:r>
            <a:r>
              <a:rPr lang="zh-CN" altLang="zh-CN" sz="2400" dirty="0" smtClean="0"/>
              <a:t>轴，直线</a:t>
            </a:r>
            <a:r>
              <a:rPr lang="en-US" altLang="zh-CN" sz="2400" dirty="0" smtClean="0"/>
              <a:t>                     </a:t>
            </a:r>
            <a:r>
              <a:rPr lang="zh-CN" altLang="zh-CN" sz="2400" dirty="0" smtClean="0"/>
              <a:t>以及曲线</a:t>
            </a:r>
            <a:r>
              <a:rPr lang="en-US" altLang="zh-CN" sz="2400" dirty="0" smtClean="0"/>
              <a:t>                 </a:t>
            </a:r>
            <a:r>
              <a:rPr lang="zh-CN" altLang="zh-CN" sz="2400" dirty="0" smtClean="0"/>
              <a:t>围成的平面图形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zh-CN" sz="2400" dirty="0" smtClean="0"/>
          </a:p>
          <a:p>
            <a:r>
              <a:rPr lang="zh-CN" altLang="zh-CN" sz="2400" dirty="0" smtClean="0"/>
              <a:t>称为以</a:t>
            </a:r>
            <a:r>
              <a:rPr lang="en-US" altLang="zh-CN" sz="2400" dirty="0" smtClean="0"/>
              <a:t>                 </a:t>
            </a:r>
            <a:r>
              <a:rPr lang="zh-CN" altLang="zh-CN" sz="2400" dirty="0" smtClean="0"/>
              <a:t>为曲边的</a:t>
            </a:r>
            <a:r>
              <a:rPr lang="zh-CN" altLang="zh-CN" sz="2400" b="1" dirty="0" smtClean="0"/>
              <a:t>曲边梯形</a:t>
            </a:r>
            <a:r>
              <a:rPr lang="zh-CN" altLang="en-US" sz="2400" b="1" dirty="0" smtClean="0"/>
              <a:t>（</a:t>
            </a:r>
            <a:r>
              <a:rPr lang="zh-CN" altLang="en-US" sz="2400" b="1" dirty="0" smtClean="0">
                <a:solidFill>
                  <a:srgbClr val="0B1BB5"/>
                </a:solidFill>
              </a:rPr>
              <a:t>如右图所示</a:t>
            </a:r>
            <a:r>
              <a:rPr lang="zh-CN" altLang="en-US" sz="2400" b="1" dirty="0" smtClean="0"/>
              <a:t>）</a:t>
            </a:r>
            <a:r>
              <a:rPr lang="en-US" altLang="zh-CN" sz="2400" dirty="0" smtClean="0"/>
              <a:t>. </a:t>
            </a:r>
            <a:endParaRPr lang="zh-CN" altLang="en-US" sz="2400" dirty="0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859921" y="2468320"/>
          <a:ext cx="1422541" cy="494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14020800" imgH="4876800" progId="Equation.DSMT4">
                  <p:embed/>
                </p:oleObj>
              </mc:Choice>
              <mc:Fallback>
                <p:oleObj name="Equation" r:id="rId6" imgW="14020800" imgH="4876800" progId="Equation.DSMT4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9921" y="2468320"/>
                        <a:ext cx="1422541" cy="49479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3434406" y="2456746"/>
          <a:ext cx="825078" cy="48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8229600" imgH="4876800" progId="Equation.DSMT4">
                  <p:embed/>
                </p:oleObj>
              </mc:Choice>
              <mc:Fallback>
                <p:oleObj name="Equation" r:id="rId8" imgW="8229600" imgH="4876800" progId="Equation.DSMT4">
                  <p:embed/>
                  <p:pic>
                    <p:nvPicPr>
                      <p:cNvPr id="0" name="图片 2051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34406" y="2456746"/>
                        <a:ext cx="825078" cy="4889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2095521" y="2893612"/>
          <a:ext cx="346738" cy="38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0" imgW="3048000" imgH="3352800" progId="Equation.DSMT4">
                  <p:embed/>
                </p:oleObj>
              </mc:Choice>
              <mc:Fallback>
                <p:oleObj name="Equation" r:id="rId10" imgW="3048000" imgH="3352800" progId="Equation.DSMT4">
                  <p:embed/>
                  <p:pic>
                    <p:nvPicPr>
                      <p:cNvPr id="0" name="图片 2052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95521" y="2893612"/>
                        <a:ext cx="346738" cy="3814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3591147" y="2815563"/>
          <a:ext cx="1895254" cy="510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2" imgW="17373600" imgH="4876800" progId="Equation.DSMT4">
                  <p:embed/>
                </p:oleObj>
              </mc:Choice>
              <mc:Fallback>
                <p:oleObj name="Equation" r:id="rId12" imgW="17373600" imgH="4876800" progId="Equation.DSMT4">
                  <p:embed/>
                  <p:pic>
                    <p:nvPicPr>
                      <p:cNvPr id="0" name="图片 2053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91147" y="2815563"/>
                        <a:ext cx="1895254" cy="51031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844368" y="3170137"/>
          <a:ext cx="1422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4" imgW="14020800" imgH="4876800" progId="Equation.DSMT4">
                  <p:embed/>
                </p:oleObj>
              </mc:Choice>
              <mc:Fallback>
                <p:oleObj name="Equation" r:id="rId14" imgW="14020800" imgH="4876800" progId="Equation.DSMT4">
                  <p:embed/>
                  <p:pic>
                    <p:nvPicPr>
                      <p:cNvPr id="0" name="图片 2054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44368" y="3170137"/>
                        <a:ext cx="1422400" cy="495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747953" y="3866608"/>
          <a:ext cx="5500916" cy="635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6" imgW="52730400" imgH="6096000" progId="Equation.DSMT4">
                  <p:embed/>
                </p:oleObj>
              </mc:Choice>
              <mc:Fallback>
                <p:oleObj name="Equation" r:id="rId16" imgW="52730400" imgH="6096000" progId="Equation.DSMT4">
                  <p:embed/>
                  <p:pic>
                    <p:nvPicPr>
                      <p:cNvPr id="0" name="图片 2055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47953" y="3866608"/>
                        <a:ext cx="5500916" cy="63594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1527275" y="4651696"/>
          <a:ext cx="1422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8" imgW="14020800" imgH="4876800" progId="Equation.DSMT4">
                  <p:embed/>
                </p:oleObj>
              </mc:Choice>
              <mc:Fallback>
                <p:oleObj name="Equation" r:id="rId18" imgW="14020800" imgH="4876800" progId="Equation.DSMT4">
                  <p:embed/>
                  <p:pic>
                    <p:nvPicPr>
                      <p:cNvPr id="0" name="图片 2056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27275" y="4651696"/>
                        <a:ext cx="1422400" cy="495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82" name="Picture 18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987954" y="2497399"/>
            <a:ext cx="43243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879675" y="5937812"/>
            <a:ext cx="8356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其面积计算可以分成三步来完成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/>
      <p:bldP spid="27" grpId="0"/>
      <p:bldP spid="29" grpId="0"/>
      <p:bldP spid="3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7064" y="555585"/>
            <a:ext cx="2372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第一步：分割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4627" y="1192192"/>
            <a:ext cx="99310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在区间        </a:t>
            </a:r>
            <a:r>
              <a:rPr lang="en-US" altLang="zh-CN" sz="2400" b="1" dirty="0" err="1" smtClean="0"/>
              <a:t>中任意插入</a:t>
            </a:r>
            <a:r>
              <a:rPr lang="en-US" altLang="zh-CN" sz="2400" b="1" dirty="0" smtClean="0"/>
              <a:t>        个</a:t>
            </a:r>
            <a:r>
              <a:rPr lang="zh-CN" altLang="en-US" sz="2400" b="1" dirty="0" smtClean="0"/>
              <a:t>分</a:t>
            </a:r>
            <a:r>
              <a:rPr lang="en-US" altLang="zh-CN" sz="2400" b="1" dirty="0" smtClean="0"/>
              <a:t>点                                                    ，把                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      </a:t>
            </a:r>
            <a:r>
              <a:rPr lang="en-US" altLang="zh-CN" sz="2400" b="1" dirty="0" err="1" smtClean="0"/>
              <a:t>分割成</a:t>
            </a: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个小区间</a:t>
            </a:r>
            <a:r>
              <a:rPr lang="en-US" altLang="zh-CN" sz="2400" b="1" dirty="0" smtClean="0"/>
              <a:t>                            ，</a:t>
            </a:r>
            <a:r>
              <a:rPr lang="en-US" altLang="zh-CN" sz="2400" b="1" dirty="0" err="1" smtClean="0"/>
              <a:t>并记第</a:t>
            </a: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个小区间的长度为</a:t>
            </a:r>
            <a:r>
              <a:rPr lang="en-US" altLang="zh-CN" sz="2400" b="1" dirty="0" smtClean="0"/>
              <a:t> 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                                   这    </a:t>
            </a:r>
            <a:r>
              <a:rPr lang="en-US" altLang="zh-CN" sz="2400" b="1" dirty="0" err="1" smtClean="0"/>
              <a:t>个小区间长度的最大值记为</a:t>
            </a:r>
            <a:r>
              <a:rPr lang="en-US" altLang="zh-CN" sz="2400" b="1" dirty="0" smtClean="0"/>
              <a:t>    ，即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</a:t>
            </a:r>
            <a:endParaRPr lang="en-US" altLang="zh-CN" sz="2400" b="1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705201" y="1195107"/>
          <a:ext cx="767205" cy="45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8229600" imgH="4876800" progId="Equation.DSMT4">
                  <p:embed/>
                </p:oleObj>
              </mc:Choice>
              <mc:Fallback>
                <p:oleObj name="Equation" r:id="rId1" imgW="8229600" imgH="48768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5201" y="1195107"/>
                        <a:ext cx="767205" cy="4546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935015" y="1207806"/>
          <a:ext cx="678706" cy="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7315200" imgH="4267200" progId="Equation.DSMT4">
                  <p:embed/>
                </p:oleObj>
              </mc:Choice>
              <mc:Fallback>
                <p:oleObj name="Equation" r:id="rId3" imgW="7315200" imgH="4267200" progId="Equation.DSMT4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5015" y="1207806"/>
                        <a:ext cx="678706" cy="3959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1856250" y="1562021"/>
          <a:ext cx="7667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8229600" imgH="4876800" progId="Equation.DSMT4">
                  <p:embed/>
                </p:oleObj>
              </mc:Choice>
              <mc:Fallback>
                <p:oleObj name="Equation" r:id="rId5" imgW="8229600" imgH="4876800" progId="Equation.DSMT4">
                  <p:embed/>
                  <p:pic>
                    <p:nvPicPr>
                      <p:cNvPr id="0" name="图片 307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6250" y="1562021"/>
                        <a:ext cx="766763" cy="454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3566992" y="1639728"/>
          <a:ext cx="2825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3048000" imgH="3352800" progId="Equation.DSMT4">
                  <p:embed/>
                </p:oleObj>
              </mc:Choice>
              <mc:Fallback>
                <p:oleObj name="Equation" r:id="rId7" imgW="3048000" imgH="3352800" progId="Equation.DSMT4">
                  <p:embed/>
                  <p:pic>
                    <p:nvPicPr>
                      <p:cNvPr id="0" name="图片 307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66992" y="1639728"/>
                        <a:ext cx="282575" cy="311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493177" y="1193980"/>
          <a:ext cx="4387026" cy="544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44196000" imgH="5486400" progId="Equation.DSMT4">
                  <p:embed/>
                </p:oleObj>
              </mc:Choice>
              <mc:Fallback>
                <p:oleObj name="Equation" r:id="rId9" imgW="44196000" imgH="5486400" progId="Equation.DSMT4">
                  <p:embed/>
                  <p:pic>
                    <p:nvPicPr>
                      <p:cNvPr id="0" name="图片 307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93177" y="1193980"/>
                        <a:ext cx="4387026" cy="5445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139113" y="1533732"/>
          <a:ext cx="2424708" cy="507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26212800" imgH="5486400" progId="Equation.DSMT4">
                  <p:embed/>
                </p:oleObj>
              </mc:Choice>
              <mc:Fallback>
                <p:oleObj name="Equation" r:id="rId11" imgW="26212800" imgH="5486400" progId="Equation.DSMT4">
                  <p:embed/>
                  <p:pic>
                    <p:nvPicPr>
                      <p:cNvPr id="0" name="图片 3077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39113" y="1533732"/>
                        <a:ext cx="2424708" cy="50749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8753536" y="1583775"/>
          <a:ext cx="304403" cy="42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3" imgW="2133600" imgH="3962400" progId="Equation.DSMT4">
                  <p:embed/>
                </p:oleObj>
              </mc:Choice>
              <mc:Fallback>
                <p:oleObj name="Equation" r:id="rId13" imgW="2133600" imgH="3962400" progId="Equation.DSMT4">
                  <p:embed/>
                  <p:pic>
                    <p:nvPicPr>
                      <p:cNvPr id="0" name="图片 3078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753536" y="1583775"/>
                        <a:ext cx="304403" cy="4219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880183" y="1969485"/>
          <a:ext cx="3168391" cy="495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5" imgW="35052000" imgH="5486400" progId="Equation.DSMT4">
                  <p:embed/>
                </p:oleObj>
              </mc:Choice>
              <mc:Fallback>
                <p:oleObj name="Equation" r:id="rId15" imgW="35052000" imgH="5486400" progId="Equation.DSMT4">
                  <p:embed/>
                  <p:pic>
                    <p:nvPicPr>
                      <p:cNvPr id="0" name="图片 3079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80183" y="1969485"/>
                        <a:ext cx="3168391" cy="49592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10"/>
          <p:cNvGraphicFramePr>
            <a:graphicFrameLocks noChangeAspect="1"/>
          </p:cNvGraphicFramePr>
          <p:nvPr/>
        </p:nvGraphicFramePr>
        <p:xfrm>
          <a:off x="5403469" y="2052557"/>
          <a:ext cx="2825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17" imgW="3048000" imgH="3352800" progId="Equation.DSMT4">
                  <p:embed/>
                </p:oleObj>
              </mc:Choice>
              <mc:Fallback>
                <p:oleObj name="Equation" r:id="rId17" imgW="3048000" imgH="3352800" progId="Equation.DSMT4">
                  <p:embed/>
                  <p:pic>
                    <p:nvPicPr>
                      <p:cNvPr id="0" name="图片 3080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03469" y="2052557"/>
                        <a:ext cx="282575" cy="311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11"/>
          <p:cNvGraphicFramePr>
            <a:graphicFrameLocks noChangeAspect="1"/>
          </p:cNvGraphicFramePr>
          <p:nvPr/>
        </p:nvGraphicFramePr>
        <p:xfrm>
          <a:off x="9444019" y="1984898"/>
          <a:ext cx="3111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19" imgW="3352800" imgH="4267200" progId="Equation.DSMT4">
                  <p:embed/>
                </p:oleObj>
              </mc:Choice>
              <mc:Fallback>
                <p:oleObj name="Equation" r:id="rId19" imgW="3352800" imgH="4267200" progId="Equation.DSMT4">
                  <p:embed/>
                  <p:pic>
                    <p:nvPicPr>
                      <p:cNvPr id="0" name="图片 3081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444019" y="1984898"/>
                        <a:ext cx="311150" cy="395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263764" y="2385048"/>
          <a:ext cx="3959786" cy="578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21" imgW="41757600" imgH="6096000" progId="Equation.DSMT4">
                  <p:embed/>
                </p:oleObj>
              </mc:Choice>
              <mc:Fallback>
                <p:oleObj name="Equation" r:id="rId21" imgW="41757600" imgH="6096000" progId="Equation.DSMT4">
                  <p:embed/>
                  <p:pic>
                    <p:nvPicPr>
                      <p:cNvPr id="0" name="图片 3082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263764" y="2385048"/>
                        <a:ext cx="3959786" cy="57807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6526" y="3020993"/>
            <a:ext cx="315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第二步：求近似值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1722" y="3669175"/>
            <a:ext cx="104866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在</a:t>
            </a:r>
            <a:r>
              <a:rPr lang="zh-CN" altLang="zh-CN" sz="2400" b="1" dirty="0" smtClean="0"/>
              <a:t>每个小区间</a:t>
            </a:r>
            <a:r>
              <a:rPr lang="en-US" altLang="zh-CN" sz="2400" b="1" dirty="0" smtClean="0"/>
              <a:t>             </a:t>
            </a:r>
            <a:r>
              <a:rPr lang="zh-CN" altLang="en-US" sz="2400" b="1" dirty="0" smtClean="0"/>
              <a:t>上</a:t>
            </a:r>
            <a:r>
              <a:rPr lang="zh-CN" altLang="zh-CN" sz="2400" b="1" dirty="0" smtClean="0"/>
              <a:t>任意取一个点</a:t>
            </a:r>
            <a:r>
              <a:rPr lang="en-US" altLang="zh-CN" sz="2400" b="1" dirty="0" smtClean="0"/>
              <a:t>    </a:t>
            </a:r>
            <a:r>
              <a:rPr lang="zh-CN" altLang="zh-CN" sz="2400" b="1" dirty="0" smtClean="0"/>
              <a:t>，以</a:t>
            </a:r>
            <a:r>
              <a:rPr lang="en-US" altLang="zh-CN" sz="2400" b="1" dirty="0" smtClean="0"/>
              <a:t>             </a:t>
            </a:r>
            <a:r>
              <a:rPr lang="zh-CN" altLang="zh-CN" sz="2400" b="1" dirty="0" smtClean="0"/>
              <a:t>对应的线段为底，</a:t>
            </a:r>
            <a:r>
              <a:rPr lang="en-US" altLang="zh-CN" sz="2400" b="1" dirty="0" smtClean="0"/>
              <a:t>      </a:t>
            </a:r>
            <a:r>
              <a:rPr lang="zh-CN" altLang="zh-CN" sz="2400" b="1" dirty="0" smtClean="0"/>
              <a:t>为高作成的长方形的面积为</a:t>
            </a:r>
            <a:r>
              <a:rPr lang="en-US" altLang="zh-CN" sz="2400" b="1" dirty="0" smtClean="0"/>
              <a:t>              </a:t>
            </a:r>
            <a:r>
              <a:rPr lang="zh-CN" altLang="zh-CN" sz="2400" b="1" dirty="0" smtClean="0"/>
              <a:t>，把这样得到的</a:t>
            </a:r>
            <a:r>
              <a:rPr lang="en-US" altLang="zh-CN" sz="2400" b="1" dirty="0" smtClean="0"/>
              <a:t>   </a:t>
            </a:r>
            <a:r>
              <a:rPr lang="zh-CN" altLang="zh-CN" sz="2400" b="1" dirty="0" smtClean="0"/>
              <a:t>个面积相加，得到所求曲边梯形面积的一个近似值</a:t>
            </a:r>
            <a:endParaRPr lang="en-US" altLang="zh-CN" sz="2400" b="1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</a:t>
            </a:r>
            <a:endParaRPr lang="zh-CN" altLang="zh-CN" sz="2400" dirty="0" smtClean="0"/>
          </a:p>
          <a:p>
            <a:endParaRPr lang="zh-CN" altLang="en-US" dirty="0"/>
          </a:p>
        </p:txBody>
      </p:sp>
      <p:graphicFrame>
        <p:nvGraphicFramePr>
          <p:cNvPr id="81961" name="Object 41"/>
          <p:cNvGraphicFramePr>
            <a:graphicFrameLocks noChangeAspect="1"/>
          </p:cNvGraphicFramePr>
          <p:nvPr/>
        </p:nvGraphicFramePr>
        <p:xfrm>
          <a:off x="2963883" y="3667588"/>
          <a:ext cx="11271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23" imgW="12192000" imgH="5486400" progId="Equation.DSMT4">
                  <p:embed/>
                </p:oleObj>
              </mc:Choice>
              <mc:Fallback>
                <p:oleObj name="Equation" r:id="rId23" imgW="12192000" imgH="5486400" progId="Equation.DSMT4">
                  <p:embed/>
                  <p:pic>
                    <p:nvPicPr>
                      <p:cNvPr id="0" name="图片 3083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963883" y="3667588"/>
                        <a:ext cx="1127125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2" name="Object 42"/>
          <p:cNvGraphicFramePr>
            <a:graphicFrameLocks noChangeAspect="1"/>
          </p:cNvGraphicFramePr>
          <p:nvPr/>
        </p:nvGraphicFramePr>
        <p:xfrm>
          <a:off x="6273240" y="3640493"/>
          <a:ext cx="3397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25" imgW="3657600" imgH="5486400" progId="Equation.DSMT4">
                  <p:embed/>
                </p:oleObj>
              </mc:Choice>
              <mc:Fallback>
                <p:oleObj name="Equation" r:id="rId25" imgW="3657600" imgH="5486400" progId="Equation.DSMT4">
                  <p:embed/>
                  <p:pic>
                    <p:nvPicPr>
                      <p:cNvPr id="0" name="图片 3084"/>
                      <p:cNvPicPr>
                        <a:picLocks noChangeAspect="1"/>
                      </p:cNvPicPr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273240" y="3640493"/>
                        <a:ext cx="339725" cy="5095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3" name="Object 43"/>
          <p:cNvGraphicFramePr>
            <a:graphicFrameLocks noChangeAspect="1"/>
          </p:cNvGraphicFramePr>
          <p:nvPr/>
        </p:nvGraphicFramePr>
        <p:xfrm>
          <a:off x="7115156" y="3639957"/>
          <a:ext cx="11271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27" imgW="12192000" imgH="5486400" progId="Equation.DSMT4">
                  <p:embed/>
                </p:oleObj>
              </mc:Choice>
              <mc:Fallback>
                <p:oleObj name="Equation" r:id="rId27" imgW="12192000" imgH="5486400" progId="Equation.DSMT4">
                  <p:embed/>
                  <p:pic>
                    <p:nvPicPr>
                      <p:cNvPr id="0" name="图片 3085"/>
                      <p:cNvPicPr>
                        <a:picLocks noChangeAspect="1"/>
                      </p:cNvPicPr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115156" y="3639957"/>
                        <a:ext cx="1127125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10518124" y="3635423"/>
          <a:ext cx="826537" cy="495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29" imgW="9144000" imgH="5486400" progId="Equation.DSMT4">
                  <p:embed/>
                </p:oleObj>
              </mc:Choice>
              <mc:Fallback>
                <p:oleObj name="Equation" r:id="rId29" imgW="9144000" imgH="5486400" progId="Equation.DSMT4">
                  <p:embed/>
                  <p:pic>
                    <p:nvPicPr>
                      <p:cNvPr id="0" name="图片 3086"/>
                      <p:cNvPicPr>
                        <a:picLocks noChangeAspect="1"/>
                      </p:cNvPicPr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0518124" y="3635423"/>
                        <a:ext cx="826537" cy="49592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4750141" y="4052927"/>
          <a:ext cx="1222395" cy="500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1" imgW="13411200" imgH="5486400" progId="Equation.DSMT4">
                  <p:embed/>
                </p:oleObj>
              </mc:Choice>
              <mc:Fallback>
                <p:oleObj name="Equation" r:id="rId31" imgW="13411200" imgH="5486400" progId="Equation.DSMT4">
                  <p:embed/>
                  <p:pic>
                    <p:nvPicPr>
                      <p:cNvPr id="0" name="图片 3087"/>
                      <p:cNvPicPr>
                        <a:picLocks noChangeAspect="1"/>
                      </p:cNvPicPr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750141" y="4052927"/>
                        <a:ext cx="1222395" cy="50007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6" name="Object 46"/>
          <p:cNvGraphicFramePr>
            <a:graphicFrameLocks noChangeAspect="1"/>
          </p:cNvGraphicFramePr>
          <p:nvPr/>
        </p:nvGraphicFramePr>
        <p:xfrm>
          <a:off x="8131827" y="4122792"/>
          <a:ext cx="2825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33" imgW="3048000" imgH="3352800" progId="Equation.DSMT4">
                  <p:embed/>
                </p:oleObj>
              </mc:Choice>
              <mc:Fallback>
                <p:oleObj name="Equation" r:id="rId33" imgW="3048000" imgH="3352800" progId="Equation.DSMT4">
                  <p:embed/>
                  <p:pic>
                    <p:nvPicPr>
                      <p:cNvPr id="0" name="图片 3088"/>
                      <p:cNvPicPr>
                        <a:picLocks noChangeAspect="1"/>
                      </p:cNvPicPr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131827" y="4122792"/>
                        <a:ext cx="282575" cy="311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4393095" y="4807854"/>
          <a:ext cx="2308648" cy="957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5" imgW="24993600" imgH="10363200" progId="Equation.DSMT4">
                  <p:embed/>
                </p:oleObj>
              </mc:Choice>
              <mc:Fallback>
                <p:oleObj name="Equation" r:id="rId35" imgW="24993600" imgH="10363200" progId="Equation.DSMT4">
                  <p:embed/>
                  <p:pic>
                    <p:nvPicPr>
                      <p:cNvPr id="0" name="图片 3089"/>
                      <p:cNvPicPr>
                        <a:picLocks noChangeAspect="1"/>
                      </p:cNvPicPr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393095" y="4807854"/>
                        <a:ext cx="2308648" cy="95724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983848" y="5868364"/>
            <a:ext cx="490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第三步：取极限，得精确值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3935654" y="6370436"/>
          <a:ext cx="3148052" cy="103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37" imgW="31394400" imgH="10363200" progId="Equation.DSMT4">
                  <p:embed/>
                </p:oleObj>
              </mc:Choice>
              <mc:Fallback>
                <p:oleObj name="Equation" r:id="rId37" imgW="31394400" imgH="10363200" progId="Equation.DSMT4">
                  <p:embed/>
                  <p:pic>
                    <p:nvPicPr>
                      <p:cNvPr id="0" name="图片 3090"/>
                      <p:cNvPicPr>
                        <a:picLocks noChangeAspect="1"/>
                      </p:cNvPicPr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935654" y="6370436"/>
                        <a:ext cx="3148052" cy="1039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1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1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1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1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1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1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1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1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1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1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17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18167" y="983848"/>
            <a:ext cx="7882360" cy="516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7063" y="486137"/>
            <a:ext cx="554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</a:rPr>
              <a:t>2.</a:t>
            </a:r>
            <a:r>
              <a:rPr lang="zh-CN" altLang="zh-CN" sz="3200" b="1" dirty="0" smtClean="0">
                <a:solidFill>
                  <a:srgbClr val="00B0F0"/>
                </a:solidFill>
              </a:rPr>
              <a:t>变速直线运动中的路程问题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4710" y="1377388"/>
            <a:ext cx="9572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设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变速直线运动物体在时刻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时的速度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   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为已知，现在计算在时间段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                    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物体走过的路程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 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zh-CN" altLang="en-US" sz="2400" b="1" dirty="0" smtClean="0">
                <a:solidFill>
                  <a:srgbClr val="0B1BB5"/>
                </a:solidFill>
              </a:rPr>
              <a:t>也是分成三个步骤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228161" y="1452001"/>
          <a:ext cx="209934" cy="365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2133600" imgH="3657600" progId="Equation.DSMT4">
                  <p:embed/>
                </p:oleObj>
              </mc:Choice>
              <mc:Fallback>
                <p:oleObj name="Equation" r:id="rId1" imgW="2133600" imgH="3657600" progId="Equation.DSMT4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28161" y="1452001"/>
                        <a:ext cx="209934" cy="3652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732480" y="1360419"/>
          <a:ext cx="636507" cy="484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6400800" imgH="4876800" progId="Equation.DSMT4">
                  <p:embed/>
                </p:oleObj>
              </mc:Choice>
              <mc:Fallback>
                <p:oleObj name="Equation" r:id="rId3" imgW="6400800" imgH="4876800" progId="Equation.DSMT4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2480" y="1360419"/>
                        <a:ext cx="636507" cy="48495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895781" y="1717292"/>
          <a:ext cx="2008428" cy="495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2250400" imgH="5486400" progId="Equation.DSMT4">
                  <p:embed/>
                </p:oleObj>
              </mc:Choice>
              <mc:Fallback>
                <p:oleObj name="Equation" r:id="rId5" imgW="22250400" imgH="5486400" progId="Equation.DSMT4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5781" y="1717292"/>
                        <a:ext cx="2008428" cy="49522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86137" y="2419109"/>
            <a:ext cx="11157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首先</a:t>
            </a:r>
            <a:r>
              <a:rPr lang="zh-CN" altLang="zh-CN" sz="2400" b="1" dirty="0" smtClean="0"/>
              <a:t>插入</a:t>
            </a:r>
            <a:r>
              <a:rPr lang="en-US" altLang="zh-CN" sz="2400" b="1" dirty="0" smtClean="0"/>
              <a:t>    </a:t>
            </a:r>
            <a:r>
              <a:rPr lang="zh-CN" altLang="zh-CN" sz="2400" b="1" dirty="0" smtClean="0"/>
              <a:t>个时刻</a:t>
            </a:r>
            <a:r>
              <a:rPr lang="en-US" altLang="zh-CN" sz="2400" b="1" dirty="0" smtClean="0"/>
              <a:t>                                                      </a:t>
            </a:r>
            <a:r>
              <a:rPr lang="zh-CN" altLang="zh-CN" sz="2400" b="1" dirty="0" smtClean="0"/>
              <a:t>把时间段</a:t>
            </a:r>
            <a:r>
              <a:rPr lang="en-US" altLang="zh-CN" sz="2400" b="1" dirty="0" smtClean="0"/>
              <a:t>           </a:t>
            </a:r>
            <a:r>
              <a:rPr lang="zh-CN" altLang="zh-CN" sz="2400" b="1" dirty="0" smtClean="0"/>
              <a:t>分成</a:t>
            </a:r>
            <a:r>
              <a:rPr lang="en-US" altLang="zh-CN" sz="2400" b="1" dirty="0" smtClean="0"/>
              <a:t>    </a:t>
            </a:r>
            <a:r>
              <a:rPr lang="zh-CN" altLang="zh-CN" sz="2400" b="1" dirty="0" smtClean="0"/>
              <a:t>个小段</a:t>
            </a:r>
            <a:r>
              <a:rPr lang="en-US" altLang="zh-CN" sz="2400" b="1" dirty="0" smtClean="0"/>
              <a:t>          </a:t>
            </a:r>
            <a:r>
              <a:rPr lang="zh-CN" altLang="zh-CN" sz="2400" b="1" dirty="0" smtClean="0"/>
              <a:t>，</a:t>
            </a:r>
            <a:r>
              <a:rPr lang="en-US" altLang="zh-CN" sz="2400" b="1" dirty="0" smtClean="0"/>
              <a:t>                          </a:t>
            </a:r>
            <a:r>
              <a:rPr lang="zh-CN" altLang="zh-CN" sz="2400" b="1" dirty="0" smtClean="0"/>
              <a:t>，使得每个小段的时间长度</a:t>
            </a:r>
            <a:r>
              <a:rPr lang="en-US" altLang="zh-CN" sz="2400" b="1" dirty="0" smtClean="0"/>
              <a:t>                                      </a:t>
            </a:r>
            <a:r>
              <a:rPr lang="zh-CN" altLang="zh-CN" sz="2400" b="1" dirty="0" smtClean="0"/>
              <a:t>都足够短</a:t>
            </a:r>
            <a:r>
              <a:rPr lang="en-US" altLang="zh-CN" sz="2400" b="1" dirty="0" smtClean="0"/>
              <a:t>.</a:t>
            </a:r>
            <a:endParaRPr lang="zh-CN" altLang="en-US" sz="2400" b="1" dirty="0"/>
          </a:p>
        </p:txBody>
      </p:sp>
      <p:graphicFrame>
        <p:nvGraphicFramePr>
          <p:cNvPr id="87053" name="Object 13"/>
          <p:cNvGraphicFramePr>
            <a:graphicFrameLocks noChangeAspect="1"/>
          </p:cNvGraphicFramePr>
          <p:nvPr/>
        </p:nvGraphicFramePr>
        <p:xfrm>
          <a:off x="1806945" y="2488108"/>
          <a:ext cx="356704" cy="374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3048000" imgH="3352800" progId="Equation.DSMT4">
                  <p:embed/>
                </p:oleObj>
              </mc:Choice>
              <mc:Fallback>
                <p:oleObj name="Equation" r:id="rId7" imgW="3048000" imgH="3352800" progId="Equation.DSMT4">
                  <p:embed/>
                  <p:pic>
                    <p:nvPicPr>
                      <p:cNvPr id="0" name="图片 409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6945" y="2488108"/>
                        <a:ext cx="356704" cy="37410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029693" y="2420897"/>
          <a:ext cx="4517001" cy="5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48768000" imgH="5486400" progId="Equation.DSMT4">
                  <p:embed/>
                </p:oleObj>
              </mc:Choice>
              <mc:Fallback>
                <p:oleObj name="Equation" r:id="rId9" imgW="48768000" imgH="5486400" progId="Equation.DSMT4">
                  <p:embed/>
                  <p:pic>
                    <p:nvPicPr>
                      <p:cNvPr id="0" name="图片 410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29693" y="2420897"/>
                        <a:ext cx="4517001" cy="508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5" name="Object 15"/>
          <p:cNvGraphicFramePr>
            <a:graphicFrameLocks noChangeAspect="1"/>
          </p:cNvGraphicFramePr>
          <p:nvPr/>
        </p:nvGraphicFramePr>
        <p:xfrm>
          <a:off x="8877636" y="2395865"/>
          <a:ext cx="9350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1" imgW="10363200" imgH="5486400" progId="Equation.DSMT4">
                  <p:embed/>
                </p:oleObj>
              </mc:Choice>
              <mc:Fallback>
                <p:oleObj name="Equation" r:id="rId11" imgW="10363200" imgH="5486400" progId="Equation.DSMT4">
                  <p:embed/>
                  <p:pic>
                    <p:nvPicPr>
                      <p:cNvPr id="0" name="图片 4101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77636" y="2395865"/>
                        <a:ext cx="935038" cy="495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6" name="Object 16"/>
          <p:cNvGraphicFramePr>
            <a:graphicFrameLocks noChangeAspect="1"/>
          </p:cNvGraphicFramePr>
          <p:nvPr/>
        </p:nvGraphicFramePr>
        <p:xfrm>
          <a:off x="10354259" y="2480158"/>
          <a:ext cx="3571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3" imgW="3048000" imgH="3352800" progId="Equation.DSMT4">
                  <p:embed/>
                </p:oleObj>
              </mc:Choice>
              <mc:Fallback>
                <p:oleObj name="Equation" r:id="rId13" imgW="3048000" imgH="3352800" progId="Equation.DSMT4">
                  <p:embed/>
                  <p:pic>
                    <p:nvPicPr>
                      <p:cNvPr id="0" name="图片 410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54259" y="2480158"/>
                        <a:ext cx="357187" cy="374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868924" y="2744988"/>
          <a:ext cx="855703" cy="513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4" imgW="9144000" imgH="5486400" progId="Equation.DSMT4">
                  <p:embed/>
                </p:oleObj>
              </mc:Choice>
              <mc:Fallback>
                <p:oleObj name="Equation" r:id="rId14" imgW="9144000" imgH="5486400" progId="Equation.DSMT4">
                  <p:embed/>
                  <p:pic>
                    <p:nvPicPr>
                      <p:cNvPr id="0" name="图片 4103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68924" y="2744988"/>
                        <a:ext cx="855703" cy="51342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1839189" y="2768138"/>
          <a:ext cx="2408720" cy="510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16" imgW="25908000" imgH="5486400" progId="Equation.DSMT4">
                  <p:embed/>
                </p:oleObj>
              </mc:Choice>
              <mc:Fallback>
                <p:oleObj name="Equation" r:id="rId16" imgW="25908000" imgH="5486400" progId="Equation.DSMT4">
                  <p:embed/>
                  <p:pic>
                    <p:nvPicPr>
                      <p:cNvPr id="0" name="图片 4104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39189" y="2768138"/>
                        <a:ext cx="2408720" cy="51008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8004869" y="2768138"/>
          <a:ext cx="3027920" cy="519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18" imgW="32004000" imgH="5486400" progId="Equation.DSMT4">
                  <p:embed/>
                </p:oleObj>
              </mc:Choice>
              <mc:Fallback>
                <p:oleObj name="Equation" r:id="rId18" imgW="32004000" imgH="5486400" progId="Equation.DSMT4">
                  <p:embed/>
                  <p:pic>
                    <p:nvPicPr>
                      <p:cNvPr id="0" name="图片 4105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004869" y="2768138"/>
                        <a:ext cx="3027920" cy="51907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97711" y="3784923"/>
            <a:ext cx="10671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在</a:t>
            </a:r>
            <a:r>
              <a:rPr lang="zh-CN" altLang="zh-CN" sz="2400" b="1" dirty="0" smtClean="0"/>
              <a:t>非常短的一个时间段</a:t>
            </a:r>
            <a:r>
              <a:rPr lang="en-US" altLang="zh-CN" sz="2400" b="1" dirty="0" smtClean="0"/>
              <a:t>             </a:t>
            </a:r>
            <a:r>
              <a:rPr lang="zh-CN" altLang="zh-CN" sz="2400" b="1" dirty="0" smtClean="0"/>
              <a:t>内，运动可以近似地看作匀速运动，因此该时间段内的路程可近似地表示成时间长度</a:t>
            </a:r>
            <a:r>
              <a:rPr lang="en-US" altLang="zh-CN" sz="2400" b="1" dirty="0" smtClean="0"/>
              <a:t>      </a:t>
            </a:r>
            <a:r>
              <a:rPr lang="zh-CN" altLang="zh-CN" sz="2400" b="1" dirty="0" smtClean="0"/>
              <a:t>与任一时刻</a:t>
            </a:r>
            <a:r>
              <a:rPr lang="en-US" altLang="zh-CN" sz="2400" b="1" dirty="0" smtClean="0"/>
              <a:t>                     </a:t>
            </a:r>
            <a:r>
              <a:rPr lang="zh-CN" altLang="zh-CN" sz="2400" b="1" dirty="0" smtClean="0"/>
              <a:t>时的速度</a:t>
            </a:r>
            <a:r>
              <a:rPr lang="en-US" altLang="zh-CN" sz="2400" b="1" dirty="0" smtClean="0"/>
              <a:t>      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     </a:t>
            </a:r>
            <a:r>
              <a:rPr lang="zh-CN" altLang="zh-CN" sz="2400" b="1" dirty="0" smtClean="0"/>
              <a:t>的乘积</a:t>
            </a:r>
            <a:r>
              <a:rPr lang="en-US" altLang="zh-CN" sz="2400" b="1" dirty="0" smtClean="0"/>
              <a:t>                                </a:t>
            </a:r>
            <a:r>
              <a:rPr lang="zh-CN" altLang="en-US" sz="2400" b="1" dirty="0" smtClean="0"/>
              <a:t>因此得所求路程的近似值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graphicFrame>
        <p:nvGraphicFramePr>
          <p:cNvPr id="87060" name="Object 20"/>
          <p:cNvGraphicFramePr>
            <a:graphicFrameLocks noChangeAspect="1"/>
          </p:cNvGraphicFramePr>
          <p:nvPr/>
        </p:nvGraphicFramePr>
        <p:xfrm>
          <a:off x="3768766" y="3771699"/>
          <a:ext cx="9985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20" imgW="10668000" imgH="5486400" progId="Equation.DSMT4">
                  <p:embed/>
                </p:oleObj>
              </mc:Choice>
              <mc:Fallback>
                <p:oleObj name="Equation" r:id="rId20" imgW="10668000" imgH="5486400" progId="Equation.DSMT4">
                  <p:embed/>
                  <p:pic>
                    <p:nvPicPr>
                      <p:cNvPr id="0" name="图片 4106"/>
                      <p:cNvPicPr>
                        <a:picLocks noChangeAspect="1"/>
                      </p:cNvPicPr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768766" y="3771699"/>
                        <a:ext cx="998538" cy="5143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5840486" y="4114886"/>
          <a:ext cx="495360" cy="524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22" imgW="5181600" imgH="5486400" progId="Equation.DSMT4">
                  <p:embed/>
                </p:oleObj>
              </mc:Choice>
              <mc:Fallback>
                <p:oleObj name="Equation" r:id="rId22" imgW="5181600" imgH="5486400" progId="Equation.DSMT4">
                  <p:embed/>
                  <p:pic>
                    <p:nvPicPr>
                      <p:cNvPr id="0" name="图片 4107"/>
                      <p:cNvPicPr>
                        <a:picLocks noChangeAspect="1"/>
                      </p:cNvPicPr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840486" y="4114886"/>
                        <a:ext cx="495360" cy="52449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7843039" y="4111619"/>
          <a:ext cx="1755233" cy="551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24" imgW="16764000" imgH="5486400" progId="Equation.DSMT4">
                  <p:embed/>
                </p:oleObj>
              </mc:Choice>
              <mc:Fallback>
                <p:oleObj name="Equation" r:id="rId24" imgW="16764000" imgH="5486400" progId="Equation.DSMT4">
                  <p:embed/>
                  <p:pic>
                    <p:nvPicPr>
                      <p:cNvPr id="0" name="图片 4108"/>
                      <p:cNvPicPr>
                        <a:picLocks noChangeAspect="1"/>
                      </p:cNvPicPr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843039" y="4111619"/>
                        <a:ext cx="1755233" cy="55171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556481" y="4479829"/>
          <a:ext cx="784005" cy="542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26" imgW="7924800" imgH="5486400" progId="Equation.DSMT4">
                  <p:embed/>
                </p:oleObj>
              </mc:Choice>
              <mc:Fallback>
                <p:oleObj name="Equation" r:id="rId26" imgW="7924800" imgH="5486400" progId="Equation.DSMT4">
                  <p:embed/>
                  <p:pic>
                    <p:nvPicPr>
                      <p:cNvPr id="0" name="图片 4109"/>
                      <p:cNvPicPr>
                        <a:picLocks noChangeAspect="1"/>
                      </p:cNvPicPr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56481" y="4479829"/>
                        <a:ext cx="784005" cy="54277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2288738" y="4514281"/>
          <a:ext cx="2650267" cy="507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28" imgW="28651200" imgH="5486400" progId="Equation.DSMT4">
                  <p:embed/>
                </p:oleObj>
              </mc:Choice>
              <mc:Fallback>
                <p:oleObj name="Equation" r:id="rId28" imgW="28651200" imgH="5486400" progId="Equation.DSMT4">
                  <p:embed/>
                  <p:pic>
                    <p:nvPicPr>
                      <p:cNvPr id="0" name="图片 4110"/>
                      <p:cNvPicPr>
                        <a:picLocks noChangeAspect="1"/>
                      </p:cNvPicPr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288738" y="4514281"/>
                        <a:ext cx="2650267" cy="50749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4572000" y="4992688"/>
          <a:ext cx="24145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30" imgW="24993600" imgH="10363200" progId="Equation.DSMT4">
                  <p:embed/>
                </p:oleObj>
              </mc:Choice>
              <mc:Fallback>
                <p:oleObj name="Equation" r:id="rId30" imgW="24993600" imgH="10363200" progId="Equation.DSMT4">
                  <p:embed/>
                  <p:pic>
                    <p:nvPicPr>
                      <p:cNvPr id="0" name="图片 4111"/>
                      <p:cNvPicPr>
                        <a:picLocks noChangeAspect="1"/>
                      </p:cNvPicPr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572000" y="4992688"/>
                        <a:ext cx="2414588" cy="1000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90309" y="6088283"/>
            <a:ext cx="9549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记                                     ，则</a:t>
            </a:r>
            <a:endParaRPr lang="en-US" altLang="zh-CN" sz="2400" b="1" dirty="0" smtClean="0"/>
          </a:p>
          <a:p>
            <a:endParaRPr lang="zh-CN" altLang="en-US" sz="2400" dirty="0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966907" y="6088946"/>
          <a:ext cx="3135309" cy="554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32" imgW="34442400" imgH="6096000" progId="Equation.DSMT4">
                  <p:embed/>
                </p:oleObj>
              </mc:Choice>
              <mc:Fallback>
                <p:oleObj name="Equation" r:id="rId32" imgW="34442400" imgH="6096000" progId="Equation.DSMT4">
                  <p:embed/>
                  <p:pic>
                    <p:nvPicPr>
                      <p:cNvPr id="0" name="图片 4112"/>
                      <p:cNvPicPr>
                        <a:picLocks noChangeAspect="1"/>
                      </p:cNvPicPr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966907" y="6088946"/>
                        <a:ext cx="3135309" cy="55492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4733302" y="5909900"/>
          <a:ext cx="2625945" cy="87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34" imgW="31089600" imgH="10363200" progId="Equation.DSMT4">
                  <p:embed/>
                </p:oleObj>
              </mc:Choice>
              <mc:Fallback>
                <p:oleObj name="Equation" r:id="rId34" imgW="31089600" imgH="10363200" progId="Equation.DSMT4">
                  <p:embed/>
                  <p:pic>
                    <p:nvPicPr>
                      <p:cNvPr id="0" name="图片 4113"/>
                      <p:cNvPicPr>
                        <a:picLocks noChangeAspect="1"/>
                      </p:cNvPicPr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733302" y="5909900"/>
                        <a:ext cx="2625945" cy="8753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6072768" y="1773332"/>
          <a:ext cx="342414" cy="435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36" imgW="3352800" imgH="4267200" progId="Equation.DSMT4">
                  <p:embed/>
                </p:oleObj>
              </mc:Choice>
              <mc:Fallback>
                <p:oleObj name="Equation" r:id="rId36" imgW="3352800" imgH="4267200" progId="Equation.DSMT4">
                  <p:embed/>
                  <p:pic>
                    <p:nvPicPr>
                      <p:cNvPr id="0" name="图片 4114"/>
                      <p:cNvPicPr>
                        <a:picLocks noChangeAspect="1"/>
                      </p:cNvPicPr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6072768" y="1773332"/>
                        <a:ext cx="342414" cy="43579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7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7" grpId="0"/>
      <p:bldP spid="25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018" y="474562"/>
            <a:ext cx="5123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F0"/>
                </a:solidFill>
              </a:rPr>
              <a:t>3.1.2  </a:t>
            </a:r>
            <a:r>
              <a:rPr lang="zh-CN" altLang="en-US" sz="4000" b="1" dirty="0" smtClean="0">
                <a:solidFill>
                  <a:srgbClr val="00B0F0"/>
                </a:solidFill>
              </a:rPr>
              <a:t>定积分的概念</a:t>
            </a:r>
            <a:endParaRPr lang="zh-CN" altLang="en-US" sz="4000" b="1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0860" y="1516284"/>
            <a:ext cx="111348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>
                <a:solidFill>
                  <a:srgbClr val="FF0000"/>
                </a:solidFill>
              </a:rPr>
              <a:t>定义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3.1.2.1</a:t>
            </a:r>
            <a:r>
              <a:rPr lang="en-US" altLang="zh-CN" sz="2400" dirty="0" smtClean="0">
                <a:solidFill>
                  <a:srgbClr val="FF0000"/>
                </a:solidFill>
              </a:rPr>
              <a:t>  </a:t>
            </a:r>
            <a:r>
              <a:rPr lang="zh-CN" altLang="zh-CN" sz="2400" b="1" dirty="0" smtClean="0"/>
              <a:t>设</a:t>
            </a:r>
            <a:r>
              <a:rPr lang="en-US" altLang="zh-CN" sz="2400" b="1" dirty="0" smtClean="0"/>
              <a:t>          </a:t>
            </a:r>
            <a:r>
              <a:rPr lang="zh-CN" altLang="zh-CN" sz="2400" b="1" dirty="0" smtClean="0"/>
              <a:t>是一个在闭区间</a:t>
            </a:r>
            <a:r>
              <a:rPr lang="en-US" altLang="zh-CN" sz="2400" b="1" dirty="0" smtClean="0"/>
              <a:t>         </a:t>
            </a:r>
            <a:r>
              <a:rPr lang="zh-CN" altLang="zh-CN" sz="2400" b="1" dirty="0" smtClean="0"/>
              <a:t>上有定义的函数</a:t>
            </a:r>
            <a:r>
              <a:rPr lang="en-US" altLang="zh-CN" sz="2400" b="1" dirty="0" smtClean="0"/>
              <a:t>. </a:t>
            </a:r>
            <a:r>
              <a:rPr lang="zh-CN" altLang="zh-CN" sz="2400" b="1" dirty="0" smtClean="0"/>
              <a:t>首先，在区间</a:t>
            </a:r>
            <a:r>
              <a:rPr lang="en-US" altLang="zh-CN" sz="2400" b="1" dirty="0" smtClean="0"/>
              <a:t>          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  </a:t>
            </a:r>
            <a:r>
              <a:rPr lang="zh-CN" altLang="zh-CN" sz="2400" b="1" dirty="0" smtClean="0"/>
              <a:t>上任意地插入</a:t>
            </a:r>
            <a:r>
              <a:rPr lang="en-US" altLang="zh-CN" sz="2400" b="1" dirty="0" smtClean="0"/>
              <a:t>         </a:t>
            </a:r>
            <a:r>
              <a:rPr lang="zh-CN" altLang="zh-CN" sz="2400" b="1" dirty="0" smtClean="0"/>
              <a:t>个分点</a:t>
            </a:r>
            <a:r>
              <a:rPr lang="en-US" altLang="zh-CN" sz="2400" b="1" dirty="0" smtClean="0"/>
              <a:t>                                                    </a:t>
            </a:r>
            <a:r>
              <a:rPr lang="zh-CN" altLang="zh-CN" sz="2400" b="1" dirty="0" smtClean="0"/>
              <a:t>把闭区间</a:t>
            </a:r>
            <a:r>
              <a:rPr lang="en-US" altLang="zh-CN" sz="2400" b="1" dirty="0" smtClean="0"/>
              <a:t>        </a:t>
            </a:r>
            <a:r>
              <a:rPr lang="zh-CN" altLang="zh-CN" sz="2400" b="1" dirty="0" smtClean="0"/>
              <a:t>分成</a:t>
            </a:r>
            <a:r>
              <a:rPr lang="en-US" altLang="zh-CN" sz="2400" b="1" dirty="0" smtClean="0"/>
              <a:t>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     </a:t>
            </a:r>
            <a:r>
              <a:rPr lang="zh-CN" altLang="zh-CN" sz="2400" b="1" dirty="0" smtClean="0"/>
              <a:t>个小区间</a:t>
            </a:r>
            <a:endParaRPr lang="en-US" altLang="zh-CN" sz="2400" b="1" dirty="0" smtClean="0"/>
          </a:p>
          <a:p>
            <a:endParaRPr lang="zh-CN" altLang="zh-CN" sz="2400" b="1" dirty="0" smtClean="0"/>
          </a:p>
          <a:p>
            <a:r>
              <a:rPr lang="en-US" altLang="zh-CN" sz="2400" b="1" dirty="0" smtClean="0"/>
              <a:t>     </a:t>
            </a:r>
            <a:r>
              <a:rPr lang="zh-CN" altLang="zh-CN" sz="2400" b="1" dirty="0" smtClean="0"/>
              <a:t>其中各个小区间的长度依次记为</a:t>
            </a:r>
            <a:endParaRPr lang="en-US" altLang="zh-CN" sz="2400" b="1" dirty="0" smtClean="0"/>
          </a:p>
          <a:p>
            <a:endParaRPr lang="zh-CN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     </a:t>
            </a:r>
            <a:r>
              <a:rPr lang="zh-CN" altLang="zh-CN" sz="2400" b="1" dirty="0" smtClean="0"/>
              <a:t>分点集合</a:t>
            </a:r>
            <a:r>
              <a:rPr lang="en-US" altLang="zh-CN" sz="2400" b="1" dirty="0" smtClean="0"/>
              <a:t>                                   </a:t>
            </a:r>
            <a:r>
              <a:rPr lang="zh-CN" altLang="zh-CN" sz="2400" b="1" dirty="0" smtClean="0"/>
              <a:t>称为闭区间</a:t>
            </a:r>
            <a:r>
              <a:rPr lang="en-US" altLang="zh-CN" sz="2400" b="1" dirty="0" smtClean="0"/>
              <a:t>         </a:t>
            </a:r>
            <a:r>
              <a:rPr lang="zh-CN" altLang="zh-CN" sz="2400" b="1" dirty="0" smtClean="0"/>
              <a:t>的一个分割，其长度</a:t>
            </a:r>
            <a:r>
              <a:rPr lang="en-US" altLang="zh-CN" sz="2400" b="1" dirty="0" smtClean="0"/>
              <a:t>     </a:t>
            </a:r>
            <a:r>
              <a:rPr lang="zh-CN" altLang="zh-CN" sz="2400" b="1" dirty="0" smtClean="0"/>
              <a:t>指各</a:t>
            </a:r>
            <a:r>
              <a:rPr lang="en-US" altLang="zh-CN" sz="2400" b="1" dirty="0" smtClean="0"/>
              <a:t>  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 </a:t>
            </a:r>
            <a:r>
              <a:rPr lang="zh-CN" altLang="zh-CN" sz="2400" b="1" dirty="0" smtClean="0"/>
              <a:t>个</a:t>
            </a:r>
            <a:r>
              <a:rPr lang="en-US" altLang="zh-CN" sz="2400" b="1" dirty="0" smtClean="0"/>
              <a:t> </a:t>
            </a:r>
            <a:r>
              <a:rPr lang="zh-CN" altLang="zh-CN" sz="2400" b="1" dirty="0" smtClean="0"/>
              <a:t>小区间的最大长度，即</a:t>
            </a:r>
            <a:endParaRPr lang="en-US" altLang="zh-CN" sz="2400" b="1" dirty="0" smtClean="0"/>
          </a:p>
          <a:p>
            <a:endParaRPr lang="zh-CN" altLang="zh-CN" sz="2400" b="1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612604" y="1530772"/>
          <a:ext cx="815439" cy="483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8229600" imgH="4876800" progId="Equation.DSMT4">
                  <p:embed/>
                </p:oleObj>
              </mc:Choice>
              <mc:Fallback>
                <p:oleObj name="Equation" r:id="rId1" imgW="8229600" imgH="4876800" progId="Equation.DSMT4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12604" y="1530772"/>
                        <a:ext cx="815439" cy="48322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5607076" y="1540177"/>
          <a:ext cx="7667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8229600" imgH="4876800" progId="Equation.DSMT4">
                  <p:embed/>
                </p:oleObj>
              </mc:Choice>
              <mc:Fallback>
                <p:oleObj name="Equation" r:id="rId3" imgW="8229600" imgH="4876800" progId="Equation.DSMT4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07076" y="1540177"/>
                        <a:ext cx="766763" cy="454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10629200" y="1526439"/>
          <a:ext cx="7667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8229600" imgH="4876800" progId="Equation.DSMT4">
                  <p:embed/>
                </p:oleObj>
              </mc:Choice>
              <mc:Fallback>
                <p:oleObj name="Equation" r:id="rId5" imgW="8229600" imgH="4876800" progId="Equation.DSMT4">
                  <p:embed/>
                  <p:pic>
                    <p:nvPicPr>
                      <p:cNvPr id="0" name="图片 512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9200" y="1526439"/>
                        <a:ext cx="766762" cy="454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3040696" y="1924086"/>
          <a:ext cx="67786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6" imgW="7315200" imgH="4267200" progId="Equation.DSMT4">
                  <p:embed/>
                </p:oleObj>
              </mc:Choice>
              <mc:Fallback>
                <p:oleObj name="Equation" r:id="rId6" imgW="7315200" imgH="4267200" progId="Equation.DSMT4">
                  <p:embed/>
                  <p:pic>
                    <p:nvPicPr>
                      <p:cNvPr id="0" name="图片 5123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0696" y="1924086"/>
                        <a:ext cx="677862" cy="3952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4594627" y="1888281"/>
          <a:ext cx="43878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8" imgW="44196000" imgH="5486400" progId="Equation.DSMT4">
                  <p:embed/>
                </p:oleObj>
              </mc:Choice>
              <mc:Fallback>
                <p:oleObj name="Equation" r:id="rId8" imgW="44196000" imgH="5486400" progId="Equation.DSMT4">
                  <p:embed/>
                  <p:pic>
                    <p:nvPicPr>
                      <p:cNvPr id="0" name="图片 5124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94627" y="1888281"/>
                        <a:ext cx="4387850" cy="5445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10186163" y="1882434"/>
          <a:ext cx="7667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0" imgW="8229600" imgH="4876800" progId="Equation.DSMT4">
                  <p:embed/>
                </p:oleObj>
              </mc:Choice>
              <mc:Fallback>
                <p:oleObj name="Equation" r:id="rId10" imgW="8229600" imgH="4876800" progId="Equation.DSMT4">
                  <p:embed/>
                  <p:pic>
                    <p:nvPicPr>
                      <p:cNvPr id="0" name="图片 512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86163" y="1882434"/>
                        <a:ext cx="766763" cy="454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1133416" y="2341423"/>
          <a:ext cx="2825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1" imgW="3048000" imgH="3352800" progId="Equation.DSMT4">
                  <p:embed/>
                </p:oleObj>
              </mc:Choice>
              <mc:Fallback>
                <p:oleObj name="Equation" r:id="rId11" imgW="3048000" imgH="3352800" progId="Equation.DSMT4">
                  <p:embed/>
                  <p:pic>
                    <p:nvPicPr>
                      <p:cNvPr id="0" name="图片 5126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33416" y="2341423"/>
                        <a:ext cx="282575" cy="311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166045" y="2483673"/>
          <a:ext cx="5389281" cy="515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3" imgW="57302400" imgH="5486400" progId="Equation.DSMT4">
                  <p:embed/>
                </p:oleObj>
              </mc:Choice>
              <mc:Fallback>
                <p:oleObj name="Equation" r:id="rId13" imgW="57302400" imgH="5486400" progId="Equation.DSMT4">
                  <p:embed/>
                  <p:pic>
                    <p:nvPicPr>
                      <p:cNvPr id="0" name="图片 5127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66045" y="2483673"/>
                        <a:ext cx="5389281" cy="5159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100744" y="3497342"/>
          <a:ext cx="8045575" cy="484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15" imgW="91135200" imgH="5486400" progId="Equation.DSMT4">
                  <p:embed/>
                </p:oleObj>
              </mc:Choice>
              <mc:Fallback>
                <p:oleObj name="Equation" r:id="rId15" imgW="91135200" imgH="5486400" progId="Equation.DSMT4">
                  <p:embed/>
                  <p:pic>
                    <p:nvPicPr>
                      <p:cNvPr id="0" name="图片 5128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00744" y="3497342"/>
                        <a:ext cx="8045575" cy="48434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211026" y="4051802"/>
          <a:ext cx="2977066" cy="578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17" imgW="31394400" imgH="6096000" progId="Equation.DSMT4">
                  <p:embed/>
                </p:oleObj>
              </mc:Choice>
              <mc:Fallback>
                <p:oleObj name="Equation" r:id="rId17" imgW="31394400" imgH="6096000" progId="Equation.DSMT4">
                  <p:embed/>
                  <p:pic>
                    <p:nvPicPr>
                      <p:cNvPr id="0" name="图片 5129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11026" y="4051802"/>
                        <a:ext cx="2977066" cy="57807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0" name="Object 12"/>
          <p:cNvGraphicFramePr>
            <a:graphicFrameLocks noChangeAspect="1"/>
          </p:cNvGraphicFramePr>
          <p:nvPr/>
        </p:nvGraphicFramePr>
        <p:xfrm>
          <a:off x="6766729" y="4071683"/>
          <a:ext cx="7667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19" imgW="8229600" imgH="4876800" progId="Equation.DSMT4">
                  <p:embed/>
                </p:oleObj>
              </mc:Choice>
              <mc:Fallback>
                <p:oleObj name="Equation" r:id="rId19" imgW="8229600" imgH="4876800" progId="Equation.DSMT4">
                  <p:embed/>
                  <p:pic>
                    <p:nvPicPr>
                      <p:cNvPr id="0" name="图片 513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6729" y="4071683"/>
                        <a:ext cx="766763" cy="454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0254561" y="4088469"/>
          <a:ext cx="447936" cy="537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20" imgW="4572000" imgH="5486400" progId="Equation.DSMT4">
                  <p:embed/>
                </p:oleObj>
              </mc:Choice>
              <mc:Fallback>
                <p:oleObj name="Equation" r:id="rId20" imgW="4572000" imgH="5486400" progId="Equation.DSMT4">
                  <p:embed/>
                  <p:pic>
                    <p:nvPicPr>
                      <p:cNvPr id="0" name="图片 5131"/>
                      <p:cNvPicPr>
                        <a:picLocks noChangeAspect="1"/>
                      </p:cNvPicPr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254561" y="4088469"/>
                        <a:ext cx="447936" cy="53752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487966" y="4882729"/>
          <a:ext cx="4356401" cy="613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22" imgW="43281600" imgH="6096000" progId="Equation.DSMT4">
                  <p:embed/>
                </p:oleObj>
              </mc:Choice>
              <mc:Fallback>
                <p:oleObj name="Equation" r:id="rId22" imgW="43281600" imgH="6096000" progId="Equation.DSMT4">
                  <p:embed/>
                  <p:pic>
                    <p:nvPicPr>
                      <p:cNvPr id="0" name="图片 5132"/>
                      <p:cNvPicPr>
                        <a:picLocks noChangeAspect="1"/>
                      </p:cNvPicPr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487966" y="4882729"/>
                        <a:ext cx="4356401" cy="61357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72273" y="5694745"/>
            <a:ext cx="978060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其次</a:t>
            </a:r>
            <a:r>
              <a:rPr lang="zh-CN" altLang="zh-CN" sz="2400" b="1" dirty="0" smtClean="0"/>
              <a:t>，在每个小区间</a:t>
            </a:r>
            <a:r>
              <a:rPr lang="en-US" altLang="zh-CN" sz="2400" b="1" dirty="0" smtClean="0"/>
              <a:t>              </a:t>
            </a:r>
            <a:r>
              <a:rPr lang="zh-CN" altLang="zh-CN" sz="2400" b="1" dirty="0" smtClean="0"/>
              <a:t>上任取一点</a:t>
            </a:r>
            <a:r>
              <a:rPr lang="en-US" altLang="zh-CN" sz="2400" b="1" dirty="0" smtClean="0"/>
              <a:t>     </a:t>
            </a:r>
            <a:r>
              <a:rPr lang="zh-CN" altLang="zh-CN" sz="2400" b="1" dirty="0" smtClean="0"/>
              <a:t>，作乘积</a:t>
            </a:r>
            <a:r>
              <a:rPr lang="en-US" altLang="zh-CN" sz="2400" b="1" dirty="0" smtClean="0"/>
              <a:t>                  </a:t>
            </a:r>
            <a:r>
              <a:rPr lang="zh-CN" altLang="zh-CN" sz="2400" b="1" dirty="0" smtClean="0"/>
              <a:t>，并进一步作和</a:t>
            </a:r>
            <a:endParaRPr lang="en-US" altLang="zh-CN" sz="2400" b="1" dirty="0" smtClean="0"/>
          </a:p>
          <a:p>
            <a:endParaRPr lang="zh-CN" altLang="zh-CN" sz="2400" dirty="0" smtClean="0"/>
          </a:p>
          <a:p>
            <a:endParaRPr lang="zh-CN" altLang="en-US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809123" y="5660990"/>
          <a:ext cx="1256382" cy="565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24" imgW="12192000" imgH="5486400" progId="Equation.DSMT4">
                  <p:embed/>
                </p:oleObj>
              </mc:Choice>
              <mc:Fallback>
                <p:oleObj name="Equation" r:id="rId24" imgW="12192000" imgH="5486400" progId="Equation.DSMT4">
                  <p:embed/>
                  <p:pic>
                    <p:nvPicPr>
                      <p:cNvPr id="0" name="图片 5133"/>
                      <p:cNvPicPr>
                        <a:picLocks noChangeAspect="1"/>
                      </p:cNvPicPr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809123" y="5660990"/>
                        <a:ext cx="1256382" cy="56537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6577202" y="5665895"/>
          <a:ext cx="376913" cy="565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26" imgW="3657600" imgH="5486400" progId="Equation.DSMT4">
                  <p:embed/>
                </p:oleObj>
              </mc:Choice>
              <mc:Fallback>
                <p:oleObj name="Equation" r:id="rId26" imgW="3657600" imgH="5486400" progId="Equation.DSMT4">
                  <p:embed/>
                  <p:pic>
                    <p:nvPicPr>
                      <p:cNvPr id="0" name="图片 5134"/>
                      <p:cNvPicPr>
                        <a:picLocks noChangeAspect="1"/>
                      </p:cNvPicPr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577202" y="5665895"/>
                        <a:ext cx="376913" cy="5653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8189485" y="5661810"/>
          <a:ext cx="1506167" cy="54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28" imgW="15240000" imgH="5486400" progId="Equation.DSMT4">
                  <p:embed/>
                </p:oleObj>
              </mc:Choice>
              <mc:Fallback>
                <p:oleObj name="Equation" r:id="rId28" imgW="15240000" imgH="5486400" progId="Equation.DSMT4">
                  <p:embed/>
                  <p:pic>
                    <p:nvPicPr>
                      <p:cNvPr id="0" name="图片 5135"/>
                      <p:cNvPicPr>
                        <a:picLocks noChangeAspect="1"/>
                      </p:cNvPicPr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8189485" y="5661810"/>
                        <a:ext cx="1506167" cy="5422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4136200" y="6173668"/>
          <a:ext cx="2669713" cy="1055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30" imgW="26212800" imgH="10363200" progId="Equation.DSMT4">
                  <p:embed/>
                </p:oleObj>
              </mc:Choice>
              <mc:Fallback>
                <p:oleObj name="Equation" r:id="rId30" imgW="26212800" imgH="10363200" progId="Equation.DSMT4">
                  <p:embed/>
                  <p:pic>
                    <p:nvPicPr>
                      <p:cNvPr id="0" name="图片 5136"/>
                      <p:cNvPicPr>
                        <a:picLocks noChangeAspect="1"/>
                      </p:cNvPicPr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136200" y="6173668"/>
                        <a:ext cx="2669713" cy="105546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7" grpId="0"/>
    </p:bldLst>
  </p:timing>
</p:sld>
</file>

<file path=ppt/tags/tag1.xml><?xml version="1.0" encoding="utf-8"?>
<p:tagLst xmlns:p="http://schemas.openxmlformats.org/presentationml/2006/main">
  <p:tag name="ISPRING_RESOURCE_PATHS_HASH_2" val="f3f5449d639590d3c351d22c35db334616fad7"/>
  <p:tag name="ISPRING_RESOURCE_PATHS_HASH_PRESENTER" val="b0617f9b67814c89d0d5dc9ff089a3296e522636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00B0F0"/>
        </a:solidFill>
        <a:ln w="9525">
          <a:noFill/>
          <a:miter lim="800000"/>
        </a:ln>
      </a:spPr>
      <a:bodyPr wrap="square">
        <a:spAutoFit/>
      </a:bodyPr>
      <a:lstStyle>
        <a:defPPr>
          <a:buFont typeface="Arial" panose="020B0604020202020204" pitchFamily="34" charset="0"/>
          <a:buNone/>
          <a:defRPr sz="3200" b="1" dirty="0" smtClean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sym typeface="微软雅黑" panose="020B0503020204020204" pitchFamily="34" charset="-122"/>
          </a:defRPr>
        </a:defPPr>
      </a:lstStyle>
    </a:spDef>
    <a:lnDef>
      <a:spPr>
        <a:ln w="12700">
          <a:solidFill>
            <a:srgbClr val="0070C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lang="zh-CN" altLang="en-US"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7035</Words>
  <Application>WPS 演示</Application>
  <PresentationFormat>自定义</PresentationFormat>
  <Paragraphs>409</Paragraphs>
  <Slides>36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325</vt:i4>
      </vt:variant>
      <vt:variant>
        <vt:lpstr>幻灯片标题</vt:lpstr>
      </vt:variant>
      <vt:variant>
        <vt:i4>36</vt:i4>
      </vt:variant>
    </vt:vector>
  </HeadingPairs>
  <TitlesOfParts>
    <vt:vector size="370" baseType="lpstr">
      <vt:lpstr>Arial</vt:lpstr>
      <vt:lpstr>宋体</vt:lpstr>
      <vt:lpstr>Wingdings</vt:lpstr>
      <vt:lpstr>微软雅黑</vt:lpstr>
      <vt:lpstr>Calibri Light</vt:lpstr>
      <vt:lpstr>Calibri</vt:lpstr>
      <vt:lpstr>Arial Unicode MS</vt:lpstr>
      <vt:lpstr>黑体</vt:lpstr>
      <vt:lpstr>Office 主题</vt:lpstr>
      <vt:lpstr>Word.Document.8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</dc:title>
  <dc:creator>www.tukuppt.com</dc:creator>
  <cp:keywords>tukuppt</cp:keywords>
  <cp:lastModifiedBy>asus</cp:lastModifiedBy>
  <cp:revision>173</cp:revision>
  <dcterms:created xsi:type="dcterms:W3CDTF">2015-10-27T06:10:00Z</dcterms:created>
  <dcterms:modified xsi:type="dcterms:W3CDTF">2022-06-23T08:16:57Z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2052-11.1.0.10723</vt:lpwstr>
  </property>
  <property fmtid="{D5CDD505-2E9C-101B-9397-08002B2CF9AE}" pid="3" name="ICV">
    <vt:lpwstr>7A38F57809D74AE7A3EE225A6F20AF04</vt:lpwstr>
  </property>
</Properties>
</file>