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5"/>
  </p:handoutMasterIdLst>
  <p:sldIdLst>
    <p:sldId id="272" r:id="rId3"/>
    <p:sldId id="257" r:id="rId4"/>
    <p:sldId id="275" r:id="rId5"/>
    <p:sldId id="288" r:id="rId6"/>
    <p:sldId id="297" r:id="rId7"/>
    <p:sldId id="289" r:id="rId8"/>
    <p:sldId id="285" r:id="rId9"/>
    <p:sldId id="276" r:id="rId10"/>
    <p:sldId id="291" r:id="rId11"/>
    <p:sldId id="286" r:id="rId12"/>
    <p:sldId id="313" r:id="rId13"/>
    <p:sldId id="292" r:id="rId14"/>
    <p:sldId id="279" r:id="rId15"/>
    <p:sldId id="280" r:id="rId16"/>
    <p:sldId id="281" r:id="rId17"/>
    <p:sldId id="282" r:id="rId18"/>
    <p:sldId id="293" r:id="rId19"/>
    <p:sldId id="284" r:id="rId20"/>
    <p:sldId id="294" r:id="rId21"/>
    <p:sldId id="299" r:id="rId22"/>
    <p:sldId id="295" r:id="rId24"/>
  </p:sldIdLst>
  <p:sldSz cx="9144000" cy="6858000" type="screen4x3"/>
  <p:notesSz cx="6858000" cy="9144000"/>
  <p:custDataLst>
    <p:tags r:id="rId29"/>
  </p:custDataLst>
  <p:defaultTextStyle>
    <a:defPPr>
      <a:defRPr lang="zh-CN"/>
    </a:defPPr>
    <a:lvl1pPr algn="l" rtl="0" eaLnBrk="0" fontAlgn="base" hangingPunct="0">
      <a:spcBef>
        <a:spcPct val="0"/>
      </a:spcBef>
      <a:spcAft>
        <a:spcPct val="0"/>
      </a:spcAft>
      <a:defRPr kumimoji="1" sz="2800" b="1" kern="1200">
        <a:solidFill>
          <a:srgbClr val="000000"/>
        </a:solidFill>
        <a:latin typeface="Times New Roman" panose="02020503050405090304" charset="0"/>
        <a:ea typeface="宋体" pitchFamily="2" charset="-122"/>
        <a:cs typeface="+mn-cs"/>
      </a:defRPr>
    </a:lvl1pPr>
    <a:lvl2pPr marL="457200" algn="l" rtl="0" eaLnBrk="0" fontAlgn="base" hangingPunct="0">
      <a:spcBef>
        <a:spcPct val="0"/>
      </a:spcBef>
      <a:spcAft>
        <a:spcPct val="0"/>
      </a:spcAft>
      <a:defRPr kumimoji="1" sz="2800" b="1" kern="1200">
        <a:solidFill>
          <a:srgbClr val="000000"/>
        </a:solidFill>
        <a:latin typeface="Times New Roman" panose="02020503050405090304" charset="0"/>
        <a:ea typeface="宋体" pitchFamily="2" charset="-122"/>
        <a:cs typeface="+mn-cs"/>
      </a:defRPr>
    </a:lvl2pPr>
    <a:lvl3pPr marL="914400" algn="l" rtl="0" eaLnBrk="0" fontAlgn="base" hangingPunct="0">
      <a:spcBef>
        <a:spcPct val="0"/>
      </a:spcBef>
      <a:spcAft>
        <a:spcPct val="0"/>
      </a:spcAft>
      <a:defRPr kumimoji="1" sz="2800" b="1" kern="1200">
        <a:solidFill>
          <a:srgbClr val="000000"/>
        </a:solidFill>
        <a:latin typeface="Times New Roman" panose="02020503050405090304" charset="0"/>
        <a:ea typeface="宋体" pitchFamily="2" charset="-122"/>
        <a:cs typeface="+mn-cs"/>
      </a:defRPr>
    </a:lvl3pPr>
    <a:lvl4pPr marL="1371600" algn="l" rtl="0" eaLnBrk="0" fontAlgn="base" hangingPunct="0">
      <a:spcBef>
        <a:spcPct val="0"/>
      </a:spcBef>
      <a:spcAft>
        <a:spcPct val="0"/>
      </a:spcAft>
      <a:defRPr kumimoji="1" sz="2800" b="1" kern="1200">
        <a:solidFill>
          <a:srgbClr val="000000"/>
        </a:solidFill>
        <a:latin typeface="Times New Roman" panose="02020503050405090304" charset="0"/>
        <a:ea typeface="宋体" pitchFamily="2" charset="-122"/>
        <a:cs typeface="+mn-cs"/>
      </a:defRPr>
    </a:lvl4pPr>
    <a:lvl5pPr marL="1828800" algn="l" rtl="0" eaLnBrk="0" fontAlgn="base" hangingPunct="0">
      <a:spcBef>
        <a:spcPct val="0"/>
      </a:spcBef>
      <a:spcAft>
        <a:spcPct val="0"/>
      </a:spcAft>
      <a:defRPr kumimoji="1" sz="2800" b="1" kern="1200">
        <a:solidFill>
          <a:srgbClr val="000000"/>
        </a:solidFill>
        <a:latin typeface="Times New Roman" panose="02020503050405090304" charset="0"/>
        <a:ea typeface="宋体" pitchFamily="2" charset="-122"/>
        <a:cs typeface="+mn-cs"/>
      </a:defRPr>
    </a:lvl5pPr>
    <a:lvl6pPr marL="2286000" algn="l" defTabSz="914400" rtl="0" eaLnBrk="1" latinLnBrk="0" hangingPunct="1">
      <a:defRPr kumimoji="1" sz="2800" b="1" kern="1200">
        <a:solidFill>
          <a:srgbClr val="000000"/>
        </a:solidFill>
        <a:latin typeface="Times New Roman" panose="02020503050405090304" charset="0"/>
        <a:ea typeface="宋体" pitchFamily="2" charset="-122"/>
        <a:cs typeface="+mn-cs"/>
      </a:defRPr>
    </a:lvl6pPr>
    <a:lvl7pPr marL="2743200" algn="l" defTabSz="914400" rtl="0" eaLnBrk="1" latinLnBrk="0" hangingPunct="1">
      <a:defRPr kumimoji="1" sz="2800" b="1" kern="1200">
        <a:solidFill>
          <a:srgbClr val="000000"/>
        </a:solidFill>
        <a:latin typeface="Times New Roman" panose="02020503050405090304" charset="0"/>
        <a:ea typeface="宋体" pitchFamily="2" charset="-122"/>
        <a:cs typeface="+mn-cs"/>
      </a:defRPr>
    </a:lvl7pPr>
    <a:lvl8pPr marL="3200400" algn="l" defTabSz="914400" rtl="0" eaLnBrk="1" latinLnBrk="0" hangingPunct="1">
      <a:defRPr kumimoji="1" sz="2800" b="1" kern="1200">
        <a:solidFill>
          <a:srgbClr val="000000"/>
        </a:solidFill>
        <a:latin typeface="Times New Roman" panose="02020503050405090304" charset="0"/>
        <a:ea typeface="宋体" pitchFamily="2" charset="-122"/>
        <a:cs typeface="+mn-cs"/>
      </a:defRPr>
    </a:lvl8pPr>
    <a:lvl9pPr marL="3657600" algn="l" defTabSz="914400" rtl="0" eaLnBrk="1" latinLnBrk="0" hangingPunct="1">
      <a:defRPr kumimoji="1" sz="2800" b="1" kern="1200">
        <a:solidFill>
          <a:srgbClr val="000000"/>
        </a:solidFill>
        <a:latin typeface="Times New Roman" panose="02020503050405090304" charset="0"/>
        <a:ea typeface="宋体" pitchFamily="2" charset="-122"/>
        <a:cs typeface="+mn-cs"/>
      </a:defRPr>
    </a:lvl9pPr>
  </p:defaultTextStyle>
  <p:extLst>
    <p:ext uri="{EFAFB233-063F-42B5-8137-9DF3F51BA10A}">
      <p15:sldGuideLst xmlns:p15="http://schemas.microsoft.com/office/powerpoint/2012/main">
        <p15:guide id="1" orient="horz" pos="2144" userDrawn="1">
          <p15:clr>
            <a:srgbClr val="A4A3A4"/>
          </p15:clr>
        </p15:guide>
        <p15:guide id="2" pos="30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3366"/>
    <a:srgbClr val="CC0099"/>
    <a:srgbClr val="6600CC"/>
    <a:srgbClr val="008080"/>
    <a:srgbClr val="663300"/>
    <a:srgbClr val="800080"/>
    <a:srgbClr val="6600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632" autoAdjust="0"/>
  </p:normalViewPr>
  <p:slideViewPr>
    <p:cSldViewPr showGuides="1">
      <p:cViewPr varScale="1">
        <p:scale>
          <a:sx n="84" d="100"/>
          <a:sy n="84" d="100"/>
        </p:scale>
        <p:origin x="-1152" y="-84"/>
      </p:cViewPr>
      <p:guideLst>
        <p:guide orient="horz" pos="2144"/>
        <p:guide pos="3008"/>
      </p:guideLst>
    </p:cSldViewPr>
  </p:slideViewPr>
  <p:outlineViewPr>
    <p:cViewPr>
      <p:scale>
        <a:sx n="33" d="100"/>
        <a:sy n="33" d="100"/>
      </p:scale>
      <p:origin x="0" y="-964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2" d="100"/>
          <a:sy n="62" d="100"/>
        </p:scale>
        <p:origin x="-1872" y="-84"/>
      </p:cViewPr>
      <p:guideLst>
        <p:guide orient="horz" pos="2858"/>
        <p:guide pos="225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77EAA63-2405-4916-8D52-7541F7844028}" type="doc">
      <dgm:prSet loTypeId="urn:microsoft.com/office/officeart/2005/8/layout/orgChart1" loCatId="hierarchy" qsTypeId="urn:microsoft.com/office/officeart/2005/8/quickstyle/simple1" qsCatId="simple" csTypeId="urn:microsoft.com/office/officeart/2005/8/colors/accent1_2" csCatId="accent1" phldr="1"/>
      <dgm:spPr/>
    </dgm:pt>
    <dgm:pt modelId="{027438BA-51E9-4494-B1BE-35597BECCCEB}">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dirty="0" smtClean="0">
              <a:ln>
                <a:noFill/>
              </a:ln>
              <a:solidFill>
                <a:srgbClr val="000000"/>
              </a:solidFill>
              <a:effectLst/>
              <a:latin typeface="Times New Roman" panose="02020503050405090304" charset="0"/>
              <a:ea typeface="宋体" pitchFamily="2" charset="-122"/>
            </a:rPr>
            <a:t>任务</a:t>
          </a:r>
        </a:p>
      </dgm:t>
    </dgm:pt>
    <dgm:pt modelId="{45F608E8-0EB5-4477-B5D6-581630320C1A}" cxnId="{0135348D-CE3B-4E8E-AD71-F44E60C849EF}" type="parTrans">
      <dgm:prSet/>
      <dgm:spPr/>
      <dgm:t>
        <a:bodyPr/>
        <a:lstStyle/>
        <a:p>
          <a:endParaRPr lang="zh-CN" altLang="en-US"/>
        </a:p>
      </dgm:t>
    </dgm:pt>
    <dgm:pt modelId="{15E3FE4A-77BC-4B49-9FD0-B13D0F8E3483}" cxnId="{0135348D-CE3B-4E8E-AD71-F44E60C849EF}" type="sibTrans">
      <dgm:prSet/>
      <dgm:spPr/>
      <dgm:t>
        <a:bodyPr/>
        <a:lstStyle/>
        <a:p>
          <a:endParaRPr lang="zh-CN" altLang="en-US"/>
        </a:p>
      </dgm:t>
    </dgm:pt>
    <dgm:pt modelId="{84206832-0A4D-4E2C-9843-6B7993A2848B}">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a:t>
          </a:r>
        </a:p>
      </dgm:t>
    </dgm:pt>
    <dgm:pt modelId="{2B29565B-0F2D-4C58-A9B8-E558BE91B51D}" cxnId="{10D8E267-D6CE-41A2-8850-2314AB9E3F00}" type="parTrans">
      <dgm:prSet/>
      <dgm:spPr>
        <a:ln w="28575"/>
      </dgm:spPr>
      <dgm:t>
        <a:bodyPr/>
        <a:lstStyle/>
        <a:p>
          <a:endParaRPr lang="zh-CN" altLang="en-US"/>
        </a:p>
      </dgm:t>
    </dgm:pt>
    <dgm:pt modelId="{5AF05372-F192-405E-9E1A-7FC058A33ACC}" cxnId="{10D8E267-D6CE-41A2-8850-2314AB9E3F00}" type="sibTrans">
      <dgm:prSet/>
      <dgm:spPr/>
      <dgm:t>
        <a:bodyPr/>
        <a:lstStyle/>
        <a:p>
          <a:endParaRPr lang="zh-CN" altLang="en-US"/>
        </a:p>
      </dgm:t>
    </dgm:pt>
    <dgm:pt modelId="{9792B652-8D55-490D-9EBD-E5B34B49818E}">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11</a:t>
          </a:r>
        </a:p>
      </dgm:t>
    </dgm:pt>
    <dgm:pt modelId="{594DFC50-342F-4BA6-A1DF-3978C15D85B8}" cxnId="{1A20C898-5A0C-419A-B084-52A3D2AF5862}" type="parTrans">
      <dgm:prSet/>
      <dgm:spPr>
        <a:ln w="28575"/>
      </dgm:spPr>
      <dgm:t>
        <a:bodyPr/>
        <a:lstStyle/>
        <a:p>
          <a:endParaRPr lang="zh-CN" altLang="en-US"/>
        </a:p>
      </dgm:t>
    </dgm:pt>
    <dgm:pt modelId="{3BDC2EEB-ED90-4A6B-9E3C-B591646990DC}" cxnId="{1A20C898-5A0C-419A-B084-52A3D2AF5862}" type="sibTrans">
      <dgm:prSet/>
      <dgm:spPr/>
      <dgm:t>
        <a:bodyPr/>
        <a:lstStyle/>
        <a:p>
          <a:endParaRPr lang="zh-CN" altLang="en-US"/>
        </a:p>
      </dgm:t>
    </dgm:pt>
    <dgm:pt modelId="{3B0321BA-209F-43F2-AF9D-B7B7BA8B9D4A}">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12</a:t>
          </a:r>
        </a:p>
      </dgm:t>
    </dgm:pt>
    <dgm:pt modelId="{DCBBB71B-1E88-416E-9ACB-803D86155CD5}" cxnId="{D5E9754B-1242-4509-99BD-FDB839ACAF1A}" type="parTrans">
      <dgm:prSet/>
      <dgm:spPr>
        <a:ln w="28575"/>
      </dgm:spPr>
      <dgm:t>
        <a:bodyPr/>
        <a:lstStyle/>
        <a:p>
          <a:endParaRPr lang="zh-CN" altLang="en-US"/>
        </a:p>
      </dgm:t>
    </dgm:pt>
    <dgm:pt modelId="{77D637DD-74DB-4AF8-BEC6-0B225AB744DB}" cxnId="{D5E9754B-1242-4509-99BD-FDB839ACAF1A}" type="sibTrans">
      <dgm:prSet/>
      <dgm:spPr/>
      <dgm:t>
        <a:bodyPr/>
        <a:lstStyle/>
        <a:p>
          <a:endParaRPr lang="zh-CN" altLang="en-US"/>
        </a:p>
      </dgm:t>
    </dgm:pt>
    <dgm:pt modelId="{0B22DCBB-62B7-4794-A7DE-B8E98F553EF3}">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2</a:t>
          </a:r>
        </a:p>
      </dgm:t>
    </dgm:pt>
    <dgm:pt modelId="{0799FF9D-96CD-4BF3-8D73-F3249D049CFA}" cxnId="{BC8852FF-322B-4123-B70B-A2665D17421F}" type="parTrans">
      <dgm:prSet/>
      <dgm:spPr>
        <a:ln w="28575"/>
      </dgm:spPr>
      <dgm:t>
        <a:bodyPr/>
        <a:lstStyle/>
        <a:p>
          <a:endParaRPr lang="zh-CN" altLang="en-US"/>
        </a:p>
      </dgm:t>
    </dgm:pt>
    <dgm:pt modelId="{B16DB7D2-CDF3-4818-91FA-28208AA19B61}" cxnId="{BC8852FF-322B-4123-B70B-A2665D17421F}" type="sibTrans">
      <dgm:prSet/>
      <dgm:spPr/>
      <dgm:t>
        <a:bodyPr/>
        <a:lstStyle/>
        <a:p>
          <a:endParaRPr lang="zh-CN" altLang="en-US"/>
        </a:p>
      </dgm:t>
    </dgm:pt>
    <dgm:pt modelId="{82355FCC-7F43-4596-99CA-0E67CABBEAC8}">
      <dgm:prSet/>
      <dgm:spPr>
        <a:noFill/>
        <a:ln w="28575">
          <a:solidFill>
            <a:srgbClr val="003366"/>
          </a:solidFill>
        </a:ln>
      </dgm:spPr>
      <dgm:t>
        <a:body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3</a:t>
          </a:r>
        </a:p>
      </dgm:t>
    </dgm:pt>
    <dgm:pt modelId="{977CB1F0-97B2-4BB6-AE4D-026061B5066B}" cxnId="{19217A7D-4CAD-4AD4-9DC9-4AECD79FCC8E}" type="parTrans">
      <dgm:prSet/>
      <dgm:spPr>
        <a:ln w="28575"/>
      </dgm:spPr>
      <dgm:t>
        <a:bodyPr/>
        <a:lstStyle/>
        <a:p>
          <a:endParaRPr lang="zh-CN" altLang="en-US"/>
        </a:p>
      </dgm:t>
    </dgm:pt>
    <dgm:pt modelId="{ED4F6C88-DA1E-4598-BFE5-8DEF337D9946}" cxnId="{19217A7D-4CAD-4AD4-9DC9-4AECD79FCC8E}" type="sibTrans">
      <dgm:prSet/>
      <dgm:spPr/>
      <dgm:t>
        <a:bodyPr/>
        <a:lstStyle/>
        <a:p>
          <a:endParaRPr lang="zh-CN" altLang="en-US"/>
        </a:p>
      </dgm:t>
    </dgm:pt>
    <dgm:pt modelId="{7C9D290E-A959-496C-AE15-2B3455835E87}" type="pres">
      <dgm:prSet presAssocID="{877EAA63-2405-4916-8D52-7541F7844028}" presName="hierChild1" presStyleCnt="0">
        <dgm:presLayoutVars>
          <dgm:orgChart val="1"/>
          <dgm:chPref val="1"/>
          <dgm:dir/>
          <dgm:animOne val="branch"/>
          <dgm:animLvl val="lvl"/>
          <dgm:resizeHandles/>
        </dgm:presLayoutVars>
      </dgm:prSet>
      <dgm:spPr/>
    </dgm:pt>
    <dgm:pt modelId="{2156B7C2-6EB3-4220-B01B-9DFAFC187EE6}" type="pres">
      <dgm:prSet presAssocID="{027438BA-51E9-4494-B1BE-35597BECCCEB}" presName="hierRoot1" presStyleCnt="0">
        <dgm:presLayoutVars>
          <dgm:hierBranch/>
        </dgm:presLayoutVars>
      </dgm:prSet>
      <dgm:spPr/>
    </dgm:pt>
    <dgm:pt modelId="{62E72E85-2181-47CA-A13B-4AF1E0918BF4}" type="pres">
      <dgm:prSet presAssocID="{027438BA-51E9-4494-B1BE-35597BECCCEB}" presName="rootComposite1" presStyleCnt="0"/>
      <dgm:spPr/>
    </dgm:pt>
    <dgm:pt modelId="{5DDA9301-B043-444F-81DC-CADA0003E88A}" type="pres">
      <dgm:prSet presAssocID="{027438BA-51E9-4494-B1BE-35597BECCCEB}" presName="rootText1" presStyleLbl="node0" presStyleIdx="0" presStyleCnt="1">
        <dgm:presLayoutVars>
          <dgm:chPref val="3"/>
        </dgm:presLayoutVars>
      </dgm:prSet>
      <dgm:spPr/>
      <dgm:t>
        <a:bodyPr/>
        <a:lstStyle/>
        <a:p>
          <a:endParaRPr lang="zh-CN" altLang="en-US"/>
        </a:p>
      </dgm:t>
    </dgm:pt>
    <dgm:pt modelId="{F226CC0F-BFD1-410E-B870-3B5C8A12790C}" type="pres">
      <dgm:prSet presAssocID="{027438BA-51E9-4494-B1BE-35597BECCCEB}" presName="rootConnector1" presStyleLbl="node1" presStyleIdx="0" presStyleCnt="0"/>
      <dgm:spPr/>
      <dgm:t>
        <a:bodyPr/>
        <a:lstStyle/>
        <a:p>
          <a:endParaRPr lang="zh-CN" altLang="en-US"/>
        </a:p>
      </dgm:t>
    </dgm:pt>
    <dgm:pt modelId="{60564620-086B-429C-85AF-985D356DD294}" type="pres">
      <dgm:prSet presAssocID="{027438BA-51E9-4494-B1BE-35597BECCCEB}" presName="hierChild2" presStyleCnt="0"/>
      <dgm:spPr/>
    </dgm:pt>
    <dgm:pt modelId="{7738179D-5788-449F-BFEB-171FE7909D2B}" type="pres">
      <dgm:prSet presAssocID="{2B29565B-0F2D-4C58-A9B8-E558BE91B51D}" presName="Name35" presStyleLbl="parChTrans1D2" presStyleIdx="0" presStyleCnt="3"/>
      <dgm:spPr/>
      <dgm:t>
        <a:bodyPr/>
        <a:lstStyle/>
        <a:p>
          <a:endParaRPr lang="zh-CN" altLang="en-US"/>
        </a:p>
      </dgm:t>
    </dgm:pt>
    <dgm:pt modelId="{2758052F-7523-4B7B-B8E4-20627444ABE9}" type="pres">
      <dgm:prSet presAssocID="{84206832-0A4D-4E2C-9843-6B7993A2848B}" presName="hierRoot2" presStyleCnt="0">
        <dgm:presLayoutVars>
          <dgm:hierBranch/>
        </dgm:presLayoutVars>
      </dgm:prSet>
      <dgm:spPr/>
    </dgm:pt>
    <dgm:pt modelId="{744B0C66-8A74-4CF3-811C-CFFB9F6F5DB3}" type="pres">
      <dgm:prSet presAssocID="{84206832-0A4D-4E2C-9843-6B7993A2848B}" presName="rootComposite" presStyleCnt="0"/>
      <dgm:spPr/>
    </dgm:pt>
    <dgm:pt modelId="{BF6CBD70-D744-4561-B26B-005E1147C69A}" type="pres">
      <dgm:prSet presAssocID="{84206832-0A4D-4E2C-9843-6B7993A2848B}" presName="rootText" presStyleLbl="node2" presStyleIdx="0" presStyleCnt="3">
        <dgm:presLayoutVars>
          <dgm:chPref val="3"/>
        </dgm:presLayoutVars>
      </dgm:prSet>
      <dgm:spPr/>
      <dgm:t>
        <a:bodyPr/>
        <a:lstStyle/>
        <a:p>
          <a:endParaRPr lang="zh-CN" altLang="en-US"/>
        </a:p>
      </dgm:t>
    </dgm:pt>
    <dgm:pt modelId="{6CBC56B2-9DBB-4FDF-AF2A-BF05AAFB642A}" type="pres">
      <dgm:prSet presAssocID="{84206832-0A4D-4E2C-9843-6B7993A2848B}" presName="rootConnector" presStyleLbl="node2" presStyleIdx="0" presStyleCnt="3"/>
      <dgm:spPr/>
      <dgm:t>
        <a:bodyPr/>
        <a:lstStyle/>
        <a:p>
          <a:endParaRPr lang="zh-CN" altLang="en-US"/>
        </a:p>
      </dgm:t>
    </dgm:pt>
    <dgm:pt modelId="{CBEBAB16-E4D1-491A-8539-FE193EBF6F1A}" type="pres">
      <dgm:prSet presAssocID="{84206832-0A4D-4E2C-9843-6B7993A2848B}" presName="hierChild4" presStyleCnt="0"/>
      <dgm:spPr/>
    </dgm:pt>
    <dgm:pt modelId="{2CFB6DB7-94CA-482D-BA0C-05BC6FC6E195}" type="pres">
      <dgm:prSet presAssocID="{594DFC50-342F-4BA6-A1DF-3978C15D85B8}" presName="Name35" presStyleLbl="parChTrans1D3" presStyleIdx="0" presStyleCnt="2"/>
      <dgm:spPr/>
      <dgm:t>
        <a:bodyPr/>
        <a:lstStyle/>
        <a:p>
          <a:endParaRPr lang="zh-CN" altLang="en-US"/>
        </a:p>
      </dgm:t>
    </dgm:pt>
    <dgm:pt modelId="{4983BF39-00CE-4B21-B243-3F415D794147}" type="pres">
      <dgm:prSet presAssocID="{9792B652-8D55-490D-9EBD-E5B34B49818E}" presName="hierRoot2" presStyleCnt="0">
        <dgm:presLayoutVars>
          <dgm:hierBranch val="r"/>
        </dgm:presLayoutVars>
      </dgm:prSet>
      <dgm:spPr/>
    </dgm:pt>
    <dgm:pt modelId="{298AFDDD-7732-425B-A78B-75B11FF1B429}" type="pres">
      <dgm:prSet presAssocID="{9792B652-8D55-490D-9EBD-E5B34B49818E}" presName="rootComposite" presStyleCnt="0"/>
      <dgm:spPr/>
    </dgm:pt>
    <dgm:pt modelId="{CC9A0602-D279-44CF-ABCB-211191B359A2}" type="pres">
      <dgm:prSet presAssocID="{9792B652-8D55-490D-9EBD-E5B34B49818E}" presName="rootText" presStyleLbl="node3" presStyleIdx="0" presStyleCnt="2">
        <dgm:presLayoutVars>
          <dgm:chPref val="3"/>
        </dgm:presLayoutVars>
      </dgm:prSet>
      <dgm:spPr/>
      <dgm:t>
        <a:bodyPr/>
        <a:lstStyle/>
        <a:p>
          <a:endParaRPr lang="zh-CN" altLang="en-US"/>
        </a:p>
      </dgm:t>
    </dgm:pt>
    <dgm:pt modelId="{6DC9651F-98F7-454D-95AD-B8F3EC982CA1}" type="pres">
      <dgm:prSet presAssocID="{9792B652-8D55-490D-9EBD-E5B34B49818E}" presName="rootConnector" presStyleLbl="node3" presStyleIdx="0" presStyleCnt="2"/>
      <dgm:spPr/>
      <dgm:t>
        <a:bodyPr/>
        <a:lstStyle/>
        <a:p>
          <a:endParaRPr lang="zh-CN" altLang="en-US"/>
        </a:p>
      </dgm:t>
    </dgm:pt>
    <dgm:pt modelId="{746F8E41-A58C-4B3D-86E8-8081CC938B80}" type="pres">
      <dgm:prSet presAssocID="{9792B652-8D55-490D-9EBD-E5B34B49818E}" presName="hierChild4" presStyleCnt="0"/>
      <dgm:spPr/>
    </dgm:pt>
    <dgm:pt modelId="{71F58459-673A-4E54-BE7E-727ADEB68BEC}" type="pres">
      <dgm:prSet presAssocID="{9792B652-8D55-490D-9EBD-E5B34B49818E}" presName="hierChild5" presStyleCnt="0"/>
      <dgm:spPr/>
    </dgm:pt>
    <dgm:pt modelId="{72B79882-5EF8-4701-93C0-B86C62B69CFA}" type="pres">
      <dgm:prSet presAssocID="{DCBBB71B-1E88-416E-9ACB-803D86155CD5}" presName="Name35" presStyleLbl="parChTrans1D3" presStyleIdx="1" presStyleCnt="2"/>
      <dgm:spPr/>
      <dgm:t>
        <a:bodyPr/>
        <a:lstStyle/>
        <a:p>
          <a:endParaRPr lang="zh-CN" altLang="en-US"/>
        </a:p>
      </dgm:t>
    </dgm:pt>
    <dgm:pt modelId="{2A2AF36B-2B90-4F6E-B741-899E27F41F6C}" type="pres">
      <dgm:prSet presAssocID="{3B0321BA-209F-43F2-AF9D-B7B7BA8B9D4A}" presName="hierRoot2" presStyleCnt="0">
        <dgm:presLayoutVars>
          <dgm:hierBranch val="r"/>
        </dgm:presLayoutVars>
      </dgm:prSet>
      <dgm:spPr/>
    </dgm:pt>
    <dgm:pt modelId="{2B727AA7-8F18-48B3-9549-0CA274556261}" type="pres">
      <dgm:prSet presAssocID="{3B0321BA-209F-43F2-AF9D-B7B7BA8B9D4A}" presName="rootComposite" presStyleCnt="0"/>
      <dgm:spPr/>
    </dgm:pt>
    <dgm:pt modelId="{67D4D14D-2B52-4628-B960-4AE033C7A3F1}" type="pres">
      <dgm:prSet presAssocID="{3B0321BA-209F-43F2-AF9D-B7B7BA8B9D4A}" presName="rootText" presStyleLbl="node3" presStyleIdx="1" presStyleCnt="2">
        <dgm:presLayoutVars>
          <dgm:chPref val="3"/>
        </dgm:presLayoutVars>
      </dgm:prSet>
      <dgm:spPr/>
      <dgm:t>
        <a:bodyPr/>
        <a:lstStyle/>
        <a:p>
          <a:endParaRPr lang="zh-CN" altLang="en-US"/>
        </a:p>
      </dgm:t>
    </dgm:pt>
    <dgm:pt modelId="{5F68E13D-CE3F-44DF-8429-3664EB7B284C}" type="pres">
      <dgm:prSet presAssocID="{3B0321BA-209F-43F2-AF9D-B7B7BA8B9D4A}" presName="rootConnector" presStyleLbl="node3" presStyleIdx="1" presStyleCnt="2"/>
      <dgm:spPr/>
      <dgm:t>
        <a:bodyPr/>
        <a:lstStyle/>
        <a:p>
          <a:endParaRPr lang="zh-CN" altLang="en-US"/>
        </a:p>
      </dgm:t>
    </dgm:pt>
    <dgm:pt modelId="{D48680E4-EEA1-4EED-B7AB-9EC61C3AEAF6}" type="pres">
      <dgm:prSet presAssocID="{3B0321BA-209F-43F2-AF9D-B7B7BA8B9D4A}" presName="hierChild4" presStyleCnt="0"/>
      <dgm:spPr/>
    </dgm:pt>
    <dgm:pt modelId="{B8473335-91CC-4D82-BE70-7D9754839E82}" type="pres">
      <dgm:prSet presAssocID="{3B0321BA-209F-43F2-AF9D-B7B7BA8B9D4A}" presName="hierChild5" presStyleCnt="0"/>
      <dgm:spPr/>
    </dgm:pt>
    <dgm:pt modelId="{BC13B629-2F59-42C0-8F32-0203D7197A8E}" type="pres">
      <dgm:prSet presAssocID="{84206832-0A4D-4E2C-9843-6B7993A2848B}" presName="hierChild5" presStyleCnt="0"/>
      <dgm:spPr/>
    </dgm:pt>
    <dgm:pt modelId="{8FECA658-6C20-4BEC-899C-FC4AFFE50D05}" type="pres">
      <dgm:prSet presAssocID="{0799FF9D-96CD-4BF3-8D73-F3249D049CFA}" presName="Name35" presStyleLbl="parChTrans1D2" presStyleIdx="1" presStyleCnt="3"/>
      <dgm:spPr/>
      <dgm:t>
        <a:bodyPr/>
        <a:lstStyle/>
        <a:p>
          <a:endParaRPr lang="zh-CN" altLang="en-US"/>
        </a:p>
      </dgm:t>
    </dgm:pt>
    <dgm:pt modelId="{56395942-C2D4-403F-9A79-981F37912BDC}" type="pres">
      <dgm:prSet presAssocID="{0B22DCBB-62B7-4794-A7DE-B8E98F553EF3}" presName="hierRoot2" presStyleCnt="0">
        <dgm:presLayoutVars>
          <dgm:hierBranch/>
        </dgm:presLayoutVars>
      </dgm:prSet>
      <dgm:spPr/>
    </dgm:pt>
    <dgm:pt modelId="{4078E57C-BFB1-4F1E-916E-73FAC0B0979A}" type="pres">
      <dgm:prSet presAssocID="{0B22DCBB-62B7-4794-A7DE-B8E98F553EF3}" presName="rootComposite" presStyleCnt="0"/>
      <dgm:spPr/>
    </dgm:pt>
    <dgm:pt modelId="{428CFCB2-035A-4467-B4C6-C3D8A0EAA888}" type="pres">
      <dgm:prSet presAssocID="{0B22DCBB-62B7-4794-A7DE-B8E98F553EF3}" presName="rootText" presStyleLbl="node2" presStyleIdx="1" presStyleCnt="3">
        <dgm:presLayoutVars>
          <dgm:chPref val="3"/>
        </dgm:presLayoutVars>
      </dgm:prSet>
      <dgm:spPr/>
      <dgm:t>
        <a:bodyPr/>
        <a:lstStyle/>
        <a:p>
          <a:endParaRPr lang="zh-CN" altLang="en-US"/>
        </a:p>
      </dgm:t>
    </dgm:pt>
    <dgm:pt modelId="{B622882D-AC8A-4BFF-82EF-67FE3E8B91D9}" type="pres">
      <dgm:prSet presAssocID="{0B22DCBB-62B7-4794-A7DE-B8E98F553EF3}" presName="rootConnector" presStyleLbl="node2" presStyleIdx="1" presStyleCnt="3"/>
      <dgm:spPr/>
      <dgm:t>
        <a:bodyPr/>
        <a:lstStyle/>
        <a:p>
          <a:endParaRPr lang="zh-CN" altLang="en-US"/>
        </a:p>
      </dgm:t>
    </dgm:pt>
    <dgm:pt modelId="{E38F2B0C-C938-4E94-A83C-DD46A467245E}" type="pres">
      <dgm:prSet presAssocID="{0B22DCBB-62B7-4794-A7DE-B8E98F553EF3}" presName="hierChild4" presStyleCnt="0"/>
      <dgm:spPr/>
    </dgm:pt>
    <dgm:pt modelId="{3D0E4B73-D200-4A69-9D5E-050935942177}" type="pres">
      <dgm:prSet presAssocID="{0B22DCBB-62B7-4794-A7DE-B8E98F553EF3}" presName="hierChild5" presStyleCnt="0"/>
      <dgm:spPr/>
    </dgm:pt>
    <dgm:pt modelId="{C7C22357-D010-4046-BC60-E8568C20EF4C}" type="pres">
      <dgm:prSet presAssocID="{977CB1F0-97B2-4BB6-AE4D-026061B5066B}" presName="Name35" presStyleLbl="parChTrans1D2" presStyleIdx="2" presStyleCnt="3"/>
      <dgm:spPr/>
      <dgm:t>
        <a:bodyPr/>
        <a:lstStyle/>
        <a:p>
          <a:endParaRPr lang="zh-CN" altLang="en-US"/>
        </a:p>
      </dgm:t>
    </dgm:pt>
    <dgm:pt modelId="{1784B55B-1E95-441F-A2EE-DAB04DBDC5F0}" type="pres">
      <dgm:prSet presAssocID="{82355FCC-7F43-4596-99CA-0E67CABBEAC8}" presName="hierRoot2" presStyleCnt="0">
        <dgm:presLayoutVars>
          <dgm:hierBranch/>
        </dgm:presLayoutVars>
      </dgm:prSet>
      <dgm:spPr/>
    </dgm:pt>
    <dgm:pt modelId="{F4AA431C-B984-4FAB-80B9-1846E7735354}" type="pres">
      <dgm:prSet presAssocID="{82355FCC-7F43-4596-99CA-0E67CABBEAC8}" presName="rootComposite" presStyleCnt="0"/>
      <dgm:spPr/>
    </dgm:pt>
    <dgm:pt modelId="{8CB82E57-AAE8-4E40-B473-49405E3D6628}" type="pres">
      <dgm:prSet presAssocID="{82355FCC-7F43-4596-99CA-0E67CABBEAC8}" presName="rootText" presStyleLbl="node2" presStyleIdx="2" presStyleCnt="3">
        <dgm:presLayoutVars>
          <dgm:chPref val="3"/>
        </dgm:presLayoutVars>
      </dgm:prSet>
      <dgm:spPr/>
      <dgm:t>
        <a:bodyPr/>
        <a:lstStyle/>
        <a:p>
          <a:endParaRPr lang="zh-CN" altLang="en-US"/>
        </a:p>
      </dgm:t>
    </dgm:pt>
    <dgm:pt modelId="{FE62AFD1-BFCB-4BD9-BB3C-2FEFF67E97BA}" type="pres">
      <dgm:prSet presAssocID="{82355FCC-7F43-4596-99CA-0E67CABBEAC8}" presName="rootConnector" presStyleLbl="node2" presStyleIdx="2" presStyleCnt="3"/>
      <dgm:spPr/>
      <dgm:t>
        <a:bodyPr/>
        <a:lstStyle/>
        <a:p>
          <a:endParaRPr lang="zh-CN" altLang="en-US"/>
        </a:p>
      </dgm:t>
    </dgm:pt>
    <dgm:pt modelId="{5E856D27-57A0-406C-964C-D29B5BD41705}" type="pres">
      <dgm:prSet presAssocID="{82355FCC-7F43-4596-99CA-0E67CABBEAC8}" presName="hierChild4" presStyleCnt="0"/>
      <dgm:spPr/>
    </dgm:pt>
    <dgm:pt modelId="{D53C5E50-6622-4B7C-AA28-B86EFFB76BFF}" type="pres">
      <dgm:prSet presAssocID="{82355FCC-7F43-4596-99CA-0E67CABBEAC8}" presName="hierChild5" presStyleCnt="0"/>
      <dgm:spPr/>
    </dgm:pt>
    <dgm:pt modelId="{A8C87902-15DA-4D5F-B114-7F9A68B36D4F}" type="pres">
      <dgm:prSet presAssocID="{027438BA-51E9-4494-B1BE-35597BECCCEB}" presName="hierChild3" presStyleCnt="0"/>
      <dgm:spPr/>
    </dgm:pt>
  </dgm:ptLst>
  <dgm:cxnLst>
    <dgm:cxn modelId="{A0A2FB04-BDC2-471E-AF3B-B7911A0C11FB}" type="presOf" srcId="{877EAA63-2405-4916-8D52-7541F7844028}" destId="{7C9D290E-A959-496C-AE15-2B3455835E87}" srcOrd="0" destOrd="0" presId="urn:microsoft.com/office/officeart/2005/8/layout/orgChart1"/>
    <dgm:cxn modelId="{D4BCD672-AC43-42DE-8C15-65CD1676AEB5}" type="presOf" srcId="{82355FCC-7F43-4596-99CA-0E67CABBEAC8}" destId="{FE62AFD1-BFCB-4BD9-BB3C-2FEFF67E97BA}" srcOrd="1" destOrd="0" presId="urn:microsoft.com/office/officeart/2005/8/layout/orgChart1"/>
    <dgm:cxn modelId="{7E9577AE-B8C4-406C-A462-E3A2923B4260}" type="presOf" srcId="{3B0321BA-209F-43F2-AF9D-B7B7BA8B9D4A}" destId="{5F68E13D-CE3F-44DF-8429-3664EB7B284C}" srcOrd="1" destOrd="0" presId="urn:microsoft.com/office/officeart/2005/8/layout/orgChart1"/>
    <dgm:cxn modelId="{A5309D23-379E-4566-B465-2F2EFB7AADB1}" type="presOf" srcId="{594DFC50-342F-4BA6-A1DF-3978C15D85B8}" destId="{2CFB6DB7-94CA-482D-BA0C-05BC6FC6E195}" srcOrd="0" destOrd="0" presId="urn:microsoft.com/office/officeart/2005/8/layout/orgChart1"/>
    <dgm:cxn modelId="{0135348D-CE3B-4E8E-AD71-F44E60C849EF}" srcId="{877EAA63-2405-4916-8D52-7541F7844028}" destId="{027438BA-51E9-4494-B1BE-35597BECCCEB}" srcOrd="0" destOrd="0" parTransId="{45F608E8-0EB5-4477-B5D6-581630320C1A}" sibTransId="{15E3FE4A-77BC-4B49-9FD0-B13D0F8E3483}"/>
    <dgm:cxn modelId="{D6E5EFE9-0B8A-4EDE-BD71-693C4536209F}" type="presOf" srcId="{027438BA-51E9-4494-B1BE-35597BECCCEB}" destId="{5DDA9301-B043-444F-81DC-CADA0003E88A}" srcOrd="0" destOrd="0" presId="urn:microsoft.com/office/officeart/2005/8/layout/orgChart1"/>
    <dgm:cxn modelId="{B1E4AB5A-E818-4A48-B105-98530A6E083A}" type="presOf" srcId="{84206832-0A4D-4E2C-9843-6B7993A2848B}" destId="{BF6CBD70-D744-4561-B26B-005E1147C69A}" srcOrd="0" destOrd="0" presId="urn:microsoft.com/office/officeart/2005/8/layout/orgChart1"/>
    <dgm:cxn modelId="{F462FB87-0806-41FC-B3F8-2E9E3C0C1DC9}" type="presOf" srcId="{027438BA-51E9-4494-B1BE-35597BECCCEB}" destId="{F226CC0F-BFD1-410E-B870-3B5C8A12790C}" srcOrd="1" destOrd="0" presId="urn:microsoft.com/office/officeart/2005/8/layout/orgChart1"/>
    <dgm:cxn modelId="{69F51F16-9CEA-415C-9618-7F9549161157}" type="presOf" srcId="{0799FF9D-96CD-4BF3-8D73-F3249D049CFA}" destId="{8FECA658-6C20-4BEC-899C-FC4AFFE50D05}" srcOrd="0" destOrd="0" presId="urn:microsoft.com/office/officeart/2005/8/layout/orgChart1"/>
    <dgm:cxn modelId="{10D8E267-D6CE-41A2-8850-2314AB9E3F00}" srcId="{027438BA-51E9-4494-B1BE-35597BECCCEB}" destId="{84206832-0A4D-4E2C-9843-6B7993A2848B}" srcOrd="0" destOrd="0" parTransId="{2B29565B-0F2D-4C58-A9B8-E558BE91B51D}" sibTransId="{5AF05372-F192-405E-9E1A-7FC058A33ACC}"/>
    <dgm:cxn modelId="{D5E9754B-1242-4509-99BD-FDB839ACAF1A}" srcId="{84206832-0A4D-4E2C-9843-6B7993A2848B}" destId="{3B0321BA-209F-43F2-AF9D-B7B7BA8B9D4A}" srcOrd="1" destOrd="0" parTransId="{DCBBB71B-1E88-416E-9ACB-803D86155CD5}" sibTransId="{77D637DD-74DB-4AF8-BEC6-0B225AB744DB}"/>
    <dgm:cxn modelId="{0749EA14-8774-4BCB-BF84-A3F9F6A3010D}" type="presOf" srcId="{82355FCC-7F43-4596-99CA-0E67CABBEAC8}" destId="{8CB82E57-AAE8-4E40-B473-49405E3D6628}" srcOrd="0" destOrd="0" presId="urn:microsoft.com/office/officeart/2005/8/layout/orgChart1"/>
    <dgm:cxn modelId="{5A88D74A-D091-4832-A616-0C085A5B6680}" type="presOf" srcId="{0B22DCBB-62B7-4794-A7DE-B8E98F553EF3}" destId="{B622882D-AC8A-4BFF-82EF-67FE3E8B91D9}" srcOrd="1" destOrd="0" presId="urn:microsoft.com/office/officeart/2005/8/layout/orgChart1"/>
    <dgm:cxn modelId="{FD40D401-7475-4BA3-8AD1-99D462FB078F}" type="presOf" srcId="{DCBBB71B-1E88-416E-9ACB-803D86155CD5}" destId="{72B79882-5EF8-4701-93C0-B86C62B69CFA}" srcOrd="0" destOrd="0" presId="urn:microsoft.com/office/officeart/2005/8/layout/orgChart1"/>
    <dgm:cxn modelId="{65F451CF-23F3-43C4-AA18-6B15B3B87548}" type="presOf" srcId="{9792B652-8D55-490D-9EBD-E5B34B49818E}" destId="{CC9A0602-D279-44CF-ABCB-211191B359A2}" srcOrd="0" destOrd="0" presId="urn:microsoft.com/office/officeart/2005/8/layout/orgChart1"/>
    <dgm:cxn modelId="{BC8852FF-322B-4123-B70B-A2665D17421F}" srcId="{027438BA-51E9-4494-B1BE-35597BECCCEB}" destId="{0B22DCBB-62B7-4794-A7DE-B8E98F553EF3}" srcOrd="1" destOrd="0" parTransId="{0799FF9D-96CD-4BF3-8D73-F3249D049CFA}" sibTransId="{B16DB7D2-CDF3-4818-91FA-28208AA19B61}"/>
    <dgm:cxn modelId="{C09CD774-2EFB-4988-8DB5-49061B6D2D11}" type="presOf" srcId="{3B0321BA-209F-43F2-AF9D-B7B7BA8B9D4A}" destId="{67D4D14D-2B52-4628-B960-4AE033C7A3F1}" srcOrd="0" destOrd="0" presId="urn:microsoft.com/office/officeart/2005/8/layout/orgChart1"/>
    <dgm:cxn modelId="{1A20C898-5A0C-419A-B084-52A3D2AF5862}" srcId="{84206832-0A4D-4E2C-9843-6B7993A2848B}" destId="{9792B652-8D55-490D-9EBD-E5B34B49818E}" srcOrd="0" destOrd="0" parTransId="{594DFC50-342F-4BA6-A1DF-3978C15D85B8}" sibTransId="{3BDC2EEB-ED90-4A6B-9E3C-B591646990DC}"/>
    <dgm:cxn modelId="{10B0716E-5F44-4B0C-A87C-ED137C841407}" type="presOf" srcId="{0B22DCBB-62B7-4794-A7DE-B8E98F553EF3}" destId="{428CFCB2-035A-4467-B4C6-C3D8A0EAA888}" srcOrd="0" destOrd="0" presId="urn:microsoft.com/office/officeart/2005/8/layout/orgChart1"/>
    <dgm:cxn modelId="{19217A7D-4CAD-4AD4-9DC9-4AECD79FCC8E}" srcId="{027438BA-51E9-4494-B1BE-35597BECCCEB}" destId="{82355FCC-7F43-4596-99CA-0E67CABBEAC8}" srcOrd="2" destOrd="0" parTransId="{977CB1F0-97B2-4BB6-AE4D-026061B5066B}" sibTransId="{ED4F6C88-DA1E-4598-BFE5-8DEF337D9946}"/>
    <dgm:cxn modelId="{07E5DBFF-9992-4B27-888B-37A375B44CE2}" type="presOf" srcId="{9792B652-8D55-490D-9EBD-E5B34B49818E}" destId="{6DC9651F-98F7-454D-95AD-B8F3EC982CA1}" srcOrd="1" destOrd="0" presId="urn:microsoft.com/office/officeart/2005/8/layout/orgChart1"/>
    <dgm:cxn modelId="{DC57A15F-D19F-4A78-9F63-EFEEB642CA90}" type="presOf" srcId="{84206832-0A4D-4E2C-9843-6B7993A2848B}" destId="{6CBC56B2-9DBB-4FDF-AF2A-BF05AAFB642A}" srcOrd="1" destOrd="0" presId="urn:microsoft.com/office/officeart/2005/8/layout/orgChart1"/>
    <dgm:cxn modelId="{4AB154A1-9CB1-4958-B942-5955FEC43F53}" type="presOf" srcId="{977CB1F0-97B2-4BB6-AE4D-026061B5066B}" destId="{C7C22357-D010-4046-BC60-E8568C20EF4C}" srcOrd="0" destOrd="0" presId="urn:microsoft.com/office/officeart/2005/8/layout/orgChart1"/>
    <dgm:cxn modelId="{03C6530D-7ECE-4911-9D86-4E87939F146E}" type="presOf" srcId="{2B29565B-0F2D-4C58-A9B8-E558BE91B51D}" destId="{7738179D-5788-449F-BFEB-171FE7909D2B}" srcOrd="0" destOrd="0" presId="urn:microsoft.com/office/officeart/2005/8/layout/orgChart1"/>
    <dgm:cxn modelId="{22A27CB2-2B3A-4676-AE4F-DA306CD78C71}" type="presParOf" srcId="{7C9D290E-A959-496C-AE15-2B3455835E87}" destId="{2156B7C2-6EB3-4220-B01B-9DFAFC187EE6}" srcOrd="0" destOrd="0" presId="urn:microsoft.com/office/officeart/2005/8/layout/orgChart1"/>
    <dgm:cxn modelId="{B44E55EC-7591-46FA-8ABD-6FD8E5265886}" type="presParOf" srcId="{2156B7C2-6EB3-4220-B01B-9DFAFC187EE6}" destId="{62E72E85-2181-47CA-A13B-4AF1E0918BF4}" srcOrd="0" destOrd="0" presId="urn:microsoft.com/office/officeart/2005/8/layout/orgChart1"/>
    <dgm:cxn modelId="{D89F62E2-46CE-46CA-B8C4-EB77DA73D3F7}" type="presParOf" srcId="{62E72E85-2181-47CA-A13B-4AF1E0918BF4}" destId="{5DDA9301-B043-444F-81DC-CADA0003E88A}" srcOrd="0" destOrd="0" presId="urn:microsoft.com/office/officeart/2005/8/layout/orgChart1"/>
    <dgm:cxn modelId="{B3E02B5A-2945-4069-BDB5-02A17BC9C276}" type="presParOf" srcId="{62E72E85-2181-47CA-A13B-4AF1E0918BF4}" destId="{F226CC0F-BFD1-410E-B870-3B5C8A12790C}" srcOrd="1" destOrd="0" presId="urn:microsoft.com/office/officeart/2005/8/layout/orgChart1"/>
    <dgm:cxn modelId="{B9B2CBC2-3B3B-4699-9105-A68552D56352}" type="presParOf" srcId="{2156B7C2-6EB3-4220-B01B-9DFAFC187EE6}" destId="{60564620-086B-429C-85AF-985D356DD294}" srcOrd="1" destOrd="0" presId="urn:microsoft.com/office/officeart/2005/8/layout/orgChart1"/>
    <dgm:cxn modelId="{32790B27-81C0-4732-90B4-30B86951E878}" type="presParOf" srcId="{60564620-086B-429C-85AF-985D356DD294}" destId="{7738179D-5788-449F-BFEB-171FE7909D2B}" srcOrd="0" destOrd="0" presId="urn:microsoft.com/office/officeart/2005/8/layout/orgChart1"/>
    <dgm:cxn modelId="{2BA22B70-5DB6-4834-9761-52B55BBB588E}" type="presParOf" srcId="{60564620-086B-429C-85AF-985D356DD294}" destId="{2758052F-7523-4B7B-B8E4-20627444ABE9}" srcOrd="1" destOrd="0" presId="urn:microsoft.com/office/officeart/2005/8/layout/orgChart1"/>
    <dgm:cxn modelId="{2E8B7BB4-86CA-4F1D-A96F-C0C3E68152F6}" type="presParOf" srcId="{2758052F-7523-4B7B-B8E4-20627444ABE9}" destId="{744B0C66-8A74-4CF3-811C-CFFB9F6F5DB3}" srcOrd="0" destOrd="0" presId="urn:microsoft.com/office/officeart/2005/8/layout/orgChart1"/>
    <dgm:cxn modelId="{3E0F72AD-B0BF-430B-9A70-554697BFAB89}" type="presParOf" srcId="{744B0C66-8A74-4CF3-811C-CFFB9F6F5DB3}" destId="{BF6CBD70-D744-4561-B26B-005E1147C69A}" srcOrd="0" destOrd="0" presId="urn:microsoft.com/office/officeart/2005/8/layout/orgChart1"/>
    <dgm:cxn modelId="{A85F4C36-F513-42C5-80E9-443FADE18448}" type="presParOf" srcId="{744B0C66-8A74-4CF3-811C-CFFB9F6F5DB3}" destId="{6CBC56B2-9DBB-4FDF-AF2A-BF05AAFB642A}" srcOrd="1" destOrd="0" presId="urn:microsoft.com/office/officeart/2005/8/layout/orgChart1"/>
    <dgm:cxn modelId="{3E384C7D-0CEC-4AC6-B60B-091767EB48F1}" type="presParOf" srcId="{2758052F-7523-4B7B-B8E4-20627444ABE9}" destId="{CBEBAB16-E4D1-491A-8539-FE193EBF6F1A}" srcOrd="1" destOrd="0" presId="urn:microsoft.com/office/officeart/2005/8/layout/orgChart1"/>
    <dgm:cxn modelId="{BDE19D3E-4692-42E2-9883-A4E51784CB29}" type="presParOf" srcId="{CBEBAB16-E4D1-491A-8539-FE193EBF6F1A}" destId="{2CFB6DB7-94CA-482D-BA0C-05BC6FC6E195}" srcOrd="0" destOrd="0" presId="urn:microsoft.com/office/officeart/2005/8/layout/orgChart1"/>
    <dgm:cxn modelId="{E7497876-34C9-45A2-A1B5-C45F277834BA}" type="presParOf" srcId="{CBEBAB16-E4D1-491A-8539-FE193EBF6F1A}" destId="{4983BF39-00CE-4B21-B243-3F415D794147}" srcOrd="1" destOrd="0" presId="urn:microsoft.com/office/officeart/2005/8/layout/orgChart1"/>
    <dgm:cxn modelId="{A26F0406-8B14-4AB3-A315-EA448C516DC3}" type="presParOf" srcId="{4983BF39-00CE-4B21-B243-3F415D794147}" destId="{298AFDDD-7732-425B-A78B-75B11FF1B429}" srcOrd="0" destOrd="0" presId="urn:microsoft.com/office/officeart/2005/8/layout/orgChart1"/>
    <dgm:cxn modelId="{2F4961C9-39D7-43DA-B7B3-9FCD03CD82D1}" type="presParOf" srcId="{298AFDDD-7732-425B-A78B-75B11FF1B429}" destId="{CC9A0602-D279-44CF-ABCB-211191B359A2}" srcOrd="0" destOrd="0" presId="urn:microsoft.com/office/officeart/2005/8/layout/orgChart1"/>
    <dgm:cxn modelId="{D7FCED4E-8BB8-4C4E-AC40-6ECC459FB3D3}" type="presParOf" srcId="{298AFDDD-7732-425B-A78B-75B11FF1B429}" destId="{6DC9651F-98F7-454D-95AD-B8F3EC982CA1}" srcOrd="1" destOrd="0" presId="urn:microsoft.com/office/officeart/2005/8/layout/orgChart1"/>
    <dgm:cxn modelId="{F81308CF-C726-4159-ADC1-94D756FA623B}" type="presParOf" srcId="{4983BF39-00CE-4B21-B243-3F415D794147}" destId="{746F8E41-A58C-4B3D-86E8-8081CC938B80}" srcOrd="1" destOrd="0" presId="urn:microsoft.com/office/officeart/2005/8/layout/orgChart1"/>
    <dgm:cxn modelId="{A8E31B99-FC96-41B2-83A6-48F900BE88E3}" type="presParOf" srcId="{4983BF39-00CE-4B21-B243-3F415D794147}" destId="{71F58459-673A-4E54-BE7E-727ADEB68BEC}" srcOrd="2" destOrd="0" presId="urn:microsoft.com/office/officeart/2005/8/layout/orgChart1"/>
    <dgm:cxn modelId="{BFDDD052-A976-47F3-B4F0-0A496C63019A}" type="presParOf" srcId="{CBEBAB16-E4D1-491A-8539-FE193EBF6F1A}" destId="{72B79882-5EF8-4701-93C0-B86C62B69CFA}" srcOrd="2" destOrd="0" presId="urn:microsoft.com/office/officeart/2005/8/layout/orgChart1"/>
    <dgm:cxn modelId="{851064D8-93FE-460C-9C70-A98B869BF0C5}" type="presParOf" srcId="{CBEBAB16-E4D1-491A-8539-FE193EBF6F1A}" destId="{2A2AF36B-2B90-4F6E-B741-899E27F41F6C}" srcOrd="3" destOrd="0" presId="urn:microsoft.com/office/officeart/2005/8/layout/orgChart1"/>
    <dgm:cxn modelId="{0B024F25-1107-4F06-B0D8-03E40574F5C3}" type="presParOf" srcId="{2A2AF36B-2B90-4F6E-B741-899E27F41F6C}" destId="{2B727AA7-8F18-48B3-9549-0CA274556261}" srcOrd="0" destOrd="0" presId="urn:microsoft.com/office/officeart/2005/8/layout/orgChart1"/>
    <dgm:cxn modelId="{2A11A000-0864-4E43-92CF-13AF1757EF10}" type="presParOf" srcId="{2B727AA7-8F18-48B3-9549-0CA274556261}" destId="{67D4D14D-2B52-4628-B960-4AE033C7A3F1}" srcOrd="0" destOrd="0" presId="urn:microsoft.com/office/officeart/2005/8/layout/orgChart1"/>
    <dgm:cxn modelId="{2E0FB6B8-D305-4CBA-AA9D-1D68FF32CCB2}" type="presParOf" srcId="{2B727AA7-8F18-48B3-9549-0CA274556261}" destId="{5F68E13D-CE3F-44DF-8429-3664EB7B284C}" srcOrd="1" destOrd="0" presId="urn:microsoft.com/office/officeart/2005/8/layout/orgChart1"/>
    <dgm:cxn modelId="{01D7409C-A79F-4BC6-9B9C-44950AAA802E}" type="presParOf" srcId="{2A2AF36B-2B90-4F6E-B741-899E27F41F6C}" destId="{D48680E4-EEA1-4EED-B7AB-9EC61C3AEAF6}" srcOrd="1" destOrd="0" presId="urn:microsoft.com/office/officeart/2005/8/layout/orgChart1"/>
    <dgm:cxn modelId="{D3C305F9-1DC7-43A5-8A83-E8E91B13D8F8}" type="presParOf" srcId="{2A2AF36B-2B90-4F6E-B741-899E27F41F6C}" destId="{B8473335-91CC-4D82-BE70-7D9754839E82}" srcOrd="2" destOrd="0" presId="urn:microsoft.com/office/officeart/2005/8/layout/orgChart1"/>
    <dgm:cxn modelId="{D1CCF374-6318-4C07-9E4F-AB0A1082EB56}" type="presParOf" srcId="{2758052F-7523-4B7B-B8E4-20627444ABE9}" destId="{BC13B629-2F59-42C0-8F32-0203D7197A8E}" srcOrd="2" destOrd="0" presId="urn:microsoft.com/office/officeart/2005/8/layout/orgChart1"/>
    <dgm:cxn modelId="{02E0A91E-6339-42FE-B8D4-45336C1062F5}" type="presParOf" srcId="{60564620-086B-429C-85AF-985D356DD294}" destId="{8FECA658-6C20-4BEC-899C-FC4AFFE50D05}" srcOrd="2" destOrd="0" presId="urn:microsoft.com/office/officeart/2005/8/layout/orgChart1"/>
    <dgm:cxn modelId="{D16E0827-11CB-4E05-A5AB-A2B57F1FB8E2}" type="presParOf" srcId="{60564620-086B-429C-85AF-985D356DD294}" destId="{56395942-C2D4-403F-9A79-981F37912BDC}" srcOrd="3" destOrd="0" presId="urn:microsoft.com/office/officeart/2005/8/layout/orgChart1"/>
    <dgm:cxn modelId="{0889D9EE-95C8-411C-8E0F-17942DE12BF3}" type="presParOf" srcId="{56395942-C2D4-403F-9A79-981F37912BDC}" destId="{4078E57C-BFB1-4F1E-916E-73FAC0B0979A}" srcOrd="0" destOrd="0" presId="urn:microsoft.com/office/officeart/2005/8/layout/orgChart1"/>
    <dgm:cxn modelId="{20794F26-C5EB-4AEB-A7E7-7550A7BD2BFC}" type="presParOf" srcId="{4078E57C-BFB1-4F1E-916E-73FAC0B0979A}" destId="{428CFCB2-035A-4467-B4C6-C3D8A0EAA888}" srcOrd="0" destOrd="0" presId="urn:microsoft.com/office/officeart/2005/8/layout/orgChart1"/>
    <dgm:cxn modelId="{3575EA2B-DBBA-4853-8BA5-B609F7DCE9DB}" type="presParOf" srcId="{4078E57C-BFB1-4F1E-916E-73FAC0B0979A}" destId="{B622882D-AC8A-4BFF-82EF-67FE3E8B91D9}" srcOrd="1" destOrd="0" presId="urn:microsoft.com/office/officeart/2005/8/layout/orgChart1"/>
    <dgm:cxn modelId="{82E9A5AA-6F51-44AF-97D1-C774EFFC52B8}" type="presParOf" srcId="{56395942-C2D4-403F-9A79-981F37912BDC}" destId="{E38F2B0C-C938-4E94-A83C-DD46A467245E}" srcOrd="1" destOrd="0" presId="urn:microsoft.com/office/officeart/2005/8/layout/orgChart1"/>
    <dgm:cxn modelId="{08ED570A-8DB8-4BC4-ACC4-7A208B1D7362}" type="presParOf" srcId="{56395942-C2D4-403F-9A79-981F37912BDC}" destId="{3D0E4B73-D200-4A69-9D5E-050935942177}" srcOrd="2" destOrd="0" presId="urn:microsoft.com/office/officeart/2005/8/layout/orgChart1"/>
    <dgm:cxn modelId="{8EFB28B3-48B4-4839-A674-B81506E08BCC}" type="presParOf" srcId="{60564620-086B-429C-85AF-985D356DD294}" destId="{C7C22357-D010-4046-BC60-E8568C20EF4C}" srcOrd="4" destOrd="0" presId="urn:microsoft.com/office/officeart/2005/8/layout/orgChart1"/>
    <dgm:cxn modelId="{F1FBF141-20B9-4D80-9F86-BC8009FA98B4}" type="presParOf" srcId="{60564620-086B-429C-85AF-985D356DD294}" destId="{1784B55B-1E95-441F-A2EE-DAB04DBDC5F0}" srcOrd="5" destOrd="0" presId="urn:microsoft.com/office/officeart/2005/8/layout/orgChart1"/>
    <dgm:cxn modelId="{F4668CDF-3D2F-4451-A887-0D3356683AC0}" type="presParOf" srcId="{1784B55B-1E95-441F-A2EE-DAB04DBDC5F0}" destId="{F4AA431C-B984-4FAB-80B9-1846E7735354}" srcOrd="0" destOrd="0" presId="urn:microsoft.com/office/officeart/2005/8/layout/orgChart1"/>
    <dgm:cxn modelId="{8FA82BA9-0864-459D-ACFD-CB87DDE6E0C3}" type="presParOf" srcId="{F4AA431C-B984-4FAB-80B9-1846E7735354}" destId="{8CB82E57-AAE8-4E40-B473-49405E3D6628}" srcOrd="0" destOrd="0" presId="urn:microsoft.com/office/officeart/2005/8/layout/orgChart1"/>
    <dgm:cxn modelId="{5EE1F544-6225-41E1-B922-439B3AB42BB3}" type="presParOf" srcId="{F4AA431C-B984-4FAB-80B9-1846E7735354}" destId="{FE62AFD1-BFCB-4BD9-BB3C-2FEFF67E97BA}" srcOrd="1" destOrd="0" presId="urn:microsoft.com/office/officeart/2005/8/layout/orgChart1"/>
    <dgm:cxn modelId="{F800E783-4EA2-4C49-B9F6-E9F7D0FCD22C}" type="presParOf" srcId="{1784B55B-1E95-441F-A2EE-DAB04DBDC5F0}" destId="{5E856D27-57A0-406C-964C-D29B5BD41705}" srcOrd="1" destOrd="0" presId="urn:microsoft.com/office/officeart/2005/8/layout/orgChart1"/>
    <dgm:cxn modelId="{09CD268B-7A6A-49FC-80CF-2DFC99E2222C}" type="presParOf" srcId="{1784B55B-1E95-441F-A2EE-DAB04DBDC5F0}" destId="{D53C5E50-6622-4B7C-AA28-B86EFFB76BFF}" srcOrd="2" destOrd="0" presId="urn:microsoft.com/office/officeart/2005/8/layout/orgChart1"/>
    <dgm:cxn modelId="{2B7D1B59-3A32-46E4-93AD-4BD635486B1E}" type="presParOf" srcId="{2156B7C2-6EB3-4220-B01B-9DFAFC187EE6}" destId="{A8C87902-15DA-4D5F-B114-7F9A68B36D4F}" srcOrd="2" destOrd="0" presId="urn:microsoft.com/office/officeart/2005/8/layout/orgChart1"/>
  </dgm:cxnLst>
  <dgm:bg>
    <a:noFill/>
  </dgm:bg>
  <dgm:whole>
    <a:ln w="12700"/>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329238" cy="2908300"/>
        <a:chOff x="0" y="0"/>
        <a:chExt cx="5329238" cy="2908300"/>
      </a:xfrm>
    </dsp:grpSpPr>
    <dsp:sp modelId="{7738179D-5788-449F-BFEB-171FE7909D2B}">
      <dsp:nvSpPr>
        <dsp:cNvPr id="5" name="任意多边形 4"/>
        <dsp:cNvSpPr/>
      </dsp:nvSpPr>
      <dsp:spPr bwMode="white">
        <a:xfrm>
          <a:off x="1463058" y="845094"/>
          <a:ext cx="1602081" cy="278047"/>
        </a:xfrm>
        <a:custGeom>
          <a:avLst/>
          <a:gdLst/>
          <a:ahLst/>
          <a:cxnLst/>
          <a:pathLst>
            <a:path w="2523" h="438">
              <a:moveTo>
                <a:pt x="2523" y="0"/>
              </a:moveTo>
              <a:lnTo>
                <a:pt x="2523" y="219"/>
              </a:lnTo>
              <a:lnTo>
                <a:pt x="0" y="219"/>
              </a:lnTo>
              <a:lnTo>
                <a:pt x="0" y="438"/>
              </a:lnTo>
            </a:path>
          </a:pathLst>
        </a:custGeom>
        <a:ln w="28575"/>
      </dsp:spPr>
      <dsp:style>
        <a:lnRef idx="2">
          <a:schemeClr val="accent1">
            <a:shade val="60000"/>
          </a:schemeClr>
        </a:lnRef>
        <a:fillRef idx="0">
          <a:schemeClr val="accent1"/>
        </a:fillRef>
        <a:effectRef idx="0">
          <a:scrgbClr r="0" g="0" b="0"/>
        </a:effectRef>
        <a:fontRef idx="minor"/>
      </dsp:style>
      <dsp:txXfrm>
        <a:off x="1463058" y="845094"/>
        <a:ext cx="1602081" cy="278047"/>
      </dsp:txXfrm>
    </dsp:sp>
    <dsp:sp modelId="{2CFB6DB7-94CA-482D-BA0C-05BC6FC6E195}">
      <dsp:nvSpPr>
        <dsp:cNvPr id="8" name="任意多边形 7"/>
        <dsp:cNvSpPr/>
      </dsp:nvSpPr>
      <dsp:spPr bwMode="white">
        <a:xfrm>
          <a:off x="662017" y="1785159"/>
          <a:ext cx="801041" cy="278047"/>
        </a:xfrm>
        <a:custGeom>
          <a:avLst/>
          <a:gdLst/>
          <a:ahLst/>
          <a:cxnLst/>
          <a:pathLst>
            <a:path w="1261" h="438">
              <a:moveTo>
                <a:pt x="1261" y="0"/>
              </a:moveTo>
              <a:lnTo>
                <a:pt x="1261" y="219"/>
              </a:lnTo>
              <a:lnTo>
                <a:pt x="0" y="219"/>
              </a:lnTo>
              <a:lnTo>
                <a:pt x="0" y="438"/>
              </a:lnTo>
            </a:path>
          </a:pathLst>
        </a:custGeom>
        <a:ln w="28575"/>
      </dsp:spPr>
      <dsp:style>
        <a:lnRef idx="2">
          <a:schemeClr val="accent1">
            <a:shade val="80000"/>
          </a:schemeClr>
        </a:lnRef>
        <a:fillRef idx="0">
          <a:schemeClr val="accent1"/>
        </a:fillRef>
        <a:effectRef idx="0">
          <a:scrgbClr r="0" g="0" b="0"/>
        </a:effectRef>
        <a:fontRef idx="minor"/>
      </dsp:style>
      <dsp:txXfrm>
        <a:off x="662017" y="1785159"/>
        <a:ext cx="801041" cy="278047"/>
      </dsp:txXfrm>
    </dsp:sp>
    <dsp:sp modelId="{72B79882-5EF8-4701-93C0-B86C62B69CFA}">
      <dsp:nvSpPr>
        <dsp:cNvPr id="11" name="任意多边形 10"/>
        <dsp:cNvSpPr/>
      </dsp:nvSpPr>
      <dsp:spPr bwMode="white">
        <a:xfrm>
          <a:off x="1463058" y="1785159"/>
          <a:ext cx="801041" cy="278047"/>
        </a:xfrm>
        <a:custGeom>
          <a:avLst/>
          <a:gdLst/>
          <a:ahLst/>
          <a:cxnLst/>
          <a:pathLst>
            <a:path w="1261" h="438">
              <a:moveTo>
                <a:pt x="0" y="0"/>
              </a:moveTo>
              <a:lnTo>
                <a:pt x="0" y="219"/>
              </a:lnTo>
              <a:lnTo>
                <a:pt x="1261" y="219"/>
              </a:lnTo>
              <a:lnTo>
                <a:pt x="1261" y="438"/>
              </a:lnTo>
            </a:path>
          </a:pathLst>
        </a:custGeom>
        <a:ln w="28575"/>
      </dsp:spPr>
      <dsp:style>
        <a:lnRef idx="2">
          <a:schemeClr val="accent1">
            <a:shade val="80000"/>
          </a:schemeClr>
        </a:lnRef>
        <a:fillRef idx="0">
          <a:schemeClr val="accent1"/>
        </a:fillRef>
        <a:effectRef idx="0">
          <a:scrgbClr r="0" g="0" b="0"/>
        </a:effectRef>
        <a:fontRef idx="minor"/>
      </dsp:style>
      <dsp:txXfrm>
        <a:off x="1463058" y="1785159"/>
        <a:ext cx="801041" cy="278047"/>
      </dsp:txXfrm>
    </dsp:sp>
    <dsp:sp modelId="{8FECA658-6C20-4BEC-899C-FC4AFFE50D05}">
      <dsp:nvSpPr>
        <dsp:cNvPr id="14" name="任意多边形 13"/>
        <dsp:cNvSpPr/>
      </dsp:nvSpPr>
      <dsp:spPr bwMode="white">
        <a:xfrm>
          <a:off x="3065139" y="845094"/>
          <a:ext cx="0" cy="278047"/>
        </a:xfrm>
        <a:custGeom>
          <a:avLst/>
          <a:gdLst/>
          <a:ahLst/>
          <a:cxnLst/>
          <a:pathLst>
            <a:path h="438">
              <a:moveTo>
                <a:pt x="0" y="0"/>
              </a:moveTo>
              <a:lnTo>
                <a:pt x="0" y="438"/>
              </a:lnTo>
            </a:path>
          </a:pathLst>
        </a:custGeom>
        <a:ln w="28575"/>
      </dsp:spPr>
      <dsp:style>
        <a:lnRef idx="2">
          <a:schemeClr val="accent1">
            <a:shade val="60000"/>
          </a:schemeClr>
        </a:lnRef>
        <a:fillRef idx="0">
          <a:schemeClr val="accent1"/>
        </a:fillRef>
        <a:effectRef idx="0">
          <a:scrgbClr r="0" g="0" b="0"/>
        </a:effectRef>
        <a:fontRef idx="minor"/>
      </dsp:style>
      <dsp:txXfrm>
        <a:off x="3065139" y="845094"/>
        <a:ext cx="0" cy="278047"/>
      </dsp:txXfrm>
    </dsp:sp>
    <dsp:sp modelId="{C7C22357-D010-4046-BC60-E8568C20EF4C}">
      <dsp:nvSpPr>
        <dsp:cNvPr id="17" name="任意多边形 16"/>
        <dsp:cNvSpPr/>
      </dsp:nvSpPr>
      <dsp:spPr bwMode="white">
        <a:xfrm>
          <a:off x="3065139" y="845094"/>
          <a:ext cx="1602081" cy="278047"/>
        </a:xfrm>
        <a:custGeom>
          <a:avLst/>
          <a:gdLst/>
          <a:ahLst/>
          <a:cxnLst/>
          <a:pathLst>
            <a:path w="2523" h="438">
              <a:moveTo>
                <a:pt x="0" y="0"/>
              </a:moveTo>
              <a:lnTo>
                <a:pt x="0" y="219"/>
              </a:lnTo>
              <a:lnTo>
                <a:pt x="2523" y="219"/>
              </a:lnTo>
              <a:lnTo>
                <a:pt x="2523" y="438"/>
              </a:lnTo>
            </a:path>
          </a:pathLst>
        </a:custGeom>
        <a:ln w="28575"/>
      </dsp:spPr>
      <dsp:style>
        <a:lnRef idx="2">
          <a:schemeClr val="accent1">
            <a:shade val="60000"/>
          </a:schemeClr>
        </a:lnRef>
        <a:fillRef idx="0">
          <a:schemeClr val="accent1"/>
        </a:fillRef>
        <a:effectRef idx="0">
          <a:scrgbClr r="0" g="0" b="0"/>
        </a:effectRef>
        <a:fontRef idx="minor"/>
      </dsp:style>
      <dsp:txXfrm>
        <a:off x="3065139" y="845094"/>
        <a:ext cx="1602081" cy="278047"/>
      </dsp:txXfrm>
    </dsp:sp>
    <dsp:sp modelId="{5DDA9301-B043-444F-81DC-CADA0003E88A}">
      <dsp:nvSpPr>
        <dsp:cNvPr id="3" name="矩形 2"/>
        <dsp:cNvSpPr/>
      </dsp:nvSpPr>
      <dsp:spPr bwMode="white">
        <a:xfrm>
          <a:off x="2403122" y="183077"/>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dirty="0" smtClean="0">
              <a:ln>
                <a:noFill/>
              </a:ln>
              <a:solidFill>
                <a:srgbClr val="000000"/>
              </a:solidFill>
              <a:effectLst/>
              <a:latin typeface="Times New Roman" panose="02020503050405090304" charset="0"/>
              <a:ea typeface="宋体" pitchFamily="2" charset="-122"/>
            </a:rPr>
            <a:t>任务</a:t>
          </a:r>
        </a:p>
      </dsp:txBody>
      <dsp:txXfrm>
        <a:off x="2403122" y="183077"/>
        <a:ext cx="1324034" cy="662017"/>
      </dsp:txXfrm>
    </dsp:sp>
    <dsp:sp modelId="{BF6CBD70-D744-4561-B26B-005E1147C69A}">
      <dsp:nvSpPr>
        <dsp:cNvPr id="6" name="矩形 5"/>
        <dsp:cNvSpPr/>
      </dsp:nvSpPr>
      <dsp:spPr bwMode="white">
        <a:xfrm>
          <a:off x="801041" y="1123141"/>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a:t>
          </a:r>
        </a:p>
      </dsp:txBody>
      <dsp:txXfrm>
        <a:off x="801041" y="1123141"/>
        <a:ext cx="1324034" cy="662017"/>
      </dsp:txXfrm>
    </dsp:sp>
    <dsp:sp modelId="{CC9A0602-D279-44CF-ABCB-211191B359A2}">
      <dsp:nvSpPr>
        <dsp:cNvPr id="9" name="矩形 8"/>
        <dsp:cNvSpPr/>
      </dsp:nvSpPr>
      <dsp:spPr bwMode="white">
        <a:xfrm>
          <a:off x="0" y="2063206"/>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11</a:t>
          </a:r>
        </a:p>
      </dsp:txBody>
      <dsp:txXfrm>
        <a:off x="0" y="2063206"/>
        <a:ext cx="1324034" cy="662017"/>
      </dsp:txXfrm>
    </dsp:sp>
    <dsp:sp modelId="{67D4D14D-2B52-4628-B960-4AE033C7A3F1}">
      <dsp:nvSpPr>
        <dsp:cNvPr id="12" name="矩形 11"/>
        <dsp:cNvSpPr/>
      </dsp:nvSpPr>
      <dsp:spPr bwMode="white">
        <a:xfrm>
          <a:off x="1602081" y="2063206"/>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12</a:t>
          </a:r>
        </a:p>
      </dsp:txBody>
      <dsp:txXfrm>
        <a:off x="1602081" y="2063206"/>
        <a:ext cx="1324034" cy="662017"/>
      </dsp:txXfrm>
    </dsp:sp>
    <dsp:sp modelId="{428CFCB2-035A-4467-B4C6-C3D8A0EAA888}">
      <dsp:nvSpPr>
        <dsp:cNvPr id="15" name="矩形 14"/>
        <dsp:cNvSpPr/>
      </dsp:nvSpPr>
      <dsp:spPr bwMode="white">
        <a:xfrm>
          <a:off x="2403122" y="1123141"/>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2</a:t>
          </a:r>
        </a:p>
      </dsp:txBody>
      <dsp:txXfrm>
        <a:off x="2403122" y="1123141"/>
        <a:ext cx="1324034" cy="662017"/>
      </dsp:txXfrm>
    </dsp:sp>
    <dsp:sp modelId="{8CB82E57-AAE8-4E40-B473-49405E3D6628}">
      <dsp:nvSpPr>
        <dsp:cNvPr id="18" name="矩形 17"/>
        <dsp:cNvSpPr/>
      </dsp:nvSpPr>
      <dsp:spPr bwMode="white">
        <a:xfrm>
          <a:off x="4005204" y="1123141"/>
          <a:ext cx="1324034" cy="662017"/>
        </a:xfrm>
        <a:prstGeom prst="rect">
          <a:avLst/>
        </a:prstGeom>
        <a:noFill/>
        <a:ln w="28575">
          <a:solidFill>
            <a:srgbClr val="003366"/>
          </a:solidFill>
        </a:ln>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marL="0" marR="0" lvl="0" indent="0" algn="ctr" defTabSz="914400" rtl="0" eaLnBrk="1" fontAlgn="t" latinLnBrk="0" hangingPunct="1">
            <a:lnSpc>
              <a:spcPct val="100000"/>
            </a:lnSpc>
            <a:spcBef>
              <a:spcPct val="40000"/>
            </a:spcBef>
            <a:spcAft>
              <a:spcPct val="40000"/>
            </a:spcAft>
            <a:buClrTx/>
            <a:buSzTx/>
            <a:buFontTx/>
            <a:buNone/>
          </a:pPr>
          <a:r>
            <a:rPr kumimoji="1" lang="zh-CN" altLang="en-US" b="0" i="0" u="none" strike="noStrike" cap="none" normalizeH="0" baseline="0" smtClean="0">
              <a:ln>
                <a:noFill/>
              </a:ln>
              <a:solidFill>
                <a:srgbClr val="000000"/>
              </a:solidFill>
              <a:effectLst/>
              <a:latin typeface="Times New Roman" panose="02020503050405090304" charset="0"/>
              <a:ea typeface="宋体" pitchFamily="2" charset="-122"/>
            </a:rPr>
            <a:t>子模块</a:t>
          </a:r>
          <a:r>
            <a:rPr kumimoji="1" lang="en-US" altLang="zh-CN" b="0" i="0" u="none" strike="noStrike" cap="none" normalizeH="0" baseline="0" smtClean="0">
              <a:ln>
                <a:noFill/>
              </a:ln>
              <a:solidFill>
                <a:srgbClr val="000000"/>
              </a:solidFill>
              <a:effectLst/>
              <a:latin typeface="Times New Roman" panose="02020503050405090304" charset="0"/>
              <a:ea typeface="宋体" pitchFamily="2" charset="-122"/>
            </a:rPr>
            <a:t>3</a:t>
          </a:r>
        </a:p>
      </dsp:txBody>
      <dsp:txXfrm>
        <a:off x="4005204" y="1123141"/>
        <a:ext cx="1324034" cy="662017"/>
      </dsp:txXfrm>
    </dsp:sp>
    <dsp:sp modelId="{F226CC0F-BFD1-410E-B870-3B5C8A12790C}">
      <dsp:nvSpPr>
        <dsp:cNvPr id="4" name="矩形 3" hidden="1"/>
        <dsp:cNvSpPr/>
      </dsp:nvSpPr>
      <dsp:spPr>
        <a:xfrm>
          <a:off x="3462350" y="183077"/>
          <a:ext cx="264807" cy="662017"/>
        </a:xfrm>
        <a:prstGeom prst="rect">
          <a:avLst/>
        </a:prstGeom>
      </dsp:spPr>
      <dsp:txXfrm>
        <a:off x="3462350" y="183077"/>
        <a:ext cx="264807" cy="662017"/>
      </dsp:txXfrm>
    </dsp:sp>
    <dsp:sp modelId="{6CBC56B2-9DBB-4FDF-AF2A-BF05AAFB642A}">
      <dsp:nvSpPr>
        <dsp:cNvPr id="7" name="矩形 6" hidden="1"/>
        <dsp:cNvSpPr/>
      </dsp:nvSpPr>
      <dsp:spPr>
        <a:xfrm>
          <a:off x="1860268" y="1123141"/>
          <a:ext cx="264807" cy="662017"/>
        </a:xfrm>
        <a:prstGeom prst="rect">
          <a:avLst/>
        </a:prstGeom>
      </dsp:spPr>
      <dsp:txXfrm>
        <a:off x="1860268" y="1123141"/>
        <a:ext cx="264807" cy="662017"/>
      </dsp:txXfrm>
    </dsp:sp>
    <dsp:sp modelId="{6DC9651F-98F7-454D-95AD-B8F3EC982CA1}">
      <dsp:nvSpPr>
        <dsp:cNvPr id="10" name="矩形 9" hidden="1"/>
        <dsp:cNvSpPr/>
      </dsp:nvSpPr>
      <dsp:spPr>
        <a:xfrm>
          <a:off x="0" y="2063206"/>
          <a:ext cx="264807" cy="662017"/>
        </a:xfrm>
        <a:prstGeom prst="rect">
          <a:avLst/>
        </a:prstGeom>
      </dsp:spPr>
      <dsp:txXfrm>
        <a:off x="0" y="2063206"/>
        <a:ext cx="264807" cy="662017"/>
      </dsp:txXfrm>
    </dsp:sp>
    <dsp:sp modelId="{5F68E13D-CE3F-44DF-8429-3664EB7B284C}">
      <dsp:nvSpPr>
        <dsp:cNvPr id="13" name="矩形 12" hidden="1"/>
        <dsp:cNvSpPr/>
      </dsp:nvSpPr>
      <dsp:spPr>
        <a:xfrm>
          <a:off x="1602081" y="2063206"/>
          <a:ext cx="264807" cy="662017"/>
        </a:xfrm>
        <a:prstGeom prst="rect">
          <a:avLst/>
        </a:prstGeom>
      </dsp:spPr>
      <dsp:txXfrm>
        <a:off x="1602081" y="2063206"/>
        <a:ext cx="264807" cy="662017"/>
      </dsp:txXfrm>
    </dsp:sp>
    <dsp:sp modelId="{B622882D-AC8A-4BFF-82EF-67FE3E8B91D9}">
      <dsp:nvSpPr>
        <dsp:cNvPr id="16" name="矩形 15" hidden="1"/>
        <dsp:cNvSpPr/>
      </dsp:nvSpPr>
      <dsp:spPr>
        <a:xfrm>
          <a:off x="3462350" y="1123141"/>
          <a:ext cx="264807" cy="662017"/>
        </a:xfrm>
        <a:prstGeom prst="rect">
          <a:avLst/>
        </a:prstGeom>
      </dsp:spPr>
      <dsp:txXfrm>
        <a:off x="3462350" y="1123141"/>
        <a:ext cx="264807" cy="662017"/>
      </dsp:txXfrm>
    </dsp:sp>
    <dsp:sp modelId="{FE62AFD1-BFCB-4BD9-BB3C-2FEFF67E97BA}">
      <dsp:nvSpPr>
        <dsp:cNvPr id="19" name="矩形 18" hidden="1"/>
        <dsp:cNvSpPr/>
      </dsp:nvSpPr>
      <dsp:spPr>
        <a:xfrm>
          <a:off x="5064431" y="1123141"/>
          <a:ext cx="264807" cy="662017"/>
        </a:xfrm>
        <a:prstGeom prst="rect">
          <a:avLst/>
        </a:prstGeom>
      </dsp:spPr>
      <dsp:txXfrm>
        <a:off x="5064431" y="1123141"/>
        <a:ext cx="264807" cy="6620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6041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6042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6042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fld id="{456276FB-200D-0041-9A15-FD12E0D77E1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409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09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base" hangingPunct="1">
              <a:spcBef>
                <a:spcPct val="0"/>
              </a:spcBef>
              <a:spcAft>
                <a:spcPct val="0"/>
              </a:spcAft>
              <a:defRPr sz="1200" b="0">
                <a:solidFill>
                  <a:schemeClr val="tx1"/>
                </a:solidFill>
                <a:latin typeface="Times New Roman" panose="02020503050405090304" charset="0"/>
                <a:ea typeface="宋体" pitchFamily="2" charset="-122"/>
              </a:defRPr>
            </a:lvl1pPr>
          </a:lstStyle>
          <a:p>
            <a:pPr>
              <a:defRPr/>
            </a:pPr>
            <a:fld id="{7D3B2B5C-1651-4242-A6FF-4FA408692A4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50305040509030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50305040509030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50305040509030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50305040509030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50305040509030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latin typeface="Times New Roman" panose="02020503050405090304" charset="0"/>
              <a:ea typeface="宋体" pitchFamily="2" charset="-122"/>
            </a:endParaRPr>
          </a:p>
        </p:txBody>
      </p:sp>
      <p:sp>
        <p:nvSpPr>
          <p:cNvPr id="33796" name="灯片编号占位符 3"/>
          <p:cNvSpPr>
            <a:spLocks noGrp="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fld id="{94628EF8-26B0-114E-A303-1AF9BD17641D}" type="slidenum">
              <a:rPr lang="en-US" altLang="zh-CN" sz="1200" b="0">
                <a:solidFill>
                  <a:schemeClr val="tx1"/>
                </a:solidFill>
              </a:rPr>
            </a:fld>
            <a:endParaRPr lang="en-US" altLang="zh-CN" sz="1200" b="0">
              <a:solidFill>
                <a:schemeClr val="tx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0BD3C717-FB79-D64E-8C1E-16D75A09D558}" type="datetime1">
              <a:rPr lang="zh-CN" altLang="en-US"/>
            </a:fld>
            <a:endParaRPr lang="en-US" altLang="zh-C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1">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1pPr>
            <a:lvl2pPr marL="742950" indent="-28575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2pPr>
            <a:lvl3pPr marL="11430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3pPr>
            <a:lvl4pPr marL="16002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4pPr>
            <a:lvl5pPr marL="20574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9pPr>
          </a:lstStyle>
          <a:p>
            <a:pPr eaLnBrk="1" fontAlgn="t" hangingPunct="1">
              <a:spcAft>
                <a:spcPct val="40000"/>
              </a:spcAft>
              <a:buFont typeface="Wingdings" panose="05000000000000000000" pitchFamily="2" charset="2"/>
              <a:buNone/>
              <a:defRPr/>
            </a:pPr>
            <a:r>
              <a:rPr lang="en-US" altLang="zh-CN" dirty="0" smtClean="0">
                <a:solidFill>
                  <a:srgbClr val="C00000"/>
                </a:solidFill>
                <a:latin typeface="微软雅黑" panose="020B0503020204020204" pitchFamily="34" charset="-122"/>
                <a:ea typeface="微软雅黑" panose="020B0503020204020204" pitchFamily="34" charset="-122"/>
              </a:rPr>
              <a:t>2.1 </a:t>
            </a:r>
            <a:r>
              <a:rPr lang="zh-CN" altLang="en-US" dirty="0" smtClean="0">
                <a:solidFill>
                  <a:srgbClr val="C00000"/>
                </a:solidFill>
                <a:latin typeface="微软雅黑" panose="020B0503020204020204" pitchFamily="34" charset="-122"/>
                <a:ea typeface="微软雅黑" panose="020B0503020204020204" pitchFamily="34" charset="-122"/>
              </a:rPr>
              <a:t>基本概念</a:t>
            </a:r>
            <a:r>
              <a:rPr lang="en-US" altLang="zh-CN" dirty="0" smtClean="0">
                <a:solidFill>
                  <a:srgbClr val="C00000"/>
                </a:solidFill>
                <a:latin typeface="微软雅黑" panose="020B0503020204020204" pitchFamily="34" charset="-122"/>
                <a:ea typeface="微软雅黑" panose="020B0503020204020204" pitchFamily="34" charset="-122"/>
              </a:rPr>
              <a:t> </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5072062"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lnSpc>
                <a:spcPct val="120000"/>
              </a:lnSpc>
              <a:spcBef>
                <a:spcPct val="20000"/>
              </a:spcBef>
              <a:spcAft>
                <a:spcPct val="40000"/>
              </a:spcAft>
              <a:buFont typeface="Wingdings" panose="05000000000000000000" pitchFamily="2" charset="2"/>
              <a:buNone/>
            </a:pPr>
            <a:r>
              <a:rPr lang="en-US" altLang="zh-CN">
                <a:solidFill>
                  <a:srgbClr val="C00000"/>
                </a:solidFill>
                <a:latin typeface="微软雅黑" panose="020B0503020204020204" pitchFamily="34" charset="-122"/>
                <a:ea typeface="微软雅黑" panose="020B0503020204020204" pitchFamily="34" charset="-122"/>
              </a:rPr>
              <a:t>2.3 </a:t>
            </a:r>
            <a:r>
              <a:rPr lang="zh-CN" altLang="en-US">
                <a:solidFill>
                  <a:srgbClr val="C00000"/>
                </a:solidFill>
                <a:latin typeface="微软雅黑" panose="020B0503020204020204" pitchFamily="34" charset="-122"/>
                <a:ea typeface="微软雅黑" panose="020B0503020204020204" pitchFamily="34" charset="-122"/>
              </a:rPr>
              <a:t>简单的算法举例</a:t>
            </a:r>
            <a:endParaRPr lang="zh-CN" altLang="en-US">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4400550" cy="607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1pPr>
            <a:lvl2pPr marL="742950" indent="-28575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2pPr>
            <a:lvl3pPr marL="11430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3pPr>
            <a:lvl4pPr marL="16002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4pPr>
            <a:lvl5pPr marL="20574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9pPr>
          </a:lstStyle>
          <a:p>
            <a:pPr eaLnBrk="1" fontAlgn="t" hangingPunct="1">
              <a:spcAft>
                <a:spcPct val="40000"/>
              </a:spcAft>
              <a:buFont typeface="Wingdings" panose="05000000000000000000" pitchFamily="2" charset="2"/>
              <a:buNone/>
              <a:defRPr/>
            </a:pPr>
            <a:r>
              <a:rPr lang="en-US" altLang="zh-CN" dirty="0" smtClean="0">
                <a:solidFill>
                  <a:srgbClr val="C00000"/>
                </a:solidFill>
                <a:latin typeface="微软雅黑" panose="020B0503020204020204" pitchFamily="34" charset="-122"/>
                <a:ea typeface="微软雅黑" panose="020B0503020204020204" pitchFamily="34" charset="-122"/>
              </a:rPr>
              <a:t>2.2 </a:t>
            </a:r>
            <a:r>
              <a:rPr lang="zh-CN" altLang="en-US" dirty="0" smtClean="0">
                <a:solidFill>
                  <a:srgbClr val="C00000"/>
                </a:solidFill>
                <a:latin typeface="微软雅黑" panose="020B0503020204020204" pitchFamily="34" charset="-122"/>
                <a:ea typeface="微软雅黑" panose="020B0503020204020204" pitchFamily="34" charset="-122"/>
              </a:rPr>
              <a:t>算法的特性</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3" name="日期占位符 1"/>
          <p:cNvSpPr>
            <a:spLocks noGrp="1"/>
          </p:cNvSpPr>
          <p:nvPr>
            <p:ph type="dt" sz="half" idx="10"/>
          </p:nvPr>
        </p:nvSpPr>
        <p:spPr/>
        <p:txBody>
          <a:bodyPr/>
          <a:lstStyle>
            <a:lvl1pPr>
              <a:defRPr smtClean="0"/>
            </a:lvl1pPr>
          </a:lstStyle>
          <a:p>
            <a:pPr>
              <a:defRPr/>
            </a:pPr>
            <a:fld id="{14604491-274E-8247-BDD1-875958B7B549}" type="datetime1">
              <a:rPr lang="zh-CN" altLang="en-US"/>
            </a:fld>
            <a:endParaRPr lang="en-US" altLang="zh-CN"/>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4">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lnSpc>
                <a:spcPct val="120000"/>
              </a:lnSpc>
              <a:spcBef>
                <a:spcPct val="20000"/>
              </a:spcBef>
              <a:spcAft>
                <a:spcPct val="40000"/>
              </a:spcAft>
              <a:buFont typeface="Wingdings" panose="05000000000000000000" pitchFamily="2" charset="2"/>
              <a:buNone/>
            </a:pPr>
            <a:r>
              <a:rPr lang="en-US" altLang="zh-CN">
                <a:solidFill>
                  <a:srgbClr val="C00000"/>
                </a:solidFill>
                <a:latin typeface="微软雅黑" panose="020B0503020204020204" pitchFamily="34" charset="-122"/>
                <a:ea typeface="微软雅黑" panose="020B0503020204020204" pitchFamily="34" charset="-122"/>
              </a:rPr>
              <a:t>2.4 </a:t>
            </a:r>
            <a:r>
              <a:rPr lang="zh-CN" altLang="en-US">
                <a:solidFill>
                  <a:srgbClr val="C00000"/>
                </a:solidFill>
                <a:latin typeface="微软雅黑" panose="020B0503020204020204" pitchFamily="34" charset="-122"/>
                <a:ea typeface="微软雅黑" panose="020B0503020204020204" pitchFamily="34" charset="-122"/>
              </a:rPr>
              <a:t>三种基本结构</a:t>
            </a:r>
            <a:endParaRPr lang="zh-CN" altLang="en-US">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5">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44005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1pPr>
            <a:lvl2pPr marL="742950" indent="-28575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2pPr>
            <a:lvl3pPr marL="11430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3pPr>
            <a:lvl4pPr marL="16002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4pPr>
            <a:lvl5pPr marL="2057400" indent="-228600">
              <a:lnSpc>
                <a:spcPct val="120000"/>
              </a:lnSpc>
              <a:spcBef>
                <a:spcPct val="20000"/>
              </a:spcBef>
              <a:buFont typeface="Wingdings" panose="05000000000000000000" pitchFamily="2" charset="2"/>
              <a:buChar char="Ø"/>
              <a:defRPr kumimoji="1" sz="2800" b="1">
                <a:solidFill>
                  <a:schemeClr val="tx1"/>
                </a:solidFill>
                <a:latin typeface="Verdana" panose="020B0804030504040204" charset="0"/>
                <a:ea typeface="宋体" pitchFamily="2" charset="-122"/>
              </a:defRPr>
            </a:lvl5pPr>
            <a:lvl6pPr marL="25146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6pPr>
            <a:lvl7pPr marL="29718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7pPr>
            <a:lvl8pPr marL="34290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8pPr>
            <a:lvl9pPr marL="3886200" indent="-228600" eaLnBrk="0" fontAlgn="base" hangingPunct="0">
              <a:lnSpc>
                <a:spcPct val="120000"/>
              </a:lnSpc>
              <a:spcBef>
                <a:spcPct val="20000"/>
              </a:spcBef>
              <a:spcAft>
                <a:spcPct val="0"/>
              </a:spcAft>
              <a:buFont typeface="Wingdings" panose="05000000000000000000" pitchFamily="2" charset="2"/>
              <a:buChar char="Ø"/>
              <a:defRPr kumimoji="1" sz="2800" b="1">
                <a:solidFill>
                  <a:schemeClr val="tx1"/>
                </a:solidFill>
                <a:latin typeface="Verdana" panose="020B0804030504040204" charset="0"/>
                <a:ea typeface="宋体" pitchFamily="2" charset="-122"/>
              </a:defRPr>
            </a:lvl9pPr>
          </a:lstStyle>
          <a:p>
            <a:pPr eaLnBrk="1" fontAlgn="t" hangingPunct="1">
              <a:spcAft>
                <a:spcPct val="40000"/>
              </a:spcAft>
              <a:buFont typeface="Wingdings" panose="05000000000000000000" pitchFamily="2" charset="2"/>
              <a:buNone/>
              <a:defRPr/>
            </a:pPr>
            <a:r>
              <a:rPr lang="en-US" altLang="zh-CN" dirty="0" smtClean="0">
                <a:solidFill>
                  <a:srgbClr val="C00000"/>
                </a:solidFill>
                <a:latin typeface="微软雅黑" panose="020B0503020204020204" pitchFamily="34" charset="-122"/>
                <a:ea typeface="微软雅黑" panose="020B0503020204020204" pitchFamily="34" charset="-122"/>
              </a:rPr>
              <a:t>2.5 </a:t>
            </a:r>
            <a:r>
              <a:rPr lang="zh-CN" altLang="en-US" dirty="0" smtClean="0">
                <a:solidFill>
                  <a:srgbClr val="C00000"/>
                </a:solidFill>
                <a:latin typeface="微软雅黑" panose="020B0503020204020204" pitchFamily="34" charset="-122"/>
                <a:ea typeface="微软雅黑" panose="020B0503020204020204" pitchFamily="34" charset="-122"/>
              </a:rPr>
              <a:t>算法的表示</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3" name="日期占位符 1"/>
          <p:cNvSpPr>
            <a:spLocks noGrp="1"/>
          </p:cNvSpPr>
          <p:nvPr>
            <p:ph type="dt" sz="half" idx="10"/>
          </p:nvPr>
        </p:nvSpPr>
        <p:spPr/>
        <p:txBody>
          <a:bodyPr/>
          <a:lstStyle>
            <a:lvl1pPr>
              <a:defRPr smtClean="0"/>
            </a:lvl1pPr>
          </a:lstStyle>
          <a:p>
            <a:pPr>
              <a:defRPr/>
            </a:pPr>
            <a:fld id="{A7BBB1D2-C86A-DA49-8B5D-F6FBA789F626}" type="datetime1">
              <a:rPr lang="zh-CN" altLang="en-US"/>
            </a:fld>
            <a:endParaRPr lang="en-US" altLang="zh-C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2.6">
    <p:spTree>
      <p:nvGrpSpPr>
        <p:cNvPr id="1" name=""/>
        <p:cNvGrpSpPr/>
        <p:nvPr/>
      </p:nvGrpSpPr>
      <p:grpSpPr>
        <a:xfrm>
          <a:off x="0" y="0"/>
          <a:ext cx="0" cy="0"/>
          <a:chOff x="0" y="0"/>
          <a:chExt cx="0" cy="0"/>
        </a:xfrm>
      </p:grpSpPr>
      <p:sp>
        <p:nvSpPr>
          <p:cNvPr id="2" name="文本框 1"/>
          <p:cNvSpPr txBox="1">
            <a:spLocks noChangeArrowheads="1"/>
          </p:cNvSpPr>
          <p:nvPr userDrawn="1"/>
        </p:nvSpPr>
        <p:spPr bwMode="auto">
          <a:xfrm>
            <a:off x="1042988" y="31750"/>
            <a:ext cx="5072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lnSpc>
                <a:spcPct val="120000"/>
              </a:lnSpc>
              <a:spcBef>
                <a:spcPct val="20000"/>
              </a:spcBef>
              <a:spcAft>
                <a:spcPct val="40000"/>
              </a:spcAft>
              <a:buFont typeface="Wingdings" panose="05000000000000000000" pitchFamily="2" charset="2"/>
              <a:buNone/>
            </a:pPr>
            <a:r>
              <a:rPr lang="en-US" altLang="zh-CN">
                <a:solidFill>
                  <a:srgbClr val="C00000"/>
                </a:solidFill>
                <a:latin typeface="微软雅黑" panose="020B0503020204020204" pitchFamily="34" charset="-122"/>
                <a:ea typeface="微软雅黑" panose="020B0503020204020204" pitchFamily="34" charset="-122"/>
              </a:rPr>
              <a:t>2.6 </a:t>
            </a:r>
            <a:r>
              <a:rPr lang="zh-CN" altLang="en-US">
                <a:solidFill>
                  <a:srgbClr val="C00000"/>
                </a:solidFill>
                <a:latin typeface="微软雅黑" panose="020B0503020204020204" pitchFamily="34" charset="-122"/>
                <a:ea typeface="微软雅黑" panose="020B0503020204020204" pitchFamily="34" charset="-122"/>
              </a:rPr>
              <a:t>结构化程序设计</a:t>
            </a:r>
            <a:endParaRPr lang="zh-CN" altLang="en-US">
              <a:solidFill>
                <a:srgbClr val="C00000"/>
              </a:solidFill>
              <a:latin typeface="微软雅黑" panose="020B0503020204020204" pitchFamily="34" charset="-122"/>
              <a:ea typeface="微软雅黑" panose="020B0503020204020204" pitchFamily="34" charset="-122"/>
            </a:endParaRPr>
          </a:p>
        </p:txBody>
      </p:sp>
      <p:sp>
        <p:nvSpPr>
          <p:cNvPr id="3" name="日期占位符 1"/>
          <p:cNvSpPr>
            <a:spLocks noGrp="1"/>
          </p:cNvSpPr>
          <p:nvPr>
            <p:ph type="dt" sz="half" idx="10"/>
          </p:nvPr>
        </p:nvSpPr>
        <p:spPr/>
        <p:txBody>
          <a:bodyPr/>
          <a:lstStyle>
            <a:lvl1pPr>
              <a:defRPr smtClean="0"/>
            </a:lvl1pPr>
          </a:lstStyle>
          <a:p>
            <a:pPr>
              <a:defRPr/>
            </a:pPr>
            <a:fld id="{84AE91B6-F1E8-1A40-A254-E5CB1DAC150F}" type="datetime1">
              <a:rPr lang="zh-CN" altLang="en-US"/>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AA836B09-F5DB-DD4B-9687-E8D286662A5C}" type="datetime1">
              <a:rPr lang="zh-CN" altLang="en-US"/>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260350"/>
            <a:ext cx="7772400" cy="7921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9953874E-5FF2-0246-B1D5-F9F35C8D6477}" type="datetime1">
              <a:rPr lang="zh-CN" altLang="en-US"/>
            </a:fld>
            <a:endParaRPr lang="en-US" altLang="zh-CN"/>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 Target="../slides/slide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6503988"/>
            <a:ext cx="9144000" cy="354012"/>
          </a:xfrm>
          <a:prstGeom prst="rect">
            <a:avLst/>
          </a:prstGeom>
          <a:solidFill>
            <a:srgbClr val="BA0D0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lnSpc>
                <a:spcPct val="120000"/>
              </a:lnSpc>
              <a:spcBef>
                <a:spcPct val="20000"/>
              </a:spcBef>
              <a:spcAft>
                <a:spcPct val="40000"/>
              </a:spcAft>
              <a:buFont typeface="Wingdings" panose="05000000000000000000" pitchFamily="2" charset="2"/>
              <a:buChar char="Ø"/>
              <a:defRPr/>
            </a:pPr>
            <a:endParaRPr lang="zh-CN" altLang="en-US"/>
          </a:p>
        </p:txBody>
      </p:sp>
      <p:sp>
        <p:nvSpPr>
          <p:cNvPr id="1027" name="文本框 12"/>
          <p:cNvSpPr txBox="1">
            <a:spLocks noChangeArrowheads="1"/>
          </p:cNvSpPr>
          <p:nvPr userDrawn="1"/>
        </p:nvSpPr>
        <p:spPr bwMode="auto">
          <a:xfrm>
            <a:off x="5148263" y="6503988"/>
            <a:ext cx="3240087" cy="312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fontAlgn="t" hangingPunct="1">
              <a:lnSpc>
                <a:spcPct val="120000"/>
              </a:lnSpc>
              <a:spcBef>
                <a:spcPct val="20000"/>
              </a:spcBef>
              <a:spcAft>
                <a:spcPct val="40000"/>
              </a:spcAft>
              <a:buFont typeface="Wingdings" panose="05000000000000000000" pitchFamily="2" charset="2"/>
              <a:buNone/>
            </a:pPr>
            <a:r>
              <a:rPr lang="en-US" altLang="zh-CN" sz="1200">
                <a:solidFill>
                  <a:schemeClr val="bg1"/>
                </a:solidFill>
                <a:latin typeface="Verdana" panose="020B0804030504040204" charset="0"/>
              </a:rPr>
              <a:t>C</a:t>
            </a:r>
            <a:r>
              <a:rPr lang="zh-CN" altLang="en-US" sz="1200">
                <a:solidFill>
                  <a:schemeClr val="bg1"/>
                </a:solidFill>
                <a:latin typeface="Verdana" panose="020B0804030504040204" charset="0"/>
              </a:rPr>
              <a:t>语言程序设计 </a:t>
            </a:r>
            <a:r>
              <a:rPr lang="en-US" altLang="zh-CN" sz="1200">
                <a:solidFill>
                  <a:schemeClr val="bg1"/>
                </a:solidFill>
                <a:latin typeface="Verdana" panose="020B0804030504040204" charset="0"/>
              </a:rPr>
              <a:t> </a:t>
            </a:r>
            <a:r>
              <a:rPr lang="zh-CN" altLang="en-US" sz="1200">
                <a:solidFill>
                  <a:schemeClr val="bg1"/>
                </a:solidFill>
                <a:latin typeface="Verdana" panose="020B0804030504040204" charset="0"/>
              </a:rPr>
              <a:t>计数学院 林秋月</a:t>
            </a:r>
            <a:endParaRPr lang="zh-CN" altLang="en-US" sz="1200">
              <a:solidFill>
                <a:schemeClr val="bg1"/>
              </a:solidFill>
              <a:latin typeface="Verdana" panose="020B0804030504040204" charset="0"/>
            </a:endParaRPr>
          </a:p>
        </p:txBody>
      </p:sp>
      <p:sp>
        <p:nvSpPr>
          <p:cNvPr id="1028" name="文本占位符 2"/>
          <p:cNvSpPr>
            <a:spLocks noGrp="1"/>
          </p:cNvSpPr>
          <p:nvPr>
            <p:ph type="body" idx="1"/>
          </p:nvPr>
        </p:nvSpPr>
        <p:spPr bwMode="auto">
          <a:xfrm>
            <a:off x="639763" y="1342708"/>
            <a:ext cx="78867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cxnSp>
        <p:nvCxnSpPr>
          <p:cNvPr id="8" name="直接连接符 7"/>
          <p:cNvCxnSpPr/>
          <p:nvPr userDrawn="1"/>
        </p:nvCxnSpPr>
        <p:spPr>
          <a:xfrm flipV="1">
            <a:off x="0" y="536575"/>
            <a:ext cx="9144000" cy="12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0" y="122238"/>
            <a:ext cx="549275" cy="411162"/>
          </a:xfrm>
          <a:prstGeom prst="rect">
            <a:avLst/>
          </a:prstGeom>
          <a:solidFill>
            <a:srgbClr val="BA0D09"/>
          </a:solidFill>
          <a:ln>
            <a:solidFill>
              <a:srgbClr val="BA0D0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lnSpc>
                <a:spcPct val="120000"/>
              </a:lnSpc>
              <a:spcBef>
                <a:spcPct val="20000"/>
              </a:spcBef>
              <a:spcAft>
                <a:spcPct val="40000"/>
              </a:spcAft>
              <a:buFont typeface="Wingdings" panose="05000000000000000000" pitchFamily="2" charset="2"/>
              <a:buChar char="Ø"/>
              <a:defRPr/>
            </a:pPr>
            <a:endParaRPr lang="zh-CN" altLang="en-US"/>
          </a:p>
        </p:txBody>
      </p:sp>
      <p:sp>
        <p:nvSpPr>
          <p:cNvPr id="10" name="矩形 9"/>
          <p:cNvSpPr/>
          <p:nvPr userDrawn="1"/>
        </p:nvSpPr>
        <p:spPr>
          <a:xfrm>
            <a:off x="639763" y="122238"/>
            <a:ext cx="150812" cy="411162"/>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lnSpc>
                <a:spcPct val="120000"/>
              </a:lnSpc>
              <a:spcBef>
                <a:spcPct val="20000"/>
              </a:spcBef>
              <a:spcAft>
                <a:spcPct val="40000"/>
              </a:spcAft>
              <a:buFont typeface="Wingdings" panose="05000000000000000000" pitchFamily="2" charset="2"/>
              <a:buChar char="Ø"/>
              <a:defRPr/>
            </a:pPr>
            <a:endParaRPr lang="zh-CN" altLang="en-US"/>
          </a:p>
        </p:txBody>
      </p:sp>
      <p:sp>
        <p:nvSpPr>
          <p:cNvPr id="11" name="矩形 10"/>
          <p:cNvSpPr/>
          <p:nvPr userDrawn="1"/>
        </p:nvSpPr>
        <p:spPr>
          <a:xfrm>
            <a:off x="868363" y="122238"/>
            <a:ext cx="53975" cy="411162"/>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t" hangingPunct="1">
              <a:lnSpc>
                <a:spcPct val="120000"/>
              </a:lnSpc>
              <a:spcBef>
                <a:spcPct val="20000"/>
              </a:spcBef>
              <a:spcAft>
                <a:spcPct val="40000"/>
              </a:spcAft>
              <a:buFont typeface="Wingdings" panose="05000000000000000000" pitchFamily="2" charset="2"/>
              <a:buChar char="Ø"/>
              <a:defRPr/>
            </a:pPr>
            <a:endParaRPr lang="zh-CN" altLang="en-US"/>
          </a:p>
        </p:txBody>
      </p:sp>
      <p:sp>
        <p:nvSpPr>
          <p:cNvPr id="4" name="日期占位符 3"/>
          <p:cNvSpPr>
            <a:spLocks noGrp="1"/>
          </p:cNvSpPr>
          <p:nvPr>
            <p:ph type="dt" sz="half" idx="2"/>
          </p:nvPr>
        </p:nvSpPr>
        <p:spPr>
          <a:xfrm>
            <a:off x="223838" y="6508750"/>
            <a:ext cx="2057400" cy="365125"/>
          </a:xfrm>
          <a:prstGeom prst="rect">
            <a:avLst/>
          </a:prstGeom>
        </p:spPr>
        <p:txBody>
          <a:bodyPr vert="horz" lIns="91440" tIns="45720" rIns="91440" bIns="45720" rtlCol="0" anchor="ctr"/>
          <a:lstStyle>
            <a:lvl1pPr algn="l" eaLnBrk="1" fontAlgn="t" hangingPunct="1">
              <a:lnSpc>
                <a:spcPct val="120000"/>
              </a:lnSpc>
              <a:spcBef>
                <a:spcPct val="20000"/>
              </a:spcBef>
              <a:spcAft>
                <a:spcPct val="40000"/>
              </a:spcAft>
              <a:buFont typeface="Wingdings" panose="05000000000000000000" pitchFamily="2" charset="2"/>
              <a:buNone/>
              <a:defRPr sz="900" smtClean="0">
                <a:solidFill>
                  <a:schemeClr val="bg1">
                    <a:lumMod val="95000"/>
                  </a:schemeClr>
                </a:solidFill>
                <a:latin typeface="微软雅黑" panose="020B0503020204020204" pitchFamily="34" charset="-122"/>
                <a:ea typeface="微软雅黑" panose="020B0503020204020204" pitchFamily="34" charset="-122"/>
              </a:defRPr>
            </a:lvl1pPr>
          </a:lstStyle>
          <a:p>
            <a:pPr>
              <a:defRPr/>
            </a:pPr>
            <a:fld id="{C5E6C0F9-36F1-E04A-AA8D-11BC1389FCC4}" type="datetime1">
              <a:rPr lang="zh-CN" altLang="en-US"/>
            </a:fld>
            <a:endParaRPr lang="en-US" altLang="zh-CN" dirty="0"/>
          </a:p>
        </p:txBody>
      </p:sp>
      <p:pic>
        <p:nvPicPr>
          <p:cNvPr id="13" name="图片 9" descr="Untitled.png">
            <a:hlinkClick r:id="rId10" action="ppaction://hlinksldjump"/>
          </p:cNvPr>
          <p:cNvPicPr>
            <a:picLocks noChangeAspect="1"/>
          </p:cNvPicPr>
          <p:nvPr userDrawn="1"/>
        </p:nvPicPr>
        <p:blipFill>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448684" y="6183321"/>
            <a:ext cx="695316" cy="690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灯片编号占位符 5"/>
          <p:cNvSpPr txBox="1"/>
          <p:nvPr userDrawn="1"/>
        </p:nvSpPr>
        <p:spPr>
          <a:xfrm>
            <a:off x="3275892" y="6503989"/>
            <a:ext cx="1296108" cy="354012"/>
          </a:xfrm>
          <a:prstGeom prst="rect">
            <a:avLst/>
          </a:prstGeom>
        </p:spPr>
        <p:txBody>
          <a:bodyPr vert="horz" wrap="square" lIns="91440" tIns="45720" rIns="91440" bIns="45720" numCol="1" anchor="ctr" anchorCtr="0" compatLnSpc="1"/>
          <a:lstStyle>
            <a:defPPr>
              <a:defRPr lang="zh-CN"/>
            </a:defPPr>
            <a:lvl1pPr algn="r" rtl="0" fontAlgn="base">
              <a:lnSpc>
                <a:spcPct val="120000"/>
              </a:lnSpc>
              <a:spcBef>
                <a:spcPct val="20000"/>
              </a:spcBef>
              <a:spcAft>
                <a:spcPct val="0"/>
              </a:spcAft>
              <a:buFont typeface="Wingdings" panose="05000000000000000000" pitchFamily="2" charset="2"/>
              <a:buNone/>
              <a:defRPr sz="1800" b="1" kern="1200">
                <a:solidFill>
                  <a:schemeClr val="tx1"/>
                </a:solidFill>
                <a:latin typeface="Arial" panose="020B060402020209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buFont typeface="Arial" panose="020B0604020202090204" pitchFamily="34" charset="0"/>
              <a:defRPr sz="4000"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sz="4000"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sz="4000"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sz="4000"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sz="4000" kern="1200">
                <a:solidFill>
                  <a:schemeClr val="tx1"/>
                </a:solidFill>
                <a:latin typeface="Arial" panose="020B0604020202090204" pitchFamily="34" charset="0"/>
                <a:ea typeface="宋体" pitchFamily="2" charset="-122"/>
                <a:cs typeface="+mn-cs"/>
              </a:defRPr>
            </a:lvl9pPr>
          </a:lstStyle>
          <a:p>
            <a:pPr algn="l"/>
            <a:fld id="{5EC82932-3671-4E3E-9F10-87CEB810067F}" type="slidenum">
              <a:rPr lang="zh-CN" altLang="en-US" smtClean="0"/>
            </a:fld>
            <a:r>
              <a:rPr lang="en-US" altLang="zh-CN" dirty="0" smtClean="0">
                <a:latin typeface="微软雅黑" panose="020B0503020204020204" pitchFamily="34" charset="-122"/>
                <a:ea typeface="宋体" pitchFamily="2" charset="-122"/>
              </a:rPr>
              <a:t>/21</a:t>
            </a:r>
            <a:endParaRPr lang="en-US" altLang="en-US" dirty="0">
              <a:latin typeface="微软雅黑" panose="020B0503020204020204" pitchFamily="34" charset="-122"/>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p:transition>
  <p:timing>
    <p:tnLst>
      <p:par>
        <p:cTn id="1" dur="indefinite" restart="never" nodeType="tmRoot"/>
      </p:par>
    </p:tn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9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9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9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90204" pitchFamily="34" charset="0"/>
        <a:buChar char="•"/>
        <a:defRPr sz="13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6.xml"/><Relationship Id="rId10" Type="http://schemas.openxmlformats.org/officeDocument/2006/relationships/tags" Target="../tags/tag1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slide" Target="slide21.xml"/><Relationship Id="rId5" Type="http://schemas.openxmlformats.org/officeDocument/2006/relationships/slide" Target="slide8.xml"/><Relationship Id="rId4" Type="http://schemas.openxmlformats.org/officeDocument/2006/relationships/slide" Target="slide7.xml"/><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slide" Target="slide19.xml"/><Relationship Id="rId2" Type="http://schemas.openxmlformats.org/officeDocument/2006/relationships/slide" Target="slide13.xml"/><Relationship Id="rId1" Type="http://schemas.openxmlformats.org/officeDocument/2006/relationships/slide" Target="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9500"/>
            <a:ext cx="9144000" cy="2951163"/>
          </a:xfrm>
          <a:prstGeom prst="rect">
            <a:avLst/>
          </a:prstGeom>
          <a:gradFill flip="none" rotWithShape="1">
            <a:gsLst>
              <a:gs pos="0">
                <a:srgbClr val="BA0D09">
                  <a:shade val="30000"/>
                  <a:satMod val="115000"/>
                </a:srgbClr>
              </a:gs>
              <a:gs pos="50000">
                <a:srgbClr val="BA0D09">
                  <a:shade val="67500"/>
                  <a:satMod val="115000"/>
                </a:srgbClr>
              </a:gs>
              <a:gs pos="100000">
                <a:srgbClr val="BA0D0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20000"/>
              </a:lnSpc>
              <a:spcBef>
                <a:spcPct val="20000"/>
              </a:spcBef>
              <a:buFont typeface="Wingdings" panose="05000000000000000000" pitchFamily="2" charset="2"/>
              <a:buChar char="Ø"/>
              <a:defRPr/>
            </a:pPr>
            <a:endParaRPr lang="zh-CN" altLang="en-US" dirty="0">
              <a:solidFill>
                <a:srgbClr val="FFFFFF"/>
              </a:solidFill>
            </a:endParaRPr>
          </a:p>
          <a:p>
            <a:pPr algn="ctr" eaLnBrk="1" hangingPunct="1">
              <a:lnSpc>
                <a:spcPct val="120000"/>
              </a:lnSpc>
              <a:spcBef>
                <a:spcPct val="20000"/>
              </a:spcBef>
              <a:buFont typeface="Wingdings" panose="05000000000000000000" pitchFamily="2" charset="2"/>
              <a:buChar char="Ø"/>
              <a:defRPr/>
            </a:pPr>
            <a:endParaRPr lang="zh-CN" altLang="en-US" dirty="0">
              <a:solidFill>
                <a:srgbClr val="FFFFFF"/>
              </a:solidFill>
            </a:endParaRPr>
          </a:p>
        </p:txBody>
      </p:sp>
      <p:pic>
        <p:nvPicPr>
          <p:cNvPr id="2" name="图片 1"/>
          <p:cNvPicPr>
            <a:picLocks noChangeAspect="1"/>
          </p:cNvPicPr>
          <p:nvPr/>
        </p:nvPicPr>
        <p:blipFill rotWithShape="1">
          <a:blip r:embed="rId1">
            <a:duotone>
              <a:schemeClr val="accent2">
                <a:shade val="45000"/>
                <a:satMod val="135000"/>
              </a:schemeClr>
              <a:prstClr val="white"/>
            </a:duotone>
            <a:extLst>
              <a:ext uri="{28A0092B-C50C-407E-A947-70E740481C1C}">
                <a14:useLocalDpi xmlns:a14="http://schemas.microsoft.com/office/drawing/2010/main" val="0"/>
              </a:ext>
            </a:extLst>
          </a:blip>
          <a:srcRect r="78" b="16001"/>
          <a:stretch>
            <a:fillRect/>
          </a:stretch>
        </p:blipFill>
        <p:spPr>
          <a:xfrm>
            <a:off x="179512" y="3429000"/>
            <a:ext cx="5976664" cy="1675133"/>
          </a:xfrm>
          <a:prstGeom prst="rect">
            <a:avLst/>
          </a:prstGeom>
          <a:ln>
            <a:noFill/>
          </a:ln>
          <a:effectLst>
            <a:softEdge rad="112500"/>
          </a:effectLst>
        </p:spPr>
      </p:pic>
      <p:sp>
        <p:nvSpPr>
          <p:cNvPr id="5" name="WordArt 2"/>
          <p:cNvSpPr>
            <a:spLocks noChangeArrowheads="1" noChangeShapeType="1"/>
          </p:cNvSpPr>
          <p:nvPr/>
        </p:nvSpPr>
        <p:spPr bwMode="auto">
          <a:xfrm>
            <a:off x="1187624" y="2852936"/>
            <a:ext cx="7740352" cy="936104"/>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138"/>
              </a:avLst>
            </a:prstTxWarp>
          </a:bodyPr>
          <a:lstStyle/>
          <a:p>
            <a:pPr>
              <a:lnSpc>
                <a:spcPct val="120000"/>
              </a:lnSpc>
              <a:spcBef>
                <a:spcPct val="20000"/>
              </a:spcBef>
              <a:buFont typeface="Wingdings" panose="05000000000000000000" pitchFamily="2" charset="2"/>
              <a:buNone/>
              <a:defRPr/>
            </a:pPr>
            <a:r>
              <a:rPr lang="en-US" altLang="zh-CN" sz="5400" dirty="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2.</a:t>
            </a:r>
            <a:r>
              <a:rPr lang="zh-CN" altLang="en-US" sz="5400" dirty="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 程序的灵魂</a:t>
            </a:r>
            <a:r>
              <a:rPr lang="en-US" altLang="zh-CN" sz="5400" dirty="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a:t>
            </a:r>
            <a:r>
              <a:rPr lang="zh-CN" altLang="en-US" sz="5400" dirty="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算法</a:t>
            </a:r>
            <a:endParaRPr lang="zh-CN" altLang="en-US" sz="5400" dirty="0">
              <a:ln w="0"/>
              <a:solidFill>
                <a:srgbClr val="FFFFFF"/>
              </a:solidFill>
              <a:effectLst>
                <a:glow rad="63500">
                  <a:schemeClr val="accent4">
                    <a:satMod val="175000"/>
                    <a:alpha val="40000"/>
                  </a:schemeClr>
                </a:glow>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10"/>
          <p:cNvGrpSpPr/>
          <p:nvPr/>
        </p:nvGrpSpPr>
        <p:grpSpPr bwMode="auto">
          <a:xfrm>
            <a:off x="250825" y="765175"/>
            <a:ext cx="8640763" cy="5616575"/>
            <a:chOff x="336" y="672"/>
            <a:chExt cx="5232" cy="3424"/>
          </a:xfrm>
        </p:grpSpPr>
        <p:sp>
          <p:nvSpPr>
            <p:cNvPr id="23558" name="AutoShape 6"/>
            <p:cNvSpPr>
              <a:spLocks noChangeAspect="1" noChangeArrowheads="1" noTextEdit="1"/>
            </p:cNvSpPr>
            <p:nvPr/>
          </p:nvSpPr>
          <p:spPr bwMode="auto">
            <a:xfrm>
              <a:off x="336" y="672"/>
              <a:ext cx="5232" cy="3424"/>
            </a:xfrm>
            <a:prstGeom prst="rect">
              <a:avLst/>
            </a:prstGeom>
            <a:noFill/>
            <a:ln>
              <a:noFill/>
            </a:ln>
            <a:extLst>
              <a:ext uri="{909E8E84-426E-40DD-AFC4-6F175D3DCCD1}">
                <a14:hiddenFill xmlns:a14="http://schemas.microsoft.com/office/drawing/2010/main">
                  <a:solidFill>
                    <a:srgbClr val="000066">
                      <a:alpha val="90979"/>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9" name="Rectangle 8"/>
            <p:cNvSpPr>
              <a:spLocks noChangeArrowheads="1"/>
            </p:cNvSpPr>
            <p:nvPr/>
          </p:nvSpPr>
          <p:spPr bwMode="auto">
            <a:xfrm>
              <a:off x="369" y="720"/>
              <a:ext cx="3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60" name="Rectangle 9"/>
            <p:cNvSpPr>
              <a:spLocks noChangeArrowheads="1"/>
            </p:cNvSpPr>
            <p:nvPr/>
          </p:nvSpPr>
          <p:spPr bwMode="auto">
            <a:xfrm>
              <a:off x="661" y="2035"/>
              <a:ext cx="7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61" name="Rectangle 10"/>
            <p:cNvSpPr>
              <a:spLocks noChangeArrowheads="1"/>
            </p:cNvSpPr>
            <p:nvPr/>
          </p:nvSpPr>
          <p:spPr bwMode="auto">
            <a:xfrm>
              <a:off x="766" y="2053"/>
              <a:ext cx="588"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1900">
                  <a:latin typeface="宋体" pitchFamily="2" charset="-122"/>
                </a:rPr>
                <a:t>顺序结构</a:t>
              </a:r>
              <a:endParaRPr lang="zh-CN" altLang="en-US" sz="1800">
                <a:solidFill>
                  <a:schemeClr val="tx1"/>
                </a:solidFill>
              </a:endParaRPr>
            </a:p>
          </p:txBody>
        </p:sp>
        <p:sp>
          <p:nvSpPr>
            <p:cNvPr id="23562" name="Rectangle 11"/>
            <p:cNvSpPr>
              <a:spLocks noChangeArrowheads="1"/>
            </p:cNvSpPr>
            <p:nvPr/>
          </p:nvSpPr>
          <p:spPr bwMode="auto">
            <a:xfrm>
              <a:off x="1355" y="2047"/>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63" name="Rectangle 12"/>
            <p:cNvSpPr>
              <a:spLocks noChangeArrowheads="1"/>
            </p:cNvSpPr>
            <p:nvPr/>
          </p:nvSpPr>
          <p:spPr bwMode="auto">
            <a:xfrm>
              <a:off x="780" y="1040"/>
              <a:ext cx="484" cy="246"/>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64" name="Rectangle 13"/>
            <p:cNvSpPr>
              <a:spLocks noChangeArrowheads="1"/>
            </p:cNvSpPr>
            <p:nvPr/>
          </p:nvSpPr>
          <p:spPr bwMode="auto">
            <a:xfrm>
              <a:off x="904" y="1071"/>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65" name="Rectangle 14"/>
            <p:cNvSpPr>
              <a:spLocks noChangeArrowheads="1"/>
            </p:cNvSpPr>
            <p:nvPr/>
          </p:nvSpPr>
          <p:spPr bwMode="auto">
            <a:xfrm>
              <a:off x="1003" y="1073"/>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66" name="Rectangle 15"/>
            <p:cNvSpPr>
              <a:spLocks noChangeArrowheads="1"/>
            </p:cNvSpPr>
            <p:nvPr/>
          </p:nvSpPr>
          <p:spPr bwMode="auto">
            <a:xfrm>
              <a:off x="1109" y="1073"/>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67" name="Rectangle 16"/>
            <p:cNvSpPr>
              <a:spLocks noChangeArrowheads="1"/>
            </p:cNvSpPr>
            <p:nvPr/>
          </p:nvSpPr>
          <p:spPr bwMode="auto">
            <a:xfrm>
              <a:off x="780" y="1511"/>
              <a:ext cx="484" cy="249"/>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68" name="Rectangle 17"/>
            <p:cNvSpPr>
              <a:spLocks noChangeArrowheads="1"/>
            </p:cNvSpPr>
            <p:nvPr/>
          </p:nvSpPr>
          <p:spPr bwMode="auto">
            <a:xfrm>
              <a:off x="904" y="1542"/>
              <a:ext cx="2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69" name="Rectangle 18"/>
            <p:cNvSpPr>
              <a:spLocks noChangeArrowheads="1"/>
            </p:cNvSpPr>
            <p:nvPr/>
          </p:nvSpPr>
          <p:spPr bwMode="auto">
            <a:xfrm>
              <a:off x="1005" y="1545"/>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B</a:t>
              </a:r>
              <a:endParaRPr lang="en-US" altLang="zh-CN" sz="1800">
                <a:solidFill>
                  <a:schemeClr val="tx1"/>
                </a:solidFill>
              </a:endParaRPr>
            </a:p>
          </p:txBody>
        </p:sp>
        <p:sp>
          <p:nvSpPr>
            <p:cNvPr id="23570" name="Rectangle 19"/>
            <p:cNvSpPr>
              <a:spLocks noChangeArrowheads="1"/>
            </p:cNvSpPr>
            <p:nvPr/>
          </p:nvSpPr>
          <p:spPr bwMode="auto">
            <a:xfrm>
              <a:off x="1104" y="1545"/>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71" name="Rectangle 20"/>
            <p:cNvSpPr>
              <a:spLocks noChangeArrowheads="1"/>
            </p:cNvSpPr>
            <p:nvPr/>
          </p:nvSpPr>
          <p:spPr bwMode="auto">
            <a:xfrm>
              <a:off x="1857" y="1332"/>
              <a:ext cx="484"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72" name="Rectangle 21"/>
            <p:cNvSpPr>
              <a:spLocks noChangeArrowheads="1"/>
            </p:cNvSpPr>
            <p:nvPr/>
          </p:nvSpPr>
          <p:spPr bwMode="auto">
            <a:xfrm>
              <a:off x="1981" y="1363"/>
              <a:ext cx="2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73" name="Rectangle 22"/>
            <p:cNvSpPr>
              <a:spLocks noChangeArrowheads="1"/>
            </p:cNvSpPr>
            <p:nvPr/>
          </p:nvSpPr>
          <p:spPr bwMode="auto">
            <a:xfrm>
              <a:off x="2083" y="1365"/>
              <a:ext cx="105"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74" name="Rectangle 23"/>
            <p:cNvSpPr>
              <a:spLocks noChangeArrowheads="1"/>
            </p:cNvSpPr>
            <p:nvPr/>
          </p:nvSpPr>
          <p:spPr bwMode="auto">
            <a:xfrm>
              <a:off x="2188" y="1365"/>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75" name="Rectangle 24"/>
            <p:cNvSpPr>
              <a:spLocks noChangeArrowheads="1"/>
            </p:cNvSpPr>
            <p:nvPr/>
          </p:nvSpPr>
          <p:spPr bwMode="auto">
            <a:xfrm>
              <a:off x="2922" y="1332"/>
              <a:ext cx="486"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76" name="Rectangle 25"/>
            <p:cNvSpPr>
              <a:spLocks noChangeArrowheads="1"/>
            </p:cNvSpPr>
            <p:nvPr/>
          </p:nvSpPr>
          <p:spPr bwMode="auto">
            <a:xfrm>
              <a:off x="3048" y="1363"/>
              <a:ext cx="23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77" name="Rectangle 26"/>
            <p:cNvSpPr>
              <a:spLocks noChangeArrowheads="1"/>
            </p:cNvSpPr>
            <p:nvPr/>
          </p:nvSpPr>
          <p:spPr bwMode="auto">
            <a:xfrm>
              <a:off x="3147" y="1365"/>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B</a:t>
              </a:r>
              <a:endParaRPr lang="en-US" altLang="zh-CN" sz="1800">
                <a:solidFill>
                  <a:schemeClr val="tx1"/>
                </a:solidFill>
              </a:endParaRPr>
            </a:p>
          </p:txBody>
        </p:sp>
        <p:sp>
          <p:nvSpPr>
            <p:cNvPr id="23578" name="Rectangle 27"/>
            <p:cNvSpPr>
              <a:spLocks noChangeArrowheads="1"/>
            </p:cNvSpPr>
            <p:nvPr/>
          </p:nvSpPr>
          <p:spPr bwMode="auto">
            <a:xfrm>
              <a:off x="3249" y="1365"/>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79" name="Rectangle 28"/>
            <p:cNvSpPr>
              <a:spLocks noChangeArrowheads="1"/>
            </p:cNvSpPr>
            <p:nvPr/>
          </p:nvSpPr>
          <p:spPr bwMode="auto">
            <a:xfrm>
              <a:off x="780" y="3314"/>
              <a:ext cx="484" cy="246"/>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0" name="Rectangle 29"/>
            <p:cNvSpPr>
              <a:spLocks noChangeArrowheads="1"/>
            </p:cNvSpPr>
            <p:nvPr/>
          </p:nvSpPr>
          <p:spPr bwMode="auto">
            <a:xfrm>
              <a:off x="904" y="3345"/>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1" name="Rectangle 30"/>
            <p:cNvSpPr>
              <a:spLocks noChangeArrowheads="1"/>
            </p:cNvSpPr>
            <p:nvPr/>
          </p:nvSpPr>
          <p:spPr bwMode="auto">
            <a:xfrm>
              <a:off x="1001" y="3348"/>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82" name="Rectangle 31"/>
            <p:cNvSpPr>
              <a:spLocks noChangeArrowheads="1"/>
            </p:cNvSpPr>
            <p:nvPr/>
          </p:nvSpPr>
          <p:spPr bwMode="auto">
            <a:xfrm>
              <a:off x="1097" y="3348"/>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83" name="Rectangle 32"/>
            <p:cNvSpPr>
              <a:spLocks noChangeArrowheads="1"/>
            </p:cNvSpPr>
            <p:nvPr/>
          </p:nvSpPr>
          <p:spPr bwMode="auto">
            <a:xfrm>
              <a:off x="2395" y="2680"/>
              <a:ext cx="486"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4" name="Rectangle 33"/>
            <p:cNvSpPr>
              <a:spLocks noChangeArrowheads="1"/>
            </p:cNvSpPr>
            <p:nvPr/>
          </p:nvSpPr>
          <p:spPr bwMode="auto">
            <a:xfrm>
              <a:off x="2521" y="2713"/>
              <a:ext cx="23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5" name="Rectangle 34"/>
            <p:cNvSpPr>
              <a:spLocks noChangeArrowheads="1"/>
            </p:cNvSpPr>
            <p:nvPr/>
          </p:nvSpPr>
          <p:spPr bwMode="auto">
            <a:xfrm>
              <a:off x="2616" y="2713"/>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86" name="Rectangle 35"/>
            <p:cNvSpPr>
              <a:spLocks noChangeArrowheads="1"/>
            </p:cNvSpPr>
            <p:nvPr/>
          </p:nvSpPr>
          <p:spPr bwMode="auto">
            <a:xfrm>
              <a:off x="2713" y="2713"/>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87" name="Rectangle 36"/>
            <p:cNvSpPr>
              <a:spLocks noChangeArrowheads="1"/>
            </p:cNvSpPr>
            <p:nvPr/>
          </p:nvSpPr>
          <p:spPr bwMode="auto">
            <a:xfrm>
              <a:off x="4898" y="1129"/>
              <a:ext cx="484"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8" name="Rectangle 37"/>
            <p:cNvSpPr>
              <a:spLocks noChangeArrowheads="1"/>
            </p:cNvSpPr>
            <p:nvPr/>
          </p:nvSpPr>
          <p:spPr bwMode="auto">
            <a:xfrm>
              <a:off x="5022" y="1162"/>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89" name="Rectangle 38"/>
            <p:cNvSpPr>
              <a:spLocks noChangeArrowheads="1"/>
            </p:cNvSpPr>
            <p:nvPr/>
          </p:nvSpPr>
          <p:spPr bwMode="auto">
            <a:xfrm>
              <a:off x="5093" y="1162"/>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90" name="Rectangle 39"/>
            <p:cNvSpPr>
              <a:spLocks noChangeArrowheads="1"/>
            </p:cNvSpPr>
            <p:nvPr/>
          </p:nvSpPr>
          <p:spPr bwMode="auto">
            <a:xfrm>
              <a:off x="5188" y="1234"/>
              <a:ext cx="5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300"/>
                <a:t>1</a:t>
              </a:r>
              <a:endParaRPr lang="en-US" altLang="zh-CN" sz="1800">
                <a:solidFill>
                  <a:schemeClr val="tx1"/>
                </a:solidFill>
              </a:endParaRPr>
            </a:p>
          </p:txBody>
        </p:sp>
        <p:sp>
          <p:nvSpPr>
            <p:cNvPr id="23591" name="Rectangle 40"/>
            <p:cNvSpPr>
              <a:spLocks noChangeArrowheads="1"/>
            </p:cNvSpPr>
            <p:nvPr/>
          </p:nvSpPr>
          <p:spPr bwMode="auto">
            <a:xfrm>
              <a:off x="5252" y="1162"/>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92" name="Rectangle 41"/>
            <p:cNvSpPr>
              <a:spLocks noChangeArrowheads="1"/>
            </p:cNvSpPr>
            <p:nvPr/>
          </p:nvSpPr>
          <p:spPr bwMode="auto">
            <a:xfrm>
              <a:off x="4898" y="1762"/>
              <a:ext cx="484" cy="248"/>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93" name="Rectangle 42"/>
            <p:cNvSpPr>
              <a:spLocks noChangeArrowheads="1"/>
            </p:cNvSpPr>
            <p:nvPr/>
          </p:nvSpPr>
          <p:spPr bwMode="auto">
            <a:xfrm>
              <a:off x="5022" y="1795"/>
              <a:ext cx="23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94" name="Rectangle 43"/>
            <p:cNvSpPr>
              <a:spLocks noChangeArrowheads="1"/>
            </p:cNvSpPr>
            <p:nvPr/>
          </p:nvSpPr>
          <p:spPr bwMode="auto">
            <a:xfrm>
              <a:off x="5093" y="1795"/>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595" name="Rectangle 44"/>
            <p:cNvSpPr>
              <a:spLocks noChangeArrowheads="1"/>
            </p:cNvSpPr>
            <p:nvPr/>
          </p:nvSpPr>
          <p:spPr bwMode="auto">
            <a:xfrm>
              <a:off x="5188" y="1867"/>
              <a:ext cx="5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300"/>
                <a:t>2</a:t>
              </a:r>
              <a:endParaRPr lang="en-US" altLang="zh-CN" sz="1800">
                <a:solidFill>
                  <a:schemeClr val="tx1"/>
                </a:solidFill>
              </a:endParaRPr>
            </a:p>
          </p:txBody>
        </p:sp>
        <p:sp>
          <p:nvSpPr>
            <p:cNvPr id="23596" name="Rectangle 45"/>
            <p:cNvSpPr>
              <a:spLocks noChangeArrowheads="1"/>
            </p:cNvSpPr>
            <p:nvPr/>
          </p:nvSpPr>
          <p:spPr bwMode="auto">
            <a:xfrm>
              <a:off x="5252" y="1795"/>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597" name="Rectangle 46"/>
            <p:cNvSpPr>
              <a:spLocks noChangeArrowheads="1"/>
            </p:cNvSpPr>
            <p:nvPr/>
          </p:nvSpPr>
          <p:spPr bwMode="auto">
            <a:xfrm>
              <a:off x="4898" y="2905"/>
              <a:ext cx="484" cy="246"/>
            </a:xfrm>
            <a:prstGeom prst="rect">
              <a:avLst/>
            </a:prstGeom>
            <a:noFill/>
            <a:ln w="190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98" name="Rectangle 47"/>
            <p:cNvSpPr>
              <a:spLocks noChangeArrowheads="1"/>
            </p:cNvSpPr>
            <p:nvPr/>
          </p:nvSpPr>
          <p:spPr bwMode="auto">
            <a:xfrm>
              <a:off x="5022" y="2936"/>
              <a:ext cx="23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599" name="Rectangle 48"/>
            <p:cNvSpPr>
              <a:spLocks noChangeArrowheads="1"/>
            </p:cNvSpPr>
            <p:nvPr/>
          </p:nvSpPr>
          <p:spPr bwMode="auto">
            <a:xfrm>
              <a:off x="5093" y="2938"/>
              <a:ext cx="10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A</a:t>
              </a:r>
              <a:endParaRPr lang="en-US" altLang="zh-CN" sz="1800">
                <a:solidFill>
                  <a:schemeClr val="tx1"/>
                </a:solidFill>
              </a:endParaRPr>
            </a:p>
          </p:txBody>
        </p:sp>
        <p:sp>
          <p:nvSpPr>
            <p:cNvPr id="23600" name="Rectangle 49"/>
            <p:cNvSpPr>
              <a:spLocks noChangeArrowheads="1"/>
            </p:cNvSpPr>
            <p:nvPr/>
          </p:nvSpPr>
          <p:spPr bwMode="auto">
            <a:xfrm>
              <a:off x="5185" y="3010"/>
              <a:ext cx="5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300" i="1"/>
                <a:t>n</a:t>
              </a:r>
              <a:endParaRPr lang="en-US" altLang="zh-CN" sz="1800">
                <a:solidFill>
                  <a:schemeClr val="tx1"/>
                </a:solidFill>
              </a:endParaRPr>
            </a:p>
          </p:txBody>
        </p:sp>
        <p:sp>
          <p:nvSpPr>
            <p:cNvPr id="23601" name="Rectangle 50"/>
            <p:cNvSpPr>
              <a:spLocks noChangeArrowheads="1"/>
            </p:cNvSpPr>
            <p:nvPr/>
          </p:nvSpPr>
          <p:spPr bwMode="auto">
            <a:xfrm>
              <a:off x="5252" y="2938"/>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i="1"/>
                <a:t> </a:t>
              </a:r>
              <a:endParaRPr lang="en-US" altLang="zh-CN" sz="1800">
                <a:solidFill>
                  <a:schemeClr val="tx1"/>
                </a:solidFill>
              </a:endParaRPr>
            </a:p>
          </p:txBody>
        </p:sp>
        <p:sp>
          <p:nvSpPr>
            <p:cNvPr id="23602" name="Freeform 51"/>
            <p:cNvSpPr/>
            <p:nvPr/>
          </p:nvSpPr>
          <p:spPr bwMode="auto">
            <a:xfrm>
              <a:off x="2325" y="897"/>
              <a:ext cx="647" cy="368"/>
            </a:xfrm>
            <a:custGeom>
              <a:avLst/>
              <a:gdLst>
                <a:gd name="T0" fmla="*/ 324 w 647"/>
                <a:gd name="T1" fmla="*/ 0 h 368"/>
                <a:gd name="T2" fmla="*/ 0 w 647"/>
                <a:gd name="T3" fmla="*/ 184 h 368"/>
                <a:gd name="T4" fmla="*/ 324 w 647"/>
                <a:gd name="T5" fmla="*/ 368 h 368"/>
                <a:gd name="T6" fmla="*/ 647 w 647"/>
                <a:gd name="T7" fmla="*/ 184 h 368"/>
                <a:gd name="T8" fmla="*/ 324 w 647"/>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368">
                  <a:moveTo>
                    <a:pt x="324" y="0"/>
                  </a:moveTo>
                  <a:lnTo>
                    <a:pt x="0" y="184"/>
                  </a:lnTo>
                  <a:lnTo>
                    <a:pt x="324" y="368"/>
                  </a:lnTo>
                  <a:lnTo>
                    <a:pt x="647" y="184"/>
                  </a:lnTo>
                  <a:lnTo>
                    <a:pt x="324"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3" name="Rectangle 52"/>
            <p:cNvSpPr>
              <a:spLocks noChangeArrowheads="1"/>
            </p:cNvSpPr>
            <p:nvPr/>
          </p:nvSpPr>
          <p:spPr bwMode="auto">
            <a:xfrm>
              <a:off x="2529" y="995"/>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04" name="Rectangle 53"/>
            <p:cNvSpPr>
              <a:spLocks noChangeArrowheads="1"/>
            </p:cNvSpPr>
            <p:nvPr/>
          </p:nvSpPr>
          <p:spPr bwMode="auto">
            <a:xfrm>
              <a:off x="2636" y="997"/>
              <a:ext cx="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a:t>
              </a:r>
              <a:endParaRPr lang="en-US" altLang="zh-CN" sz="1800">
                <a:solidFill>
                  <a:schemeClr val="tx1"/>
                </a:solidFill>
              </a:endParaRPr>
            </a:p>
          </p:txBody>
        </p:sp>
        <p:sp>
          <p:nvSpPr>
            <p:cNvPr id="23605" name="Rectangle 54"/>
            <p:cNvSpPr>
              <a:spLocks noChangeArrowheads="1"/>
            </p:cNvSpPr>
            <p:nvPr/>
          </p:nvSpPr>
          <p:spPr bwMode="auto">
            <a:xfrm>
              <a:off x="2726" y="997"/>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06" name="Freeform 55"/>
            <p:cNvSpPr/>
            <p:nvPr/>
          </p:nvSpPr>
          <p:spPr bwMode="auto">
            <a:xfrm>
              <a:off x="2314" y="3163"/>
              <a:ext cx="645" cy="371"/>
            </a:xfrm>
            <a:custGeom>
              <a:avLst/>
              <a:gdLst>
                <a:gd name="T0" fmla="*/ 323 w 645"/>
                <a:gd name="T1" fmla="*/ 0 h 371"/>
                <a:gd name="T2" fmla="*/ 0 w 645"/>
                <a:gd name="T3" fmla="*/ 185 h 371"/>
                <a:gd name="T4" fmla="*/ 323 w 645"/>
                <a:gd name="T5" fmla="*/ 371 h 371"/>
                <a:gd name="T6" fmla="*/ 645 w 645"/>
                <a:gd name="T7" fmla="*/ 185 h 371"/>
                <a:gd name="T8" fmla="*/ 323 w 645"/>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371">
                  <a:moveTo>
                    <a:pt x="323" y="0"/>
                  </a:moveTo>
                  <a:lnTo>
                    <a:pt x="0" y="185"/>
                  </a:lnTo>
                  <a:lnTo>
                    <a:pt x="323" y="371"/>
                  </a:lnTo>
                  <a:lnTo>
                    <a:pt x="645" y="185"/>
                  </a:lnTo>
                  <a:lnTo>
                    <a:pt x="323"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7" name="Rectangle 56"/>
            <p:cNvSpPr>
              <a:spLocks noChangeArrowheads="1"/>
            </p:cNvSpPr>
            <p:nvPr/>
          </p:nvSpPr>
          <p:spPr bwMode="auto">
            <a:xfrm>
              <a:off x="2517" y="3263"/>
              <a:ext cx="24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08" name="Rectangle 57"/>
            <p:cNvSpPr>
              <a:spLocks noChangeArrowheads="1"/>
            </p:cNvSpPr>
            <p:nvPr/>
          </p:nvSpPr>
          <p:spPr bwMode="auto">
            <a:xfrm>
              <a:off x="2623" y="3263"/>
              <a:ext cx="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a:t>
              </a:r>
              <a:endParaRPr lang="en-US" altLang="zh-CN" sz="1800">
                <a:solidFill>
                  <a:schemeClr val="tx1"/>
                </a:solidFill>
              </a:endParaRPr>
            </a:p>
          </p:txBody>
        </p:sp>
        <p:sp>
          <p:nvSpPr>
            <p:cNvPr id="23609" name="Rectangle 58"/>
            <p:cNvSpPr>
              <a:spLocks noChangeArrowheads="1"/>
            </p:cNvSpPr>
            <p:nvPr/>
          </p:nvSpPr>
          <p:spPr bwMode="auto">
            <a:xfrm>
              <a:off x="2713" y="3263"/>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10" name="Freeform 59"/>
            <p:cNvSpPr/>
            <p:nvPr/>
          </p:nvSpPr>
          <p:spPr bwMode="auto">
            <a:xfrm>
              <a:off x="3844" y="1052"/>
              <a:ext cx="647" cy="368"/>
            </a:xfrm>
            <a:custGeom>
              <a:avLst/>
              <a:gdLst>
                <a:gd name="T0" fmla="*/ 325 w 647"/>
                <a:gd name="T1" fmla="*/ 0 h 368"/>
                <a:gd name="T2" fmla="*/ 0 w 647"/>
                <a:gd name="T3" fmla="*/ 184 h 368"/>
                <a:gd name="T4" fmla="*/ 325 w 647"/>
                <a:gd name="T5" fmla="*/ 368 h 368"/>
                <a:gd name="T6" fmla="*/ 647 w 647"/>
                <a:gd name="T7" fmla="*/ 184 h 368"/>
                <a:gd name="T8" fmla="*/ 325 w 647"/>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368">
                  <a:moveTo>
                    <a:pt x="325" y="0"/>
                  </a:moveTo>
                  <a:lnTo>
                    <a:pt x="0" y="184"/>
                  </a:lnTo>
                  <a:lnTo>
                    <a:pt x="325" y="368"/>
                  </a:lnTo>
                  <a:lnTo>
                    <a:pt x="647" y="184"/>
                  </a:lnTo>
                  <a:lnTo>
                    <a:pt x="325"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1" name="Rectangle 60"/>
            <p:cNvSpPr>
              <a:spLocks noChangeArrowheads="1"/>
            </p:cNvSpPr>
            <p:nvPr/>
          </p:nvSpPr>
          <p:spPr bwMode="auto">
            <a:xfrm>
              <a:off x="4036" y="1150"/>
              <a:ext cx="2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12" name="Rectangle 61"/>
            <p:cNvSpPr>
              <a:spLocks noChangeArrowheads="1"/>
            </p:cNvSpPr>
            <p:nvPr/>
          </p:nvSpPr>
          <p:spPr bwMode="auto">
            <a:xfrm>
              <a:off x="4078" y="1152"/>
              <a:ext cx="24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P=1</a:t>
              </a:r>
              <a:endParaRPr lang="en-US" altLang="zh-CN" sz="1800">
                <a:solidFill>
                  <a:schemeClr val="tx1"/>
                </a:solidFill>
              </a:endParaRPr>
            </a:p>
          </p:txBody>
        </p:sp>
        <p:sp>
          <p:nvSpPr>
            <p:cNvPr id="23613" name="Rectangle 62"/>
            <p:cNvSpPr>
              <a:spLocks noChangeArrowheads="1"/>
            </p:cNvSpPr>
            <p:nvPr/>
          </p:nvSpPr>
          <p:spPr bwMode="auto">
            <a:xfrm>
              <a:off x="4327" y="1152"/>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14" name="Freeform 63"/>
            <p:cNvSpPr/>
            <p:nvPr/>
          </p:nvSpPr>
          <p:spPr bwMode="auto">
            <a:xfrm>
              <a:off x="3844" y="1671"/>
              <a:ext cx="647" cy="370"/>
            </a:xfrm>
            <a:custGeom>
              <a:avLst/>
              <a:gdLst>
                <a:gd name="T0" fmla="*/ 325 w 647"/>
                <a:gd name="T1" fmla="*/ 0 h 370"/>
                <a:gd name="T2" fmla="*/ 0 w 647"/>
                <a:gd name="T3" fmla="*/ 186 h 370"/>
                <a:gd name="T4" fmla="*/ 325 w 647"/>
                <a:gd name="T5" fmla="*/ 370 h 370"/>
                <a:gd name="T6" fmla="*/ 647 w 647"/>
                <a:gd name="T7" fmla="*/ 186 h 370"/>
                <a:gd name="T8" fmla="*/ 325 w 647"/>
                <a:gd name="T9" fmla="*/ 0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370">
                  <a:moveTo>
                    <a:pt x="325" y="0"/>
                  </a:moveTo>
                  <a:lnTo>
                    <a:pt x="0" y="186"/>
                  </a:lnTo>
                  <a:lnTo>
                    <a:pt x="325" y="370"/>
                  </a:lnTo>
                  <a:lnTo>
                    <a:pt x="647" y="186"/>
                  </a:lnTo>
                  <a:lnTo>
                    <a:pt x="325"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5" name="Rectangle 64"/>
            <p:cNvSpPr>
              <a:spLocks noChangeArrowheads="1"/>
            </p:cNvSpPr>
            <p:nvPr/>
          </p:nvSpPr>
          <p:spPr bwMode="auto">
            <a:xfrm>
              <a:off x="4036" y="1770"/>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16" name="Rectangle 65"/>
            <p:cNvSpPr>
              <a:spLocks noChangeArrowheads="1"/>
            </p:cNvSpPr>
            <p:nvPr/>
          </p:nvSpPr>
          <p:spPr bwMode="auto">
            <a:xfrm>
              <a:off x="4078" y="1770"/>
              <a:ext cx="24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P=2</a:t>
              </a:r>
              <a:endParaRPr lang="en-US" altLang="zh-CN" sz="1800">
                <a:solidFill>
                  <a:schemeClr val="tx1"/>
                </a:solidFill>
              </a:endParaRPr>
            </a:p>
          </p:txBody>
        </p:sp>
        <p:sp>
          <p:nvSpPr>
            <p:cNvPr id="23617" name="Rectangle 66"/>
            <p:cNvSpPr>
              <a:spLocks noChangeArrowheads="1"/>
            </p:cNvSpPr>
            <p:nvPr/>
          </p:nvSpPr>
          <p:spPr bwMode="auto">
            <a:xfrm>
              <a:off x="4327" y="1770"/>
              <a:ext cx="3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18" name="Freeform 67"/>
            <p:cNvSpPr/>
            <p:nvPr/>
          </p:nvSpPr>
          <p:spPr bwMode="auto">
            <a:xfrm>
              <a:off x="3844" y="2835"/>
              <a:ext cx="647" cy="370"/>
            </a:xfrm>
            <a:custGeom>
              <a:avLst/>
              <a:gdLst>
                <a:gd name="T0" fmla="*/ 325 w 647"/>
                <a:gd name="T1" fmla="*/ 0 h 370"/>
                <a:gd name="T2" fmla="*/ 0 w 647"/>
                <a:gd name="T3" fmla="*/ 184 h 370"/>
                <a:gd name="T4" fmla="*/ 325 w 647"/>
                <a:gd name="T5" fmla="*/ 370 h 370"/>
                <a:gd name="T6" fmla="*/ 647 w 647"/>
                <a:gd name="T7" fmla="*/ 184 h 370"/>
                <a:gd name="T8" fmla="*/ 325 w 647"/>
                <a:gd name="T9" fmla="*/ 0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7" h="370">
                  <a:moveTo>
                    <a:pt x="325" y="0"/>
                  </a:moveTo>
                  <a:lnTo>
                    <a:pt x="0" y="184"/>
                  </a:lnTo>
                  <a:lnTo>
                    <a:pt x="325" y="370"/>
                  </a:lnTo>
                  <a:lnTo>
                    <a:pt x="647" y="184"/>
                  </a:lnTo>
                  <a:lnTo>
                    <a:pt x="325"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9" name="Rectangle 68"/>
            <p:cNvSpPr>
              <a:spLocks noChangeArrowheads="1"/>
            </p:cNvSpPr>
            <p:nvPr/>
          </p:nvSpPr>
          <p:spPr bwMode="auto">
            <a:xfrm>
              <a:off x="4036" y="2932"/>
              <a:ext cx="26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20" name="Rectangle 69"/>
            <p:cNvSpPr>
              <a:spLocks noChangeArrowheads="1"/>
            </p:cNvSpPr>
            <p:nvPr/>
          </p:nvSpPr>
          <p:spPr bwMode="auto">
            <a:xfrm>
              <a:off x="4074" y="2934"/>
              <a:ext cx="173"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a:t>
              </a:r>
              <a:endParaRPr lang="en-US" altLang="zh-CN" sz="1800">
                <a:solidFill>
                  <a:schemeClr val="tx1"/>
                </a:solidFill>
              </a:endParaRPr>
            </a:p>
          </p:txBody>
        </p:sp>
        <p:sp>
          <p:nvSpPr>
            <p:cNvPr id="23621" name="Rectangle 70"/>
            <p:cNvSpPr>
              <a:spLocks noChangeArrowheads="1"/>
            </p:cNvSpPr>
            <p:nvPr/>
          </p:nvSpPr>
          <p:spPr bwMode="auto">
            <a:xfrm>
              <a:off x="4248" y="2934"/>
              <a:ext cx="8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i="1"/>
                <a:t>n</a:t>
              </a:r>
              <a:endParaRPr lang="en-US" altLang="zh-CN" sz="1800">
                <a:solidFill>
                  <a:schemeClr val="tx1"/>
                </a:solidFill>
              </a:endParaRPr>
            </a:p>
          </p:txBody>
        </p:sp>
        <p:sp>
          <p:nvSpPr>
            <p:cNvPr id="23622" name="Rectangle 71"/>
            <p:cNvSpPr>
              <a:spLocks noChangeArrowheads="1"/>
            </p:cNvSpPr>
            <p:nvPr/>
          </p:nvSpPr>
          <p:spPr bwMode="auto">
            <a:xfrm>
              <a:off x="4327" y="2934"/>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23" name="Line 72"/>
            <p:cNvSpPr>
              <a:spLocks noChangeShapeType="1"/>
            </p:cNvSpPr>
            <p:nvPr/>
          </p:nvSpPr>
          <p:spPr bwMode="auto">
            <a:xfrm>
              <a:off x="1020" y="815"/>
              <a:ext cx="1" cy="13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4" name="Freeform 73"/>
            <p:cNvSpPr/>
            <p:nvPr/>
          </p:nvSpPr>
          <p:spPr bwMode="auto">
            <a:xfrm>
              <a:off x="977" y="947"/>
              <a:ext cx="89" cy="89"/>
            </a:xfrm>
            <a:custGeom>
              <a:avLst/>
              <a:gdLst>
                <a:gd name="T0" fmla="*/ 0 w 89"/>
                <a:gd name="T1" fmla="*/ 0 h 89"/>
                <a:gd name="T2" fmla="*/ 45 w 89"/>
                <a:gd name="T3" fmla="*/ 89 h 89"/>
                <a:gd name="T4" fmla="*/ 89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5" y="89"/>
                  </a:lnTo>
                  <a:lnTo>
                    <a:pt x="89" y="0"/>
                  </a:lnTo>
                  <a:lnTo>
                    <a:pt x="0" y="0"/>
                  </a:lnTo>
                  <a:close/>
                </a:path>
              </a:pathLst>
            </a:custGeom>
            <a:solidFill>
              <a:srgbClr val="000000"/>
            </a:solidFill>
            <a:ln w="9525">
              <a:solidFill>
                <a:schemeClr val="accent2"/>
              </a:solidFill>
              <a:round/>
            </a:ln>
          </p:spPr>
          <p:txBody>
            <a:bodyPr/>
            <a:lstStyle/>
            <a:p>
              <a:endParaRPr lang="zh-CN" altLang="en-US"/>
            </a:p>
          </p:txBody>
        </p:sp>
        <p:sp>
          <p:nvSpPr>
            <p:cNvPr id="23625" name="Line 75"/>
            <p:cNvSpPr>
              <a:spLocks noChangeShapeType="1"/>
            </p:cNvSpPr>
            <p:nvPr/>
          </p:nvSpPr>
          <p:spPr bwMode="auto">
            <a:xfrm>
              <a:off x="1020" y="1286"/>
              <a:ext cx="1" cy="14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6" name="Freeform 76"/>
            <p:cNvSpPr/>
            <p:nvPr/>
          </p:nvSpPr>
          <p:spPr bwMode="auto">
            <a:xfrm>
              <a:off x="977" y="1427"/>
              <a:ext cx="89" cy="89"/>
            </a:xfrm>
            <a:custGeom>
              <a:avLst/>
              <a:gdLst>
                <a:gd name="T0" fmla="*/ 0 w 89"/>
                <a:gd name="T1" fmla="*/ 0 h 89"/>
                <a:gd name="T2" fmla="*/ 45 w 89"/>
                <a:gd name="T3" fmla="*/ 89 h 89"/>
                <a:gd name="T4" fmla="*/ 89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5" y="89"/>
                  </a:lnTo>
                  <a:lnTo>
                    <a:pt x="89"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27" name="Line 78"/>
            <p:cNvSpPr>
              <a:spLocks noChangeShapeType="1"/>
            </p:cNvSpPr>
            <p:nvPr/>
          </p:nvSpPr>
          <p:spPr bwMode="auto">
            <a:xfrm>
              <a:off x="1020" y="1766"/>
              <a:ext cx="1" cy="1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28" name="Freeform 79"/>
            <p:cNvSpPr/>
            <p:nvPr/>
          </p:nvSpPr>
          <p:spPr bwMode="auto">
            <a:xfrm>
              <a:off x="977" y="1902"/>
              <a:ext cx="89" cy="89"/>
            </a:xfrm>
            <a:custGeom>
              <a:avLst/>
              <a:gdLst>
                <a:gd name="T0" fmla="*/ 0 w 89"/>
                <a:gd name="T1" fmla="*/ 0 h 89"/>
                <a:gd name="T2" fmla="*/ 45 w 89"/>
                <a:gd name="T3" fmla="*/ 89 h 89"/>
                <a:gd name="T4" fmla="*/ 89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5" y="89"/>
                  </a:lnTo>
                  <a:lnTo>
                    <a:pt x="89"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29" name="Freeform 81"/>
            <p:cNvSpPr/>
            <p:nvPr/>
          </p:nvSpPr>
          <p:spPr bwMode="auto">
            <a:xfrm>
              <a:off x="698" y="2692"/>
              <a:ext cx="645" cy="370"/>
            </a:xfrm>
            <a:custGeom>
              <a:avLst/>
              <a:gdLst>
                <a:gd name="T0" fmla="*/ 322 w 645"/>
                <a:gd name="T1" fmla="*/ 0 h 370"/>
                <a:gd name="T2" fmla="*/ 0 w 645"/>
                <a:gd name="T3" fmla="*/ 186 h 370"/>
                <a:gd name="T4" fmla="*/ 322 w 645"/>
                <a:gd name="T5" fmla="*/ 370 h 370"/>
                <a:gd name="T6" fmla="*/ 645 w 645"/>
                <a:gd name="T7" fmla="*/ 186 h 370"/>
                <a:gd name="T8" fmla="*/ 322 w 645"/>
                <a:gd name="T9" fmla="*/ 0 h 3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5" h="370">
                  <a:moveTo>
                    <a:pt x="322" y="0"/>
                  </a:moveTo>
                  <a:lnTo>
                    <a:pt x="0" y="186"/>
                  </a:lnTo>
                  <a:lnTo>
                    <a:pt x="322" y="370"/>
                  </a:lnTo>
                  <a:lnTo>
                    <a:pt x="645" y="186"/>
                  </a:lnTo>
                  <a:lnTo>
                    <a:pt x="322" y="0"/>
                  </a:lnTo>
                  <a:close/>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30" name="Rectangle 82"/>
            <p:cNvSpPr>
              <a:spLocks noChangeArrowheads="1"/>
            </p:cNvSpPr>
            <p:nvPr/>
          </p:nvSpPr>
          <p:spPr bwMode="auto">
            <a:xfrm>
              <a:off x="900" y="2791"/>
              <a:ext cx="24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31" name="Rectangle 83"/>
            <p:cNvSpPr>
              <a:spLocks noChangeArrowheads="1"/>
            </p:cNvSpPr>
            <p:nvPr/>
          </p:nvSpPr>
          <p:spPr bwMode="auto">
            <a:xfrm>
              <a:off x="1009" y="2791"/>
              <a:ext cx="89"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P</a:t>
              </a:r>
              <a:endParaRPr lang="en-US" altLang="zh-CN" sz="1800">
                <a:solidFill>
                  <a:schemeClr val="tx1"/>
                </a:solidFill>
              </a:endParaRPr>
            </a:p>
          </p:txBody>
        </p:sp>
        <p:sp>
          <p:nvSpPr>
            <p:cNvPr id="23632" name="Rectangle 84"/>
            <p:cNvSpPr>
              <a:spLocks noChangeArrowheads="1"/>
            </p:cNvSpPr>
            <p:nvPr/>
          </p:nvSpPr>
          <p:spPr bwMode="auto">
            <a:xfrm>
              <a:off x="1099" y="2791"/>
              <a:ext cx="37"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33" name="Line 85"/>
            <p:cNvSpPr>
              <a:spLocks noChangeShapeType="1"/>
            </p:cNvSpPr>
            <p:nvPr/>
          </p:nvSpPr>
          <p:spPr bwMode="auto">
            <a:xfrm>
              <a:off x="1020" y="2419"/>
              <a:ext cx="1" cy="19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34" name="Freeform 86"/>
            <p:cNvSpPr/>
            <p:nvPr/>
          </p:nvSpPr>
          <p:spPr bwMode="auto">
            <a:xfrm>
              <a:off x="977" y="2609"/>
              <a:ext cx="89" cy="89"/>
            </a:xfrm>
            <a:custGeom>
              <a:avLst/>
              <a:gdLst>
                <a:gd name="T0" fmla="*/ 0 w 89"/>
                <a:gd name="T1" fmla="*/ 0 h 89"/>
                <a:gd name="T2" fmla="*/ 45 w 89"/>
                <a:gd name="T3" fmla="*/ 89 h 89"/>
                <a:gd name="T4" fmla="*/ 89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5" y="89"/>
                  </a:lnTo>
                  <a:lnTo>
                    <a:pt x="89"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35" name="Line 88"/>
            <p:cNvSpPr>
              <a:spLocks noChangeShapeType="1"/>
            </p:cNvSpPr>
            <p:nvPr/>
          </p:nvSpPr>
          <p:spPr bwMode="auto">
            <a:xfrm>
              <a:off x="1020" y="3070"/>
              <a:ext cx="1" cy="16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36" name="Freeform 89"/>
            <p:cNvSpPr/>
            <p:nvPr/>
          </p:nvSpPr>
          <p:spPr bwMode="auto">
            <a:xfrm>
              <a:off x="977" y="3226"/>
              <a:ext cx="118" cy="108"/>
            </a:xfrm>
            <a:custGeom>
              <a:avLst/>
              <a:gdLst>
                <a:gd name="T0" fmla="*/ 0 w 89"/>
                <a:gd name="T1" fmla="*/ 0 h 88"/>
                <a:gd name="T2" fmla="*/ 80 w 89"/>
                <a:gd name="T3" fmla="*/ 133 h 88"/>
                <a:gd name="T4" fmla="*/ 156 w 89"/>
                <a:gd name="T5" fmla="*/ 0 h 88"/>
                <a:gd name="T6" fmla="*/ 0 w 89"/>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8">
                  <a:moveTo>
                    <a:pt x="0" y="0"/>
                  </a:moveTo>
                  <a:lnTo>
                    <a:pt x="45" y="88"/>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37" name="Line 91"/>
            <p:cNvSpPr>
              <a:spLocks noChangeShapeType="1"/>
            </p:cNvSpPr>
            <p:nvPr/>
          </p:nvSpPr>
          <p:spPr bwMode="auto">
            <a:xfrm>
              <a:off x="412" y="2541"/>
              <a:ext cx="513"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38" name="Freeform 92"/>
            <p:cNvSpPr/>
            <p:nvPr/>
          </p:nvSpPr>
          <p:spPr bwMode="auto">
            <a:xfrm>
              <a:off x="921" y="2498"/>
              <a:ext cx="89" cy="89"/>
            </a:xfrm>
            <a:custGeom>
              <a:avLst/>
              <a:gdLst>
                <a:gd name="T0" fmla="*/ 0 w 89"/>
                <a:gd name="T1" fmla="*/ 89 h 89"/>
                <a:gd name="T2" fmla="*/ 89 w 89"/>
                <a:gd name="T3" fmla="*/ 43 h 89"/>
                <a:gd name="T4" fmla="*/ 0 w 89"/>
                <a:gd name="T5" fmla="*/ 0 h 89"/>
                <a:gd name="T6" fmla="*/ 0 w 89"/>
                <a:gd name="T7" fmla="*/ 89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89"/>
                  </a:moveTo>
                  <a:lnTo>
                    <a:pt x="89" y="43"/>
                  </a:lnTo>
                  <a:lnTo>
                    <a:pt x="0" y="0"/>
                  </a:lnTo>
                  <a:lnTo>
                    <a:pt x="0" y="89"/>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39" name="Line 94"/>
            <p:cNvSpPr>
              <a:spLocks noChangeShapeType="1"/>
            </p:cNvSpPr>
            <p:nvPr/>
          </p:nvSpPr>
          <p:spPr bwMode="auto">
            <a:xfrm>
              <a:off x="412" y="2541"/>
              <a:ext cx="1" cy="120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0" name="Line 95"/>
            <p:cNvSpPr>
              <a:spLocks noChangeShapeType="1"/>
            </p:cNvSpPr>
            <p:nvPr/>
          </p:nvSpPr>
          <p:spPr bwMode="auto">
            <a:xfrm>
              <a:off x="421" y="3742"/>
              <a:ext cx="593"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1" name="Line 96"/>
            <p:cNvSpPr>
              <a:spLocks noChangeShapeType="1"/>
            </p:cNvSpPr>
            <p:nvPr/>
          </p:nvSpPr>
          <p:spPr bwMode="auto">
            <a:xfrm flipV="1">
              <a:off x="1020" y="3560"/>
              <a:ext cx="1" cy="18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2" name="Freeform 97"/>
            <p:cNvSpPr/>
            <p:nvPr/>
          </p:nvSpPr>
          <p:spPr bwMode="auto">
            <a:xfrm>
              <a:off x="1337" y="2889"/>
              <a:ext cx="194" cy="707"/>
            </a:xfrm>
            <a:custGeom>
              <a:avLst/>
              <a:gdLst>
                <a:gd name="T0" fmla="*/ 0 w 194"/>
                <a:gd name="T1" fmla="*/ 0 h 707"/>
                <a:gd name="T2" fmla="*/ 194 w 194"/>
                <a:gd name="T3" fmla="*/ 0 h 707"/>
                <a:gd name="T4" fmla="*/ 194 w 194"/>
                <a:gd name="T5" fmla="*/ 707 h 707"/>
                <a:gd name="T6" fmla="*/ 0 60000 65536"/>
                <a:gd name="T7" fmla="*/ 0 60000 65536"/>
                <a:gd name="T8" fmla="*/ 0 60000 65536"/>
              </a:gdLst>
              <a:ahLst/>
              <a:cxnLst>
                <a:cxn ang="T6">
                  <a:pos x="T0" y="T1"/>
                </a:cxn>
                <a:cxn ang="T7">
                  <a:pos x="T2" y="T3"/>
                </a:cxn>
                <a:cxn ang="T8">
                  <a:pos x="T4" y="T5"/>
                </a:cxn>
              </a:cxnLst>
              <a:rect l="0" t="0" r="r" b="b"/>
              <a:pathLst>
                <a:path w="194" h="707">
                  <a:moveTo>
                    <a:pt x="0" y="0"/>
                  </a:moveTo>
                  <a:lnTo>
                    <a:pt x="194" y="0"/>
                  </a:lnTo>
                  <a:lnTo>
                    <a:pt x="194" y="707"/>
                  </a:lnTo>
                </a:path>
              </a:pathLst>
            </a:custGeom>
            <a:noFill/>
            <a:ln w="19050">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43" name="Freeform 98"/>
            <p:cNvSpPr/>
            <p:nvPr/>
          </p:nvSpPr>
          <p:spPr bwMode="auto">
            <a:xfrm>
              <a:off x="1487" y="3591"/>
              <a:ext cx="118" cy="107"/>
            </a:xfrm>
            <a:custGeom>
              <a:avLst/>
              <a:gdLst>
                <a:gd name="T0" fmla="*/ 0 w 89"/>
                <a:gd name="T1" fmla="*/ 0 h 87"/>
                <a:gd name="T2" fmla="*/ 77 w 89"/>
                <a:gd name="T3" fmla="*/ 132 h 87"/>
                <a:gd name="T4" fmla="*/ 156 w 89"/>
                <a:gd name="T5" fmla="*/ 0 h 87"/>
                <a:gd name="T6" fmla="*/ 0 w 89"/>
                <a:gd name="T7" fmla="*/ 0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7">
                  <a:moveTo>
                    <a:pt x="0" y="0"/>
                  </a:moveTo>
                  <a:lnTo>
                    <a:pt x="44" y="87"/>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44" name="Line 100"/>
            <p:cNvSpPr>
              <a:spLocks noChangeShapeType="1"/>
            </p:cNvSpPr>
            <p:nvPr/>
          </p:nvSpPr>
          <p:spPr bwMode="auto">
            <a:xfrm flipH="1">
              <a:off x="2087" y="1073"/>
              <a:ext cx="231"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5" name="Line 101"/>
            <p:cNvSpPr>
              <a:spLocks noChangeShapeType="1"/>
            </p:cNvSpPr>
            <p:nvPr/>
          </p:nvSpPr>
          <p:spPr bwMode="auto">
            <a:xfrm>
              <a:off x="2089" y="1079"/>
              <a:ext cx="1" cy="16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6" name="Freeform 102"/>
            <p:cNvSpPr/>
            <p:nvPr/>
          </p:nvSpPr>
          <p:spPr bwMode="auto">
            <a:xfrm>
              <a:off x="2046" y="1239"/>
              <a:ext cx="88" cy="86"/>
            </a:xfrm>
            <a:custGeom>
              <a:avLst/>
              <a:gdLst>
                <a:gd name="T0" fmla="*/ 0 w 88"/>
                <a:gd name="T1" fmla="*/ 0 h 86"/>
                <a:gd name="T2" fmla="*/ 43 w 88"/>
                <a:gd name="T3" fmla="*/ 86 h 86"/>
                <a:gd name="T4" fmla="*/ 88 w 88"/>
                <a:gd name="T5" fmla="*/ 0 h 86"/>
                <a:gd name="T6" fmla="*/ 0 w 88"/>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86">
                  <a:moveTo>
                    <a:pt x="0" y="0"/>
                  </a:moveTo>
                  <a:lnTo>
                    <a:pt x="43" y="86"/>
                  </a:lnTo>
                  <a:lnTo>
                    <a:pt x="88"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47" name="Line 104"/>
            <p:cNvSpPr>
              <a:spLocks noChangeShapeType="1"/>
            </p:cNvSpPr>
            <p:nvPr/>
          </p:nvSpPr>
          <p:spPr bwMode="auto">
            <a:xfrm flipH="1">
              <a:off x="2965" y="1073"/>
              <a:ext cx="195"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8" name="Line 105"/>
            <p:cNvSpPr>
              <a:spLocks noChangeShapeType="1"/>
            </p:cNvSpPr>
            <p:nvPr/>
          </p:nvSpPr>
          <p:spPr bwMode="auto">
            <a:xfrm>
              <a:off x="3162" y="1079"/>
              <a:ext cx="1" cy="16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49" name="Freeform 106"/>
            <p:cNvSpPr/>
            <p:nvPr/>
          </p:nvSpPr>
          <p:spPr bwMode="auto">
            <a:xfrm>
              <a:off x="3118" y="1239"/>
              <a:ext cx="89" cy="86"/>
            </a:xfrm>
            <a:custGeom>
              <a:avLst/>
              <a:gdLst>
                <a:gd name="T0" fmla="*/ 0 w 89"/>
                <a:gd name="T1" fmla="*/ 0 h 86"/>
                <a:gd name="T2" fmla="*/ 46 w 89"/>
                <a:gd name="T3" fmla="*/ 86 h 86"/>
                <a:gd name="T4" fmla="*/ 89 w 89"/>
                <a:gd name="T5" fmla="*/ 0 h 86"/>
                <a:gd name="T6" fmla="*/ 0 w 89"/>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6">
                  <a:moveTo>
                    <a:pt x="0" y="0"/>
                  </a:moveTo>
                  <a:lnTo>
                    <a:pt x="46" y="86"/>
                  </a:lnTo>
                  <a:lnTo>
                    <a:pt x="89"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50" name="Line 108"/>
            <p:cNvSpPr>
              <a:spLocks noChangeShapeType="1"/>
            </p:cNvSpPr>
            <p:nvPr/>
          </p:nvSpPr>
          <p:spPr bwMode="auto">
            <a:xfrm>
              <a:off x="2093" y="1584"/>
              <a:ext cx="1" cy="17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1" name="Line 109"/>
            <p:cNvSpPr>
              <a:spLocks noChangeShapeType="1"/>
            </p:cNvSpPr>
            <p:nvPr/>
          </p:nvSpPr>
          <p:spPr bwMode="auto">
            <a:xfrm>
              <a:off x="3158" y="1584"/>
              <a:ext cx="1" cy="17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2" name="Line 110"/>
            <p:cNvSpPr>
              <a:spLocks noChangeShapeType="1"/>
            </p:cNvSpPr>
            <p:nvPr/>
          </p:nvSpPr>
          <p:spPr bwMode="auto">
            <a:xfrm>
              <a:off x="2093" y="1766"/>
              <a:ext cx="106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3" name="Line 111"/>
            <p:cNvSpPr>
              <a:spLocks noChangeShapeType="1"/>
            </p:cNvSpPr>
            <p:nvPr/>
          </p:nvSpPr>
          <p:spPr bwMode="auto">
            <a:xfrm>
              <a:off x="2643" y="1770"/>
              <a:ext cx="1" cy="14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4" name="Freeform 112"/>
            <p:cNvSpPr/>
            <p:nvPr/>
          </p:nvSpPr>
          <p:spPr bwMode="auto">
            <a:xfrm>
              <a:off x="2600" y="1911"/>
              <a:ext cx="88" cy="88"/>
            </a:xfrm>
            <a:custGeom>
              <a:avLst/>
              <a:gdLst>
                <a:gd name="T0" fmla="*/ 0 w 88"/>
                <a:gd name="T1" fmla="*/ 0 h 88"/>
                <a:gd name="T2" fmla="*/ 43 w 88"/>
                <a:gd name="T3" fmla="*/ 88 h 88"/>
                <a:gd name="T4" fmla="*/ 88 w 88"/>
                <a:gd name="T5" fmla="*/ 0 h 88"/>
                <a:gd name="T6" fmla="*/ 0 w 88"/>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88">
                  <a:moveTo>
                    <a:pt x="0" y="0"/>
                  </a:moveTo>
                  <a:lnTo>
                    <a:pt x="43" y="88"/>
                  </a:lnTo>
                  <a:lnTo>
                    <a:pt x="88"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55" name="Line 114"/>
            <p:cNvSpPr>
              <a:spLocks noChangeShapeType="1"/>
            </p:cNvSpPr>
            <p:nvPr/>
          </p:nvSpPr>
          <p:spPr bwMode="auto">
            <a:xfrm>
              <a:off x="2637" y="2450"/>
              <a:ext cx="1" cy="14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6" name="Freeform 115"/>
            <p:cNvSpPr/>
            <p:nvPr/>
          </p:nvSpPr>
          <p:spPr bwMode="auto">
            <a:xfrm>
              <a:off x="2593" y="2589"/>
              <a:ext cx="118" cy="109"/>
            </a:xfrm>
            <a:custGeom>
              <a:avLst/>
              <a:gdLst>
                <a:gd name="T0" fmla="*/ 0 w 89"/>
                <a:gd name="T1" fmla="*/ 0 h 89"/>
                <a:gd name="T2" fmla="*/ 81 w 89"/>
                <a:gd name="T3" fmla="*/ 133 h 89"/>
                <a:gd name="T4" fmla="*/ 156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6" y="89"/>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57" name="Line 117"/>
            <p:cNvSpPr>
              <a:spLocks noChangeShapeType="1"/>
            </p:cNvSpPr>
            <p:nvPr/>
          </p:nvSpPr>
          <p:spPr bwMode="auto">
            <a:xfrm>
              <a:off x="2637" y="2934"/>
              <a:ext cx="1" cy="14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8" name="Freeform 118"/>
            <p:cNvSpPr/>
            <p:nvPr/>
          </p:nvSpPr>
          <p:spPr bwMode="auto">
            <a:xfrm>
              <a:off x="2593" y="3075"/>
              <a:ext cx="118" cy="105"/>
            </a:xfrm>
            <a:custGeom>
              <a:avLst/>
              <a:gdLst>
                <a:gd name="T0" fmla="*/ 0 w 89"/>
                <a:gd name="T1" fmla="*/ 0 h 86"/>
                <a:gd name="T2" fmla="*/ 81 w 89"/>
                <a:gd name="T3" fmla="*/ 128 h 86"/>
                <a:gd name="T4" fmla="*/ 156 w 89"/>
                <a:gd name="T5" fmla="*/ 0 h 86"/>
                <a:gd name="T6" fmla="*/ 0 w 89"/>
                <a:gd name="T7" fmla="*/ 0 h 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6">
                  <a:moveTo>
                    <a:pt x="0" y="0"/>
                  </a:moveTo>
                  <a:lnTo>
                    <a:pt x="46" y="86"/>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59" name="Line 120"/>
            <p:cNvSpPr>
              <a:spLocks noChangeShapeType="1"/>
            </p:cNvSpPr>
            <p:nvPr/>
          </p:nvSpPr>
          <p:spPr bwMode="auto">
            <a:xfrm>
              <a:off x="2637" y="3536"/>
              <a:ext cx="1" cy="14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0" name="Freeform 121"/>
            <p:cNvSpPr/>
            <p:nvPr/>
          </p:nvSpPr>
          <p:spPr bwMode="auto">
            <a:xfrm>
              <a:off x="2593" y="3674"/>
              <a:ext cx="118" cy="107"/>
            </a:xfrm>
            <a:custGeom>
              <a:avLst/>
              <a:gdLst>
                <a:gd name="T0" fmla="*/ 0 w 89"/>
                <a:gd name="T1" fmla="*/ 0 h 87"/>
                <a:gd name="T2" fmla="*/ 81 w 89"/>
                <a:gd name="T3" fmla="*/ 132 h 87"/>
                <a:gd name="T4" fmla="*/ 156 w 89"/>
                <a:gd name="T5" fmla="*/ 0 h 87"/>
                <a:gd name="T6" fmla="*/ 0 w 89"/>
                <a:gd name="T7" fmla="*/ 0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7">
                  <a:moveTo>
                    <a:pt x="0" y="0"/>
                  </a:moveTo>
                  <a:lnTo>
                    <a:pt x="46" y="87"/>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61" name="Line 123"/>
            <p:cNvSpPr>
              <a:spLocks noChangeShapeType="1"/>
            </p:cNvSpPr>
            <p:nvPr/>
          </p:nvSpPr>
          <p:spPr bwMode="auto">
            <a:xfrm>
              <a:off x="2959" y="3348"/>
              <a:ext cx="168"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2" name="Line 124"/>
            <p:cNvSpPr>
              <a:spLocks noChangeShapeType="1"/>
            </p:cNvSpPr>
            <p:nvPr/>
          </p:nvSpPr>
          <p:spPr bwMode="auto">
            <a:xfrm flipV="1">
              <a:off x="3133" y="2520"/>
              <a:ext cx="1" cy="82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3" name="Line 125"/>
            <p:cNvSpPr>
              <a:spLocks noChangeShapeType="1"/>
            </p:cNvSpPr>
            <p:nvPr/>
          </p:nvSpPr>
          <p:spPr bwMode="auto">
            <a:xfrm flipH="1">
              <a:off x="2726" y="2514"/>
              <a:ext cx="407"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4" name="Freeform 126"/>
            <p:cNvSpPr/>
            <p:nvPr/>
          </p:nvSpPr>
          <p:spPr bwMode="auto">
            <a:xfrm>
              <a:off x="2643" y="2471"/>
              <a:ext cx="118" cy="109"/>
            </a:xfrm>
            <a:custGeom>
              <a:avLst/>
              <a:gdLst>
                <a:gd name="T0" fmla="*/ 156 w 89"/>
                <a:gd name="T1" fmla="*/ 0 h 89"/>
                <a:gd name="T2" fmla="*/ 0 w 89"/>
                <a:gd name="T3" fmla="*/ 67 h 89"/>
                <a:gd name="T4" fmla="*/ 156 w 89"/>
                <a:gd name="T5" fmla="*/ 133 h 89"/>
                <a:gd name="T6" fmla="*/ 156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89" y="0"/>
                  </a:moveTo>
                  <a:lnTo>
                    <a:pt x="0" y="45"/>
                  </a:lnTo>
                  <a:lnTo>
                    <a:pt x="89" y="89"/>
                  </a:lnTo>
                  <a:lnTo>
                    <a:pt x="89" y="0"/>
                  </a:lnTo>
                  <a:close/>
                </a:path>
              </a:pathLst>
            </a:custGeom>
            <a:solidFill>
              <a:schemeClr val="accent2"/>
            </a:solidFill>
            <a:ln w="9525">
              <a:solidFill>
                <a:schemeClr val="accent2"/>
              </a:solidFill>
              <a:round/>
            </a:ln>
          </p:spPr>
          <p:txBody>
            <a:bodyPr/>
            <a:lstStyle/>
            <a:p>
              <a:endParaRPr lang="zh-CN" altLang="en-US"/>
            </a:p>
          </p:txBody>
        </p:sp>
        <p:grpSp>
          <p:nvGrpSpPr>
            <p:cNvPr id="23665" name="Group 130"/>
            <p:cNvGrpSpPr/>
            <p:nvPr/>
          </p:nvGrpSpPr>
          <p:grpSpPr bwMode="auto">
            <a:xfrm>
              <a:off x="4125" y="724"/>
              <a:ext cx="89" cy="324"/>
              <a:chOff x="4125" y="724"/>
              <a:chExt cx="89" cy="324"/>
            </a:xfrm>
          </p:grpSpPr>
          <p:sp>
            <p:nvSpPr>
              <p:cNvPr id="23736" name="Line 128"/>
              <p:cNvSpPr>
                <a:spLocks noChangeShapeType="1"/>
              </p:cNvSpPr>
              <p:nvPr/>
            </p:nvSpPr>
            <p:spPr bwMode="auto">
              <a:xfrm>
                <a:off x="4169" y="724"/>
                <a:ext cx="1"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737" name="Freeform 129"/>
              <p:cNvSpPr/>
              <p:nvPr/>
            </p:nvSpPr>
            <p:spPr bwMode="auto">
              <a:xfrm>
                <a:off x="4125" y="959"/>
                <a:ext cx="89" cy="89"/>
              </a:xfrm>
              <a:custGeom>
                <a:avLst/>
                <a:gdLst>
                  <a:gd name="T0" fmla="*/ 0 w 89"/>
                  <a:gd name="T1" fmla="*/ 0 h 89"/>
                  <a:gd name="T2" fmla="*/ 44 w 89"/>
                  <a:gd name="T3" fmla="*/ 89 h 89"/>
                  <a:gd name="T4" fmla="*/ 89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4" y="89"/>
                    </a:lnTo>
                    <a:lnTo>
                      <a:pt x="89" y="0"/>
                    </a:lnTo>
                    <a:lnTo>
                      <a:pt x="0" y="0"/>
                    </a:lnTo>
                    <a:close/>
                  </a:path>
                </a:pathLst>
              </a:custGeom>
              <a:solidFill>
                <a:srgbClr val="000000"/>
              </a:solidFill>
              <a:ln w="9525" cap="flat" cmpd="sng">
                <a:solidFill>
                  <a:schemeClr val="accent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3666" name="Line 131"/>
            <p:cNvSpPr>
              <a:spLocks noChangeShapeType="1"/>
            </p:cNvSpPr>
            <p:nvPr/>
          </p:nvSpPr>
          <p:spPr bwMode="auto">
            <a:xfrm>
              <a:off x="4169" y="1420"/>
              <a:ext cx="1" cy="17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7" name="Freeform 132"/>
            <p:cNvSpPr/>
            <p:nvPr/>
          </p:nvSpPr>
          <p:spPr bwMode="auto">
            <a:xfrm>
              <a:off x="4125" y="1588"/>
              <a:ext cx="118" cy="109"/>
            </a:xfrm>
            <a:custGeom>
              <a:avLst/>
              <a:gdLst>
                <a:gd name="T0" fmla="*/ 0 w 89"/>
                <a:gd name="T1" fmla="*/ 0 h 89"/>
                <a:gd name="T2" fmla="*/ 77 w 89"/>
                <a:gd name="T3" fmla="*/ 133 h 89"/>
                <a:gd name="T4" fmla="*/ 156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4" y="89"/>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68" name="Line 134"/>
            <p:cNvSpPr>
              <a:spLocks noChangeShapeType="1"/>
            </p:cNvSpPr>
            <p:nvPr/>
          </p:nvSpPr>
          <p:spPr bwMode="auto">
            <a:xfrm>
              <a:off x="4169" y="2037"/>
              <a:ext cx="1" cy="12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69" name="Freeform 135"/>
            <p:cNvSpPr/>
            <p:nvPr/>
          </p:nvSpPr>
          <p:spPr bwMode="auto">
            <a:xfrm>
              <a:off x="4125" y="2161"/>
              <a:ext cx="118" cy="107"/>
            </a:xfrm>
            <a:custGeom>
              <a:avLst/>
              <a:gdLst>
                <a:gd name="T0" fmla="*/ 0 w 89"/>
                <a:gd name="T1" fmla="*/ 0 h 87"/>
                <a:gd name="T2" fmla="*/ 77 w 89"/>
                <a:gd name="T3" fmla="*/ 132 h 87"/>
                <a:gd name="T4" fmla="*/ 156 w 89"/>
                <a:gd name="T5" fmla="*/ 0 h 87"/>
                <a:gd name="T6" fmla="*/ 0 w 89"/>
                <a:gd name="T7" fmla="*/ 0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7">
                  <a:moveTo>
                    <a:pt x="0" y="0"/>
                  </a:moveTo>
                  <a:lnTo>
                    <a:pt x="44" y="87"/>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70" name="Line 137"/>
            <p:cNvSpPr>
              <a:spLocks noChangeShapeType="1"/>
            </p:cNvSpPr>
            <p:nvPr/>
          </p:nvSpPr>
          <p:spPr bwMode="auto">
            <a:xfrm>
              <a:off x="4169" y="2585"/>
              <a:ext cx="1" cy="157"/>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1" name="Freeform 138"/>
            <p:cNvSpPr/>
            <p:nvPr/>
          </p:nvSpPr>
          <p:spPr bwMode="auto">
            <a:xfrm>
              <a:off x="4125" y="2738"/>
              <a:ext cx="89" cy="88"/>
            </a:xfrm>
            <a:custGeom>
              <a:avLst/>
              <a:gdLst>
                <a:gd name="T0" fmla="*/ 0 w 89"/>
                <a:gd name="T1" fmla="*/ 0 h 88"/>
                <a:gd name="T2" fmla="*/ 44 w 89"/>
                <a:gd name="T3" fmla="*/ 88 h 88"/>
                <a:gd name="T4" fmla="*/ 89 w 89"/>
                <a:gd name="T5" fmla="*/ 0 h 88"/>
                <a:gd name="T6" fmla="*/ 0 w 89"/>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8">
                  <a:moveTo>
                    <a:pt x="0" y="0"/>
                  </a:moveTo>
                  <a:lnTo>
                    <a:pt x="44" y="88"/>
                  </a:lnTo>
                  <a:lnTo>
                    <a:pt x="89" y="0"/>
                  </a:lnTo>
                  <a:lnTo>
                    <a:pt x="0" y="0"/>
                  </a:lnTo>
                  <a:close/>
                </a:path>
              </a:pathLst>
            </a:cu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72" name="Line 140"/>
            <p:cNvSpPr>
              <a:spLocks noChangeShapeType="1"/>
            </p:cNvSpPr>
            <p:nvPr/>
          </p:nvSpPr>
          <p:spPr bwMode="auto">
            <a:xfrm>
              <a:off x="4169" y="3199"/>
              <a:ext cx="1" cy="202"/>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3" name="Freeform 141"/>
            <p:cNvSpPr/>
            <p:nvPr/>
          </p:nvSpPr>
          <p:spPr bwMode="auto">
            <a:xfrm>
              <a:off x="4125" y="3397"/>
              <a:ext cx="118" cy="107"/>
            </a:xfrm>
            <a:custGeom>
              <a:avLst/>
              <a:gdLst>
                <a:gd name="T0" fmla="*/ 0 w 89"/>
                <a:gd name="T1" fmla="*/ 0 h 87"/>
                <a:gd name="T2" fmla="*/ 77 w 89"/>
                <a:gd name="T3" fmla="*/ 132 h 87"/>
                <a:gd name="T4" fmla="*/ 156 w 89"/>
                <a:gd name="T5" fmla="*/ 0 h 87"/>
                <a:gd name="T6" fmla="*/ 0 w 89"/>
                <a:gd name="T7" fmla="*/ 0 h 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7">
                  <a:moveTo>
                    <a:pt x="0" y="0"/>
                  </a:moveTo>
                  <a:lnTo>
                    <a:pt x="44" y="87"/>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74" name="Line 143"/>
            <p:cNvSpPr>
              <a:spLocks noChangeShapeType="1"/>
            </p:cNvSpPr>
            <p:nvPr/>
          </p:nvSpPr>
          <p:spPr bwMode="auto">
            <a:xfrm flipH="1">
              <a:off x="4243" y="3333"/>
              <a:ext cx="1242"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5" name="Freeform 144"/>
            <p:cNvSpPr/>
            <p:nvPr/>
          </p:nvSpPr>
          <p:spPr bwMode="auto">
            <a:xfrm>
              <a:off x="4160" y="3290"/>
              <a:ext cx="118" cy="109"/>
            </a:xfrm>
            <a:custGeom>
              <a:avLst/>
              <a:gdLst>
                <a:gd name="T0" fmla="*/ 156 w 89"/>
                <a:gd name="T1" fmla="*/ 0 h 89"/>
                <a:gd name="T2" fmla="*/ 0 w 89"/>
                <a:gd name="T3" fmla="*/ 67 h 89"/>
                <a:gd name="T4" fmla="*/ 156 w 89"/>
                <a:gd name="T5" fmla="*/ 133 h 89"/>
                <a:gd name="T6" fmla="*/ 156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89" y="0"/>
                  </a:moveTo>
                  <a:lnTo>
                    <a:pt x="0" y="45"/>
                  </a:lnTo>
                  <a:lnTo>
                    <a:pt x="89" y="89"/>
                  </a:lnTo>
                  <a:lnTo>
                    <a:pt x="89" y="0"/>
                  </a:lnTo>
                  <a:close/>
                </a:path>
              </a:pathLst>
            </a:custGeom>
            <a:solidFill>
              <a:schemeClr val="accent2"/>
            </a:solidFill>
            <a:ln w="9525">
              <a:solidFill>
                <a:schemeClr val="accent2"/>
              </a:solidFill>
              <a:round/>
            </a:ln>
          </p:spPr>
          <p:txBody>
            <a:bodyPr/>
            <a:lstStyle/>
            <a:p>
              <a:endParaRPr lang="zh-CN" altLang="en-US"/>
            </a:p>
          </p:txBody>
        </p:sp>
        <p:sp>
          <p:nvSpPr>
            <p:cNvPr id="23676" name="Line 146"/>
            <p:cNvSpPr>
              <a:spLocks noChangeShapeType="1"/>
            </p:cNvSpPr>
            <p:nvPr/>
          </p:nvSpPr>
          <p:spPr bwMode="auto">
            <a:xfrm flipV="1">
              <a:off x="5492" y="1274"/>
              <a:ext cx="1" cy="2063"/>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7" name="Line 147"/>
            <p:cNvSpPr>
              <a:spLocks noChangeShapeType="1"/>
            </p:cNvSpPr>
            <p:nvPr/>
          </p:nvSpPr>
          <p:spPr bwMode="auto">
            <a:xfrm flipH="1">
              <a:off x="5394" y="1263"/>
              <a:ext cx="98"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8" name="Line 148"/>
            <p:cNvSpPr>
              <a:spLocks noChangeShapeType="1"/>
            </p:cNvSpPr>
            <p:nvPr/>
          </p:nvSpPr>
          <p:spPr bwMode="auto">
            <a:xfrm flipH="1">
              <a:off x="5394" y="1906"/>
              <a:ext cx="98"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79" name="Line 149"/>
            <p:cNvSpPr>
              <a:spLocks noChangeShapeType="1"/>
            </p:cNvSpPr>
            <p:nvPr/>
          </p:nvSpPr>
          <p:spPr bwMode="auto">
            <a:xfrm flipH="1">
              <a:off x="5394" y="3023"/>
              <a:ext cx="98"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80" name="Line 150"/>
            <p:cNvSpPr>
              <a:spLocks noChangeShapeType="1"/>
            </p:cNvSpPr>
            <p:nvPr/>
          </p:nvSpPr>
          <p:spPr bwMode="auto">
            <a:xfrm>
              <a:off x="4489" y="3023"/>
              <a:ext cx="312"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81" name="Freeform 151"/>
            <p:cNvSpPr/>
            <p:nvPr/>
          </p:nvSpPr>
          <p:spPr bwMode="auto">
            <a:xfrm>
              <a:off x="4797" y="2979"/>
              <a:ext cx="115" cy="109"/>
            </a:xfrm>
            <a:custGeom>
              <a:avLst/>
              <a:gdLst>
                <a:gd name="T0" fmla="*/ 0 w 87"/>
                <a:gd name="T1" fmla="*/ 133 h 89"/>
                <a:gd name="T2" fmla="*/ 152 w 87"/>
                <a:gd name="T3" fmla="*/ 69 h 89"/>
                <a:gd name="T4" fmla="*/ 0 w 87"/>
                <a:gd name="T5" fmla="*/ 0 h 89"/>
                <a:gd name="T6" fmla="*/ 0 w 87"/>
                <a:gd name="T7" fmla="*/ 133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7" h="89">
                  <a:moveTo>
                    <a:pt x="0" y="89"/>
                  </a:moveTo>
                  <a:lnTo>
                    <a:pt x="87" y="46"/>
                  </a:lnTo>
                  <a:lnTo>
                    <a:pt x="0" y="0"/>
                  </a:lnTo>
                  <a:lnTo>
                    <a:pt x="0" y="89"/>
                  </a:lnTo>
                  <a:close/>
                </a:path>
              </a:pathLst>
            </a:custGeom>
            <a:solidFill>
              <a:schemeClr val="accent2"/>
            </a:solidFill>
            <a:ln w="9525">
              <a:solidFill>
                <a:schemeClr val="accent2"/>
              </a:solidFill>
              <a:round/>
            </a:ln>
          </p:spPr>
          <p:txBody>
            <a:bodyPr/>
            <a:lstStyle/>
            <a:p>
              <a:endParaRPr lang="zh-CN" altLang="en-US"/>
            </a:p>
          </p:txBody>
        </p:sp>
        <p:sp>
          <p:nvSpPr>
            <p:cNvPr id="23682" name="Line 153"/>
            <p:cNvSpPr>
              <a:spLocks noChangeShapeType="1"/>
            </p:cNvSpPr>
            <p:nvPr/>
          </p:nvSpPr>
          <p:spPr bwMode="auto">
            <a:xfrm>
              <a:off x="4495" y="1859"/>
              <a:ext cx="294"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83" name="Freeform 154"/>
            <p:cNvSpPr/>
            <p:nvPr/>
          </p:nvSpPr>
          <p:spPr bwMode="auto">
            <a:xfrm>
              <a:off x="4785" y="1815"/>
              <a:ext cx="114" cy="109"/>
            </a:xfrm>
            <a:custGeom>
              <a:avLst/>
              <a:gdLst>
                <a:gd name="T0" fmla="*/ 0 w 86"/>
                <a:gd name="T1" fmla="*/ 133 h 89"/>
                <a:gd name="T2" fmla="*/ 151 w 86"/>
                <a:gd name="T3" fmla="*/ 66 h 89"/>
                <a:gd name="T4" fmla="*/ 0 w 86"/>
                <a:gd name="T5" fmla="*/ 0 h 89"/>
                <a:gd name="T6" fmla="*/ 0 w 86"/>
                <a:gd name="T7" fmla="*/ 133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 h="89">
                  <a:moveTo>
                    <a:pt x="0" y="89"/>
                  </a:moveTo>
                  <a:lnTo>
                    <a:pt x="86" y="44"/>
                  </a:lnTo>
                  <a:lnTo>
                    <a:pt x="0" y="0"/>
                  </a:lnTo>
                  <a:lnTo>
                    <a:pt x="0" y="89"/>
                  </a:lnTo>
                  <a:close/>
                </a:path>
              </a:pathLst>
            </a:custGeom>
            <a:solidFill>
              <a:schemeClr val="accent2"/>
            </a:solidFill>
            <a:ln w="9525">
              <a:solidFill>
                <a:schemeClr val="accent2"/>
              </a:solidFill>
              <a:round/>
            </a:ln>
          </p:spPr>
          <p:txBody>
            <a:bodyPr/>
            <a:lstStyle/>
            <a:p>
              <a:endParaRPr lang="zh-CN" altLang="en-US"/>
            </a:p>
          </p:txBody>
        </p:sp>
        <p:sp>
          <p:nvSpPr>
            <p:cNvPr id="23684" name="Line 156"/>
            <p:cNvSpPr>
              <a:spLocks noChangeShapeType="1"/>
            </p:cNvSpPr>
            <p:nvPr/>
          </p:nvSpPr>
          <p:spPr bwMode="auto">
            <a:xfrm>
              <a:off x="4485" y="1232"/>
              <a:ext cx="322" cy="1"/>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85" name="Freeform 157"/>
            <p:cNvSpPr/>
            <p:nvPr/>
          </p:nvSpPr>
          <p:spPr bwMode="auto">
            <a:xfrm>
              <a:off x="4803" y="1189"/>
              <a:ext cx="118" cy="109"/>
            </a:xfrm>
            <a:custGeom>
              <a:avLst/>
              <a:gdLst>
                <a:gd name="T0" fmla="*/ 0 w 89"/>
                <a:gd name="T1" fmla="*/ 133 h 89"/>
                <a:gd name="T2" fmla="*/ 156 w 89"/>
                <a:gd name="T3" fmla="*/ 67 h 89"/>
                <a:gd name="T4" fmla="*/ 0 w 89"/>
                <a:gd name="T5" fmla="*/ 0 h 89"/>
                <a:gd name="T6" fmla="*/ 0 w 89"/>
                <a:gd name="T7" fmla="*/ 133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89"/>
                  </a:moveTo>
                  <a:lnTo>
                    <a:pt x="89" y="45"/>
                  </a:lnTo>
                  <a:lnTo>
                    <a:pt x="0" y="0"/>
                  </a:lnTo>
                  <a:lnTo>
                    <a:pt x="0" y="89"/>
                  </a:lnTo>
                  <a:close/>
                </a:path>
              </a:pathLst>
            </a:custGeom>
            <a:solidFill>
              <a:schemeClr val="accent2"/>
            </a:solidFill>
            <a:ln w="9525">
              <a:solidFill>
                <a:schemeClr val="accent2"/>
              </a:solidFill>
              <a:round/>
            </a:ln>
          </p:spPr>
          <p:txBody>
            <a:bodyPr/>
            <a:lstStyle/>
            <a:p>
              <a:endParaRPr lang="zh-CN" altLang="en-US"/>
            </a:p>
          </p:txBody>
        </p:sp>
        <p:sp>
          <p:nvSpPr>
            <p:cNvPr id="23686" name="Line 159"/>
            <p:cNvSpPr>
              <a:spLocks noChangeShapeType="1"/>
            </p:cNvSpPr>
            <p:nvPr/>
          </p:nvSpPr>
          <p:spPr bwMode="auto">
            <a:xfrm>
              <a:off x="4169" y="2626"/>
              <a:ext cx="1" cy="12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87" name="Freeform 160"/>
            <p:cNvSpPr/>
            <p:nvPr/>
          </p:nvSpPr>
          <p:spPr bwMode="auto">
            <a:xfrm>
              <a:off x="4125" y="2750"/>
              <a:ext cx="118" cy="109"/>
            </a:xfrm>
            <a:custGeom>
              <a:avLst/>
              <a:gdLst>
                <a:gd name="T0" fmla="*/ 0 w 89"/>
                <a:gd name="T1" fmla="*/ 0 h 89"/>
                <a:gd name="T2" fmla="*/ 77 w 89"/>
                <a:gd name="T3" fmla="*/ 133 h 89"/>
                <a:gd name="T4" fmla="*/ 156 w 89"/>
                <a:gd name="T5" fmla="*/ 0 h 89"/>
                <a:gd name="T6" fmla="*/ 0 w 89"/>
                <a:gd name="T7" fmla="*/ 0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9">
                  <a:moveTo>
                    <a:pt x="0" y="0"/>
                  </a:moveTo>
                  <a:lnTo>
                    <a:pt x="44" y="89"/>
                  </a:lnTo>
                  <a:lnTo>
                    <a:pt x="89" y="0"/>
                  </a:lnTo>
                  <a:lnTo>
                    <a:pt x="0" y="0"/>
                  </a:lnTo>
                  <a:close/>
                </a:path>
              </a:pathLst>
            </a:custGeom>
            <a:solidFill>
              <a:schemeClr val="accent2"/>
            </a:solidFill>
            <a:ln w="9525">
              <a:solidFill>
                <a:schemeClr val="accent2"/>
              </a:solidFill>
              <a:round/>
            </a:ln>
          </p:spPr>
          <p:txBody>
            <a:bodyPr/>
            <a:lstStyle/>
            <a:p>
              <a:endParaRPr lang="zh-CN" altLang="en-US"/>
            </a:p>
          </p:txBody>
        </p:sp>
        <p:sp>
          <p:nvSpPr>
            <p:cNvPr id="23688" name="Rectangle 162"/>
            <p:cNvSpPr>
              <a:spLocks noChangeArrowheads="1"/>
            </p:cNvSpPr>
            <p:nvPr/>
          </p:nvSpPr>
          <p:spPr bwMode="auto">
            <a:xfrm>
              <a:off x="2126" y="870"/>
              <a:ext cx="17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89" name="Rectangle 163"/>
            <p:cNvSpPr>
              <a:spLocks noChangeArrowheads="1"/>
            </p:cNvSpPr>
            <p:nvPr/>
          </p:nvSpPr>
          <p:spPr bwMode="auto">
            <a:xfrm>
              <a:off x="2197" y="873"/>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T</a:t>
              </a:r>
              <a:endParaRPr lang="en-US" altLang="zh-CN" sz="1800">
                <a:solidFill>
                  <a:schemeClr val="tx1"/>
                </a:solidFill>
              </a:endParaRPr>
            </a:p>
          </p:txBody>
        </p:sp>
        <p:sp>
          <p:nvSpPr>
            <p:cNvPr id="23690" name="Rectangle 164"/>
            <p:cNvSpPr>
              <a:spLocks noChangeArrowheads="1"/>
            </p:cNvSpPr>
            <p:nvPr/>
          </p:nvSpPr>
          <p:spPr bwMode="auto">
            <a:xfrm>
              <a:off x="2288" y="873"/>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91" name="Rectangle 165"/>
            <p:cNvSpPr>
              <a:spLocks noChangeArrowheads="1"/>
            </p:cNvSpPr>
            <p:nvPr/>
          </p:nvSpPr>
          <p:spPr bwMode="auto">
            <a:xfrm>
              <a:off x="2986" y="870"/>
              <a:ext cx="176"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92" name="Rectangle 166"/>
            <p:cNvSpPr>
              <a:spLocks noChangeArrowheads="1"/>
            </p:cNvSpPr>
            <p:nvPr/>
          </p:nvSpPr>
          <p:spPr bwMode="auto">
            <a:xfrm>
              <a:off x="3061" y="873"/>
              <a:ext cx="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693" name="Rectangle 167"/>
            <p:cNvSpPr>
              <a:spLocks noChangeArrowheads="1"/>
            </p:cNvSpPr>
            <p:nvPr/>
          </p:nvSpPr>
          <p:spPr bwMode="auto">
            <a:xfrm>
              <a:off x="3151" y="873"/>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94" name="Rectangle 168"/>
            <p:cNvSpPr>
              <a:spLocks noChangeArrowheads="1"/>
            </p:cNvSpPr>
            <p:nvPr/>
          </p:nvSpPr>
          <p:spPr bwMode="auto">
            <a:xfrm>
              <a:off x="2314" y="2035"/>
              <a:ext cx="7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95" name="Rectangle 169"/>
            <p:cNvSpPr>
              <a:spLocks noChangeArrowheads="1"/>
            </p:cNvSpPr>
            <p:nvPr/>
          </p:nvSpPr>
          <p:spPr bwMode="auto">
            <a:xfrm>
              <a:off x="2408" y="2053"/>
              <a:ext cx="612"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1900">
                  <a:latin typeface="宋体" pitchFamily="2" charset="-122"/>
                </a:rPr>
                <a:t>选择结构</a:t>
              </a:r>
              <a:endParaRPr lang="zh-CN" altLang="en-US" sz="1800">
                <a:solidFill>
                  <a:schemeClr val="tx1"/>
                </a:solidFill>
              </a:endParaRPr>
            </a:p>
          </p:txBody>
        </p:sp>
        <p:sp>
          <p:nvSpPr>
            <p:cNvPr id="23696" name="Rectangle 170"/>
            <p:cNvSpPr>
              <a:spLocks noChangeArrowheads="1"/>
            </p:cNvSpPr>
            <p:nvPr/>
          </p:nvSpPr>
          <p:spPr bwMode="auto">
            <a:xfrm>
              <a:off x="3009" y="2047"/>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697" name="Rectangle 171"/>
            <p:cNvSpPr>
              <a:spLocks noChangeArrowheads="1"/>
            </p:cNvSpPr>
            <p:nvPr/>
          </p:nvSpPr>
          <p:spPr bwMode="auto">
            <a:xfrm>
              <a:off x="3960" y="1433"/>
              <a:ext cx="17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698" name="Rectangle 172"/>
            <p:cNvSpPr>
              <a:spLocks noChangeArrowheads="1"/>
            </p:cNvSpPr>
            <p:nvPr/>
          </p:nvSpPr>
          <p:spPr bwMode="auto">
            <a:xfrm>
              <a:off x="4036" y="1433"/>
              <a:ext cx="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699" name="Rectangle 173"/>
            <p:cNvSpPr>
              <a:spLocks noChangeArrowheads="1"/>
            </p:cNvSpPr>
            <p:nvPr/>
          </p:nvSpPr>
          <p:spPr bwMode="auto">
            <a:xfrm>
              <a:off x="4124" y="1433"/>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00" name="Rectangle 174"/>
            <p:cNvSpPr>
              <a:spLocks noChangeArrowheads="1"/>
            </p:cNvSpPr>
            <p:nvPr/>
          </p:nvSpPr>
          <p:spPr bwMode="auto">
            <a:xfrm>
              <a:off x="3960" y="2057"/>
              <a:ext cx="1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01" name="Rectangle 175"/>
            <p:cNvSpPr>
              <a:spLocks noChangeArrowheads="1"/>
            </p:cNvSpPr>
            <p:nvPr/>
          </p:nvSpPr>
          <p:spPr bwMode="auto">
            <a:xfrm>
              <a:off x="4036" y="2059"/>
              <a:ext cx="8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702" name="Rectangle 176"/>
            <p:cNvSpPr>
              <a:spLocks noChangeArrowheads="1"/>
            </p:cNvSpPr>
            <p:nvPr/>
          </p:nvSpPr>
          <p:spPr bwMode="auto">
            <a:xfrm>
              <a:off x="4124" y="2059"/>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03" name="Rectangle 177"/>
            <p:cNvSpPr>
              <a:spLocks noChangeArrowheads="1"/>
            </p:cNvSpPr>
            <p:nvPr/>
          </p:nvSpPr>
          <p:spPr bwMode="auto">
            <a:xfrm>
              <a:off x="4580" y="1032"/>
              <a:ext cx="17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04" name="Rectangle 178"/>
            <p:cNvSpPr>
              <a:spLocks noChangeArrowheads="1"/>
            </p:cNvSpPr>
            <p:nvPr/>
          </p:nvSpPr>
          <p:spPr bwMode="auto">
            <a:xfrm>
              <a:off x="4653" y="1032"/>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T</a:t>
              </a:r>
              <a:endParaRPr lang="en-US" altLang="zh-CN" sz="1800">
                <a:solidFill>
                  <a:schemeClr val="tx1"/>
                </a:solidFill>
              </a:endParaRPr>
            </a:p>
          </p:txBody>
        </p:sp>
        <p:sp>
          <p:nvSpPr>
            <p:cNvPr id="23705" name="Rectangle 179"/>
            <p:cNvSpPr>
              <a:spLocks noChangeArrowheads="1"/>
            </p:cNvSpPr>
            <p:nvPr/>
          </p:nvSpPr>
          <p:spPr bwMode="auto">
            <a:xfrm>
              <a:off x="4746" y="1032"/>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06" name="Rectangle 180"/>
            <p:cNvSpPr>
              <a:spLocks noChangeArrowheads="1"/>
            </p:cNvSpPr>
            <p:nvPr/>
          </p:nvSpPr>
          <p:spPr bwMode="auto">
            <a:xfrm>
              <a:off x="4580" y="1650"/>
              <a:ext cx="1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07" name="Rectangle 181"/>
            <p:cNvSpPr>
              <a:spLocks noChangeArrowheads="1"/>
            </p:cNvSpPr>
            <p:nvPr/>
          </p:nvSpPr>
          <p:spPr bwMode="auto">
            <a:xfrm>
              <a:off x="4653" y="1652"/>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T</a:t>
              </a:r>
              <a:endParaRPr lang="en-US" altLang="zh-CN" sz="1800">
                <a:solidFill>
                  <a:schemeClr val="tx1"/>
                </a:solidFill>
              </a:endParaRPr>
            </a:p>
          </p:txBody>
        </p:sp>
        <p:sp>
          <p:nvSpPr>
            <p:cNvPr id="23708" name="Rectangle 182"/>
            <p:cNvSpPr>
              <a:spLocks noChangeArrowheads="1"/>
            </p:cNvSpPr>
            <p:nvPr/>
          </p:nvSpPr>
          <p:spPr bwMode="auto">
            <a:xfrm>
              <a:off x="4746" y="1652"/>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09" name="Rectangle 183"/>
            <p:cNvSpPr>
              <a:spLocks noChangeArrowheads="1"/>
            </p:cNvSpPr>
            <p:nvPr/>
          </p:nvSpPr>
          <p:spPr bwMode="auto">
            <a:xfrm>
              <a:off x="3960" y="3246"/>
              <a:ext cx="1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10" name="Rectangle 184"/>
            <p:cNvSpPr>
              <a:spLocks noChangeArrowheads="1"/>
            </p:cNvSpPr>
            <p:nvPr/>
          </p:nvSpPr>
          <p:spPr bwMode="auto">
            <a:xfrm>
              <a:off x="4036" y="3248"/>
              <a:ext cx="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711" name="Rectangle 185"/>
            <p:cNvSpPr>
              <a:spLocks noChangeArrowheads="1"/>
            </p:cNvSpPr>
            <p:nvPr/>
          </p:nvSpPr>
          <p:spPr bwMode="auto">
            <a:xfrm>
              <a:off x="4124" y="3248"/>
              <a:ext cx="46"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12" name="Rectangle 186"/>
            <p:cNvSpPr>
              <a:spLocks noChangeArrowheads="1"/>
            </p:cNvSpPr>
            <p:nvPr/>
          </p:nvSpPr>
          <p:spPr bwMode="auto">
            <a:xfrm>
              <a:off x="4061" y="2295"/>
              <a:ext cx="22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13" name="Rectangle 187"/>
            <p:cNvSpPr>
              <a:spLocks noChangeArrowheads="1"/>
            </p:cNvSpPr>
            <p:nvPr/>
          </p:nvSpPr>
          <p:spPr bwMode="auto">
            <a:xfrm rot="5400000">
              <a:off x="4063" y="2343"/>
              <a:ext cx="17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300"/>
                <a:t>…</a:t>
              </a:r>
              <a:endParaRPr lang="en-US" altLang="zh-CN" sz="1800">
                <a:solidFill>
                  <a:schemeClr val="tx1"/>
                </a:solidFill>
              </a:endParaRPr>
            </a:p>
          </p:txBody>
        </p:sp>
        <p:sp>
          <p:nvSpPr>
            <p:cNvPr id="23714" name="Rectangle 188"/>
            <p:cNvSpPr>
              <a:spLocks noChangeArrowheads="1"/>
            </p:cNvSpPr>
            <p:nvPr/>
          </p:nvSpPr>
          <p:spPr bwMode="auto">
            <a:xfrm rot="5400000">
              <a:off x="4139" y="2447"/>
              <a:ext cx="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300"/>
                <a:t> </a:t>
              </a:r>
              <a:endParaRPr lang="en-US" altLang="zh-CN" sz="1800">
                <a:solidFill>
                  <a:schemeClr val="tx1"/>
                </a:solidFill>
              </a:endParaRPr>
            </a:p>
          </p:txBody>
        </p:sp>
        <p:sp>
          <p:nvSpPr>
            <p:cNvPr id="23715" name="Rectangle 189"/>
            <p:cNvSpPr>
              <a:spLocks noChangeArrowheads="1"/>
            </p:cNvSpPr>
            <p:nvPr/>
          </p:nvSpPr>
          <p:spPr bwMode="auto">
            <a:xfrm>
              <a:off x="2953" y="3143"/>
              <a:ext cx="1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16" name="Rectangle 190"/>
            <p:cNvSpPr>
              <a:spLocks noChangeArrowheads="1"/>
            </p:cNvSpPr>
            <p:nvPr/>
          </p:nvSpPr>
          <p:spPr bwMode="auto">
            <a:xfrm>
              <a:off x="3027" y="3145"/>
              <a:ext cx="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717" name="Rectangle 191"/>
            <p:cNvSpPr>
              <a:spLocks noChangeArrowheads="1"/>
            </p:cNvSpPr>
            <p:nvPr/>
          </p:nvSpPr>
          <p:spPr bwMode="auto">
            <a:xfrm>
              <a:off x="3116" y="3145"/>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18" name="Rectangle 192"/>
            <p:cNvSpPr>
              <a:spLocks noChangeArrowheads="1"/>
            </p:cNvSpPr>
            <p:nvPr/>
          </p:nvSpPr>
          <p:spPr bwMode="auto">
            <a:xfrm>
              <a:off x="2409" y="3556"/>
              <a:ext cx="1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19" name="Rectangle 193"/>
            <p:cNvSpPr>
              <a:spLocks noChangeArrowheads="1"/>
            </p:cNvSpPr>
            <p:nvPr/>
          </p:nvSpPr>
          <p:spPr bwMode="auto">
            <a:xfrm>
              <a:off x="2483" y="3558"/>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T</a:t>
              </a:r>
              <a:endParaRPr lang="en-US" altLang="zh-CN" sz="1800">
                <a:solidFill>
                  <a:schemeClr val="tx1"/>
                </a:solidFill>
              </a:endParaRPr>
            </a:p>
          </p:txBody>
        </p:sp>
        <p:sp>
          <p:nvSpPr>
            <p:cNvPr id="23720" name="Rectangle 194"/>
            <p:cNvSpPr>
              <a:spLocks noChangeArrowheads="1"/>
            </p:cNvSpPr>
            <p:nvPr/>
          </p:nvSpPr>
          <p:spPr bwMode="auto">
            <a:xfrm>
              <a:off x="2577" y="3558"/>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21" name="Rectangle 195"/>
            <p:cNvSpPr>
              <a:spLocks noChangeArrowheads="1"/>
            </p:cNvSpPr>
            <p:nvPr/>
          </p:nvSpPr>
          <p:spPr bwMode="auto">
            <a:xfrm>
              <a:off x="807" y="3087"/>
              <a:ext cx="17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22" name="Rectangle 196"/>
            <p:cNvSpPr>
              <a:spLocks noChangeArrowheads="1"/>
            </p:cNvSpPr>
            <p:nvPr/>
          </p:nvSpPr>
          <p:spPr bwMode="auto">
            <a:xfrm>
              <a:off x="881" y="3087"/>
              <a:ext cx="9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T</a:t>
              </a:r>
              <a:endParaRPr lang="en-US" altLang="zh-CN" sz="1800">
                <a:solidFill>
                  <a:schemeClr val="tx1"/>
                </a:solidFill>
              </a:endParaRPr>
            </a:p>
          </p:txBody>
        </p:sp>
        <p:sp>
          <p:nvSpPr>
            <p:cNvPr id="23723" name="Rectangle 197"/>
            <p:cNvSpPr>
              <a:spLocks noChangeArrowheads="1"/>
            </p:cNvSpPr>
            <p:nvPr/>
          </p:nvSpPr>
          <p:spPr bwMode="auto">
            <a:xfrm>
              <a:off x="975" y="3087"/>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24" name="Rectangle 198"/>
            <p:cNvSpPr>
              <a:spLocks noChangeArrowheads="1"/>
            </p:cNvSpPr>
            <p:nvPr/>
          </p:nvSpPr>
          <p:spPr bwMode="auto">
            <a:xfrm>
              <a:off x="1345" y="2678"/>
              <a:ext cx="17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25" name="Rectangle 199"/>
            <p:cNvSpPr>
              <a:spLocks noChangeArrowheads="1"/>
            </p:cNvSpPr>
            <p:nvPr/>
          </p:nvSpPr>
          <p:spPr bwMode="auto">
            <a:xfrm>
              <a:off x="1421" y="2680"/>
              <a:ext cx="90"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F</a:t>
              </a:r>
              <a:endParaRPr lang="en-US" altLang="zh-CN" sz="1800">
                <a:solidFill>
                  <a:schemeClr val="tx1"/>
                </a:solidFill>
              </a:endParaRPr>
            </a:p>
          </p:txBody>
        </p:sp>
        <p:sp>
          <p:nvSpPr>
            <p:cNvPr id="23726" name="Rectangle 200"/>
            <p:cNvSpPr>
              <a:spLocks noChangeArrowheads="1"/>
            </p:cNvSpPr>
            <p:nvPr/>
          </p:nvSpPr>
          <p:spPr bwMode="auto">
            <a:xfrm>
              <a:off x="1510" y="2680"/>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27" name="Rectangle 201"/>
            <p:cNvSpPr>
              <a:spLocks noChangeArrowheads="1"/>
            </p:cNvSpPr>
            <p:nvPr/>
          </p:nvSpPr>
          <p:spPr bwMode="auto">
            <a:xfrm>
              <a:off x="661" y="3823"/>
              <a:ext cx="70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28" name="Rectangle 202"/>
            <p:cNvSpPr>
              <a:spLocks noChangeArrowheads="1"/>
            </p:cNvSpPr>
            <p:nvPr/>
          </p:nvSpPr>
          <p:spPr bwMode="auto">
            <a:xfrm>
              <a:off x="766" y="3842"/>
              <a:ext cx="58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1900">
                  <a:latin typeface="宋体" pitchFamily="2" charset="-122"/>
                </a:rPr>
                <a:t>当型循环</a:t>
              </a:r>
              <a:endParaRPr lang="zh-CN" altLang="en-US" sz="1800">
                <a:solidFill>
                  <a:schemeClr val="tx1"/>
                </a:solidFill>
              </a:endParaRPr>
            </a:p>
          </p:txBody>
        </p:sp>
        <p:sp>
          <p:nvSpPr>
            <p:cNvPr id="23729" name="Rectangle 203"/>
            <p:cNvSpPr>
              <a:spLocks noChangeArrowheads="1"/>
            </p:cNvSpPr>
            <p:nvPr/>
          </p:nvSpPr>
          <p:spPr bwMode="auto">
            <a:xfrm>
              <a:off x="1355" y="3835"/>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30" name="Rectangle 204"/>
            <p:cNvSpPr>
              <a:spLocks noChangeArrowheads="1"/>
            </p:cNvSpPr>
            <p:nvPr/>
          </p:nvSpPr>
          <p:spPr bwMode="auto">
            <a:xfrm>
              <a:off x="2275" y="3823"/>
              <a:ext cx="82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31" name="Rectangle 205"/>
            <p:cNvSpPr>
              <a:spLocks noChangeArrowheads="1"/>
            </p:cNvSpPr>
            <p:nvPr/>
          </p:nvSpPr>
          <p:spPr bwMode="auto">
            <a:xfrm>
              <a:off x="2371" y="3842"/>
              <a:ext cx="73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1900">
                  <a:latin typeface="宋体" pitchFamily="2" charset="-122"/>
                </a:rPr>
                <a:t>直到型循环</a:t>
              </a:r>
              <a:endParaRPr lang="zh-CN" altLang="en-US" sz="1800">
                <a:solidFill>
                  <a:schemeClr val="tx1"/>
                </a:solidFill>
              </a:endParaRPr>
            </a:p>
          </p:txBody>
        </p:sp>
        <p:sp>
          <p:nvSpPr>
            <p:cNvPr id="23732" name="Rectangle 206"/>
            <p:cNvSpPr>
              <a:spLocks noChangeArrowheads="1"/>
            </p:cNvSpPr>
            <p:nvPr/>
          </p:nvSpPr>
          <p:spPr bwMode="auto">
            <a:xfrm>
              <a:off x="3108" y="3835"/>
              <a:ext cx="37"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sp>
          <p:nvSpPr>
            <p:cNvPr id="23733" name="Rectangle 207"/>
            <p:cNvSpPr>
              <a:spLocks noChangeArrowheads="1"/>
            </p:cNvSpPr>
            <p:nvPr/>
          </p:nvSpPr>
          <p:spPr bwMode="auto">
            <a:xfrm>
              <a:off x="4245" y="3538"/>
              <a:ext cx="1158"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23734" name="Rectangle 208"/>
            <p:cNvSpPr>
              <a:spLocks noChangeArrowheads="1"/>
            </p:cNvSpPr>
            <p:nvPr/>
          </p:nvSpPr>
          <p:spPr bwMode="auto">
            <a:xfrm>
              <a:off x="4363" y="3558"/>
              <a:ext cx="1029"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1900">
                  <a:latin typeface="宋体" pitchFamily="2" charset="-122"/>
                </a:rPr>
                <a:t>多情况选择结构</a:t>
              </a:r>
              <a:endParaRPr lang="zh-CN" altLang="en-US" sz="1800">
                <a:solidFill>
                  <a:schemeClr val="tx1"/>
                </a:solidFill>
              </a:endParaRPr>
            </a:p>
          </p:txBody>
        </p:sp>
        <p:sp>
          <p:nvSpPr>
            <p:cNvPr id="23735" name="Rectangle 209"/>
            <p:cNvSpPr>
              <a:spLocks noChangeArrowheads="1"/>
            </p:cNvSpPr>
            <p:nvPr/>
          </p:nvSpPr>
          <p:spPr bwMode="auto">
            <a:xfrm>
              <a:off x="5398" y="3552"/>
              <a:ext cx="36"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1900"/>
                <a:t> </a:t>
              </a:r>
              <a:endParaRPr lang="en-US" altLang="zh-CN" sz="1800">
                <a:solidFill>
                  <a:schemeClr val="tx1"/>
                </a:solidFill>
              </a:endParaRPr>
            </a:p>
          </p:txBody>
        </p:sp>
      </p:grpSp>
      <p:sp>
        <p:nvSpPr>
          <p:cNvPr id="23555" name="Line 215"/>
          <p:cNvSpPr>
            <a:spLocks noChangeShapeType="1"/>
          </p:cNvSpPr>
          <p:nvPr/>
        </p:nvSpPr>
        <p:spPr bwMode="auto">
          <a:xfrm>
            <a:off x="4102100" y="836613"/>
            <a:ext cx="1588" cy="347662"/>
          </a:xfrm>
          <a:prstGeom prst="line">
            <a:avLst/>
          </a:prstGeom>
          <a:noFill/>
          <a:ln w="22225">
            <a:solidFill>
              <a:srgbClr val="00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zh-CN" altLang="en-US"/>
          </a:p>
        </p:txBody>
      </p:sp>
      <p:sp>
        <p:nvSpPr>
          <p:cNvPr id="185"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流程图表示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4340225" y="1168400"/>
            <a:ext cx="4537075" cy="4114800"/>
          </a:xfrm>
        </p:spPr>
        <p:txBody>
          <a:bodyPr rtlCol="0">
            <a:normAutofit/>
          </a:bodyPr>
          <a:lstStyle/>
          <a:p>
            <a:pPr eaLnBrk="1" hangingPunct="1">
              <a:lnSpc>
                <a:spcPct val="120000"/>
              </a:lnSpc>
              <a:buFont typeface="Arial" panose="020B0604020202090204" pitchFamily="34" charset="0"/>
              <a:buChar char="•"/>
              <a:defRPr/>
            </a:pPr>
            <a:r>
              <a:rPr lang="zh-CN" altLang="en-US" sz="2800">
                <a:solidFill>
                  <a:srgbClr val="000000"/>
                </a:solidFill>
                <a:effectLst>
                  <a:outerShdw blurRad="38100" dist="38100" dir="2700000" algn="tl">
                    <a:srgbClr val="FFFFFF"/>
                  </a:outerShdw>
                </a:effectLst>
              </a:rPr>
              <a:t>求</a:t>
            </a:r>
            <a:r>
              <a:rPr lang="en-US" altLang="zh-CN" sz="2800">
                <a:solidFill>
                  <a:srgbClr val="000000"/>
                </a:solidFill>
                <a:effectLst>
                  <a:outerShdw blurRad="38100" dist="38100" dir="2700000" algn="tl">
                    <a:srgbClr val="FFFFFF"/>
                  </a:outerShdw>
                </a:effectLst>
              </a:rPr>
              <a:t>1+2+3</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100</a:t>
            </a:r>
            <a:endParaRPr lang="en-US" altLang="zh-CN" sz="2800">
              <a:solidFill>
                <a:srgbClr val="000000"/>
              </a:solidFill>
              <a:effectLst>
                <a:outerShdw blurRad="38100" dist="38100" dir="2700000" algn="tl">
                  <a:srgbClr val="FFFFFF"/>
                </a:outerShdw>
              </a:effectLst>
            </a:endParaRPr>
          </a:p>
        </p:txBody>
      </p:sp>
      <p:cxnSp>
        <p:nvCxnSpPr>
          <p:cNvPr id="7" name="直接箭头连接符 6"/>
          <p:cNvCxnSpPr>
            <a:cxnSpLocks noChangeShapeType="1"/>
          </p:cNvCxnSpPr>
          <p:nvPr/>
        </p:nvCxnSpPr>
        <p:spPr bwMode="auto">
          <a:xfrm rot="5400000">
            <a:off x="1972469" y="1766094"/>
            <a:ext cx="428625" cy="1587"/>
          </a:xfrm>
          <a:prstGeom prst="straightConnector1">
            <a:avLst/>
          </a:prstGeom>
          <a:noFill/>
          <a:ln w="38100">
            <a:solidFill>
              <a:srgbClr val="00B050"/>
            </a:solidFill>
            <a:miter lim="800000"/>
            <a:tailEnd type="arrow" w="med" len="med"/>
          </a:ln>
          <a:extLst>
            <a:ext uri="{909E8E84-426E-40DD-AFC4-6F175D3DCCD1}">
              <a14:hiddenFill xmlns:a14="http://schemas.microsoft.com/office/drawing/2010/main">
                <a:noFill/>
              </a14:hiddenFill>
            </a:ext>
          </a:extLst>
        </p:spPr>
      </p:cxnSp>
      <p:cxnSp>
        <p:nvCxnSpPr>
          <p:cNvPr id="8" name="直接箭头连接符 7"/>
          <p:cNvCxnSpPr>
            <a:cxnSpLocks noChangeShapeType="1"/>
          </p:cNvCxnSpPr>
          <p:nvPr/>
        </p:nvCxnSpPr>
        <p:spPr bwMode="auto">
          <a:xfrm rot="5400000">
            <a:off x="1981994" y="3185319"/>
            <a:ext cx="428625" cy="1587"/>
          </a:xfrm>
          <a:prstGeom prst="straightConnector1">
            <a:avLst/>
          </a:prstGeom>
          <a:noFill/>
          <a:ln w="38100">
            <a:solidFill>
              <a:srgbClr val="00B050"/>
            </a:solidFill>
            <a:miter lim="800000"/>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1476375" y="1981200"/>
            <a:ext cx="1366838" cy="984250"/>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sum=0</a:t>
            </a:r>
            <a:endParaRPr lang="en-US" altLang="zh-CN" sz="2800">
              <a:solidFill>
                <a:srgbClr val="0000CC"/>
              </a:solidFill>
              <a:latin typeface="Arial" panose="020B0604020202090204" pitchFamily="34" charset="0"/>
              <a:ea typeface="宋体" pitchFamily="2" charset="-122"/>
            </a:endParaRPr>
          </a:p>
          <a:p>
            <a:pP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i=1</a:t>
            </a:r>
            <a:endParaRPr lang="en-US" altLang="zh-CN" sz="2800">
              <a:solidFill>
                <a:srgbClr val="0000CC"/>
              </a:solidFill>
              <a:latin typeface="Arial" panose="020B0604020202090204" pitchFamily="34" charset="0"/>
              <a:ea typeface="宋体" pitchFamily="2" charset="-122"/>
            </a:endParaRPr>
          </a:p>
        </p:txBody>
      </p:sp>
      <p:sp>
        <p:nvSpPr>
          <p:cNvPr id="11" name="流程图: 决策 10"/>
          <p:cNvSpPr>
            <a:spLocks noChangeArrowheads="1"/>
          </p:cNvSpPr>
          <p:nvPr/>
        </p:nvSpPr>
        <p:spPr bwMode="auto">
          <a:xfrm>
            <a:off x="1203325" y="3403600"/>
            <a:ext cx="2073275" cy="936625"/>
          </a:xfrm>
          <a:prstGeom prst="flowChartDecision">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3200">
                <a:solidFill>
                  <a:srgbClr val="0000CC"/>
                </a:solidFill>
                <a:latin typeface="Arial" panose="020B0604020202090204" pitchFamily="34" charset="0"/>
                <a:ea typeface="宋体" pitchFamily="2" charset="-122"/>
              </a:rPr>
              <a:t>i&lt;=100</a:t>
            </a:r>
            <a:endParaRPr lang="en-US" altLang="zh-CN" sz="3200">
              <a:solidFill>
                <a:srgbClr val="0000CC"/>
              </a:solidFill>
              <a:latin typeface="Arial" panose="020B0604020202090204" pitchFamily="34" charset="0"/>
              <a:ea typeface="宋体" pitchFamily="2" charset="-122"/>
            </a:endParaRPr>
          </a:p>
        </p:txBody>
      </p:sp>
      <p:cxnSp>
        <p:nvCxnSpPr>
          <p:cNvPr id="14" name="直接连接符 13"/>
          <p:cNvCxnSpPr>
            <a:cxnSpLocks noChangeShapeType="1"/>
          </p:cNvCxnSpPr>
          <p:nvPr/>
        </p:nvCxnSpPr>
        <p:spPr bwMode="auto">
          <a:xfrm rot="10800000">
            <a:off x="749300" y="6091238"/>
            <a:ext cx="1446213" cy="0"/>
          </a:xfrm>
          <a:prstGeom prst="line">
            <a:avLst/>
          </a:prstGeom>
          <a:noFill/>
          <a:ln w="38100">
            <a:solidFill>
              <a:srgbClr val="00B050"/>
            </a:solidFill>
            <a:miter lim="800000"/>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flipV="1">
            <a:off x="749300" y="3186112"/>
            <a:ext cx="6350" cy="2905126"/>
          </a:xfrm>
          <a:prstGeom prst="line">
            <a:avLst/>
          </a:prstGeom>
          <a:noFill/>
          <a:ln w="38100">
            <a:solidFill>
              <a:srgbClr val="00B050"/>
            </a:solidFill>
            <a:miter lim="800000"/>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rot="5400000">
            <a:off x="2007394" y="4572794"/>
            <a:ext cx="428625" cy="1587"/>
          </a:xfrm>
          <a:prstGeom prst="straightConnector1">
            <a:avLst/>
          </a:prstGeom>
          <a:noFill/>
          <a:ln w="38100">
            <a:solidFill>
              <a:srgbClr val="00B050"/>
            </a:solidFill>
            <a:miter lim="800000"/>
            <a:tailEnd type="arrow" w="med" len="med"/>
          </a:ln>
          <a:extLst>
            <a:ext uri="{909E8E84-426E-40DD-AFC4-6F175D3DCCD1}">
              <a14:hiddenFill xmlns:a14="http://schemas.microsoft.com/office/drawing/2010/main">
                <a:noFill/>
              </a14:hiddenFill>
            </a:ext>
          </a:extLst>
        </p:spPr>
      </p:cxnSp>
      <p:sp>
        <p:nvSpPr>
          <p:cNvPr id="24" name="流程图: 终止 23"/>
          <p:cNvSpPr>
            <a:spLocks noChangeArrowheads="1"/>
          </p:cNvSpPr>
          <p:nvPr/>
        </p:nvSpPr>
        <p:spPr bwMode="auto">
          <a:xfrm>
            <a:off x="1484313" y="981075"/>
            <a:ext cx="1428750" cy="571500"/>
          </a:xfrm>
          <a:prstGeom prst="flowChartTerminator">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90204" pitchFamily="34" charset="0"/>
                <a:ea typeface="宋体" pitchFamily="2" charset="-122"/>
              </a:rPr>
              <a:t>开始</a:t>
            </a:r>
            <a:endParaRPr lang="zh-CN" altLang="en-US" sz="2800">
              <a:solidFill>
                <a:srgbClr val="0000CC"/>
              </a:solidFill>
              <a:latin typeface="Arial" panose="020B0604020202090204" pitchFamily="34" charset="0"/>
              <a:ea typeface="宋体" pitchFamily="2" charset="-122"/>
            </a:endParaRPr>
          </a:p>
        </p:txBody>
      </p:sp>
      <p:sp>
        <p:nvSpPr>
          <p:cNvPr id="30" name="流程图: 终止 29"/>
          <p:cNvSpPr>
            <a:spLocks noChangeArrowheads="1"/>
          </p:cNvSpPr>
          <p:nvPr/>
        </p:nvSpPr>
        <p:spPr bwMode="auto">
          <a:xfrm>
            <a:off x="7175500" y="3621088"/>
            <a:ext cx="1428750" cy="571500"/>
          </a:xfrm>
          <a:prstGeom prst="flowChartTerminator">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2800">
                <a:solidFill>
                  <a:srgbClr val="0000CC"/>
                </a:solidFill>
                <a:latin typeface="Arial" panose="020B0604020202090204" pitchFamily="34" charset="0"/>
                <a:ea typeface="宋体" pitchFamily="2" charset="-122"/>
              </a:rPr>
              <a:t>结束</a:t>
            </a:r>
            <a:endParaRPr lang="zh-CN" altLang="en-US" sz="2800">
              <a:solidFill>
                <a:srgbClr val="0000CC"/>
              </a:solidFill>
              <a:latin typeface="Arial" panose="020B0604020202090204" pitchFamily="34" charset="0"/>
              <a:ea typeface="宋体" pitchFamily="2" charset="-122"/>
            </a:endParaRPr>
          </a:p>
        </p:txBody>
      </p:sp>
      <p:cxnSp>
        <p:nvCxnSpPr>
          <p:cNvPr id="38" name="直接箭头连接符 37"/>
          <p:cNvCxnSpPr>
            <a:cxnSpLocks noChangeShapeType="1"/>
          </p:cNvCxnSpPr>
          <p:nvPr/>
        </p:nvCxnSpPr>
        <p:spPr bwMode="auto">
          <a:xfrm flipV="1">
            <a:off x="755650" y="3186112"/>
            <a:ext cx="1443038" cy="11642"/>
          </a:xfrm>
          <a:prstGeom prst="straightConnector1">
            <a:avLst/>
          </a:prstGeom>
          <a:noFill/>
          <a:ln w="38100">
            <a:solidFill>
              <a:srgbClr val="00B050"/>
            </a:solidFill>
            <a:miter lim="800000"/>
            <a:tailEnd type="arrow" w="med" len="me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3276600" y="3403600"/>
            <a:ext cx="57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N</a:t>
            </a:r>
            <a:endParaRPr lang="en-US" altLang="zh-CN" sz="2800">
              <a:solidFill>
                <a:srgbClr val="0000CC"/>
              </a:solidFill>
              <a:latin typeface="Arial" panose="020B0604020202090204" pitchFamily="34" charset="0"/>
              <a:ea typeface="宋体" pitchFamily="2" charset="-122"/>
            </a:endParaRPr>
          </a:p>
        </p:txBody>
      </p:sp>
      <p:sp>
        <p:nvSpPr>
          <p:cNvPr id="43" name="TextBox 42"/>
          <p:cNvSpPr txBox="1">
            <a:spLocks noChangeArrowheads="1"/>
          </p:cNvSpPr>
          <p:nvPr/>
        </p:nvSpPr>
        <p:spPr bwMode="auto">
          <a:xfrm>
            <a:off x="2195513" y="4267200"/>
            <a:ext cx="571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Y</a:t>
            </a:r>
            <a:endParaRPr lang="en-US" altLang="zh-CN" sz="2800">
              <a:solidFill>
                <a:srgbClr val="0000CC"/>
              </a:solidFill>
              <a:latin typeface="Arial" panose="020B0604020202090204" pitchFamily="34" charset="0"/>
              <a:ea typeface="宋体" pitchFamily="2" charset="-122"/>
            </a:endParaRPr>
          </a:p>
        </p:txBody>
      </p:sp>
      <p:sp>
        <p:nvSpPr>
          <p:cNvPr id="2" name="TextBox 8"/>
          <p:cNvSpPr txBox="1">
            <a:spLocks noChangeArrowheads="1"/>
          </p:cNvSpPr>
          <p:nvPr/>
        </p:nvSpPr>
        <p:spPr bwMode="auto">
          <a:xfrm>
            <a:off x="1116013" y="4772025"/>
            <a:ext cx="2232025" cy="984250"/>
          </a:xfrm>
          <a:prstGeom prst="rect">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sum=sum+i</a:t>
            </a:r>
            <a:endParaRPr lang="en-US" altLang="zh-CN" sz="2800">
              <a:solidFill>
                <a:srgbClr val="0000CC"/>
              </a:solidFill>
              <a:latin typeface="Arial" panose="020B0604020202090204" pitchFamily="34" charset="0"/>
              <a:ea typeface="宋体" pitchFamily="2" charset="-122"/>
            </a:endParaRPr>
          </a:p>
          <a:p>
            <a:pP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i=i+1</a:t>
            </a:r>
            <a:endParaRPr lang="en-US" altLang="zh-CN" sz="2800">
              <a:solidFill>
                <a:srgbClr val="0000CC"/>
              </a:solidFill>
              <a:latin typeface="Arial" panose="020B0604020202090204" pitchFamily="34" charset="0"/>
              <a:ea typeface="宋体" pitchFamily="2" charset="-122"/>
            </a:endParaRPr>
          </a:p>
        </p:txBody>
      </p:sp>
      <p:cxnSp>
        <p:nvCxnSpPr>
          <p:cNvPr id="3" name="直接连接符 13"/>
          <p:cNvCxnSpPr>
            <a:cxnSpLocks noChangeShapeType="1"/>
          </p:cNvCxnSpPr>
          <p:nvPr/>
        </p:nvCxnSpPr>
        <p:spPr bwMode="auto">
          <a:xfrm rot="10800000">
            <a:off x="2195513" y="5780088"/>
            <a:ext cx="0" cy="338137"/>
          </a:xfrm>
          <a:prstGeom prst="line">
            <a:avLst/>
          </a:prstGeom>
          <a:noFill/>
          <a:ln w="38100">
            <a:solidFill>
              <a:srgbClr val="00B050"/>
            </a:solidFill>
            <a:miter lim="800000"/>
          </a:ln>
          <a:extLst>
            <a:ext uri="{909E8E84-426E-40DD-AFC4-6F175D3DCCD1}">
              <a14:hiddenFill xmlns:a14="http://schemas.microsoft.com/office/drawing/2010/main">
                <a:noFill/>
              </a14:hiddenFill>
            </a:ext>
          </a:extLst>
        </p:spPr>
      </p:cxnSp>
      <p:cxnSp>
        <p:nvCxnSpPr>
          <p:cNvPr id="4" name="直接连接符 13"/>
          <p:cNvCxnSpPr>
            <a:cxnSpLocks noChangeShapeType="1"/>
          </p:cNvCxnSpPr>
          <p:nvPr/>
        </p:nvCxnSpPr>
        <p:spPr bwMode="auto">
          <a:xfrm rot="10800000">
            <a:off x="3276600" y="3862388"/>
            <a:ext cx="1223963" cy="0"/>
          </a:xfrm>
          <a:prstGeom prst="line">
            <a:avLst/>
          </a:prstGeom>
          <a:noFill/>
          <a:ln w="38100">
            <a:solidFill>
              <a:srgbClr val="00B050"/>
            </a:solidFill>
            <a:miter lim="800000"/>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0" name="平行四边形 9"/>
          <p:cNvSpPr>
            <a:spLocks noChangeArrowheads="1"/>
          </p:cNvSpPr>
          <p:nvPr/>
        </p:nvSpPr>
        <p:spPr bwMode="auto">
          <a:xfrm>
            <a:off x="4427538" y="3552825"/>
            <a:ext cx="1728787" cy="571500"/>
          </a:xfrm>
          <a:prstGeom prst="parallelogram">
            <a:avLst>
              <a:gd name="adj" fmla="val 27505"/>
            </a:avLst>
          </a:prstGeom>
          <a:noFill/>
          <a:ln w="38100">
            <a:solidFill>
              <a:srgbClr val="00B050"/>
            </a:solidFill>
            <a:miter lim="800000"/>
          </a:ln>
          <a:extLst>
            <a:ext uri="{909E8E84-426E-40DD-AFC4-6F175D3DCCD1}">
              <a14:hiddenFill xmlns:a14="http://schemas.microsoft.com/office/drawing/2010/main">
                <a:solidFill>
                  <a:srgbClr val="FFFFFF"/>
                </a:solidFill>
              </a14:hiddenFill>
            </a:ext>
          </a:extLst>
        </p:spPr>
        <p:txBody>
          <a:bodyPr wrap="none" lIns="0" tIns="0" rIns="0" bIns="0"/>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zh-CN" altLang="en-US" sz="3200">
                <a:solidFill>
                  <a:srgbClr val="0000CC"/>
                </a:solidFill>
                <a:latin typeface="Arial" panose="020B0604020202090204" pitchFamily="34" charset="0"/>
                <a:ea typeface="宋体" pitchFamily="2" charset="-122"/>
              </a:rPr>
              <a:t>输出</a:t>
            </a:r>
            <a:r>
              <a:rPr lang="en-US" altLang="zh-CN" sz="3200">
                <a:solidFill>
                  <a:srgbClr val="0000CC"/>
                </a:solidFill>
                <a:latin typeface="Arial" panose="020B0604020202090204" pitchFamily="34" charset="0"/>
                <a:ea typeface="宋体" pitchFamily="2" charset="-122"/>
              </a:rPr>
              <a:t>sum</a:t>
            </a:r>
            <a:endParaRPr lang="en-US" altLang="zh-CN" sz="3200">
              <a:solidFill>
                <a:srgbClr val="0000CC"/>
              </a:solidFill>
              <a:latin typeface="Arial" panose="020B0604020202090204" pitchFamily="34" charset="0"/>
              <a:ea typeface="宋体" pitchFamily="2" charset="-122"/>
            </a:endParaRPr>
          </a:p>
        </p:txBody>
      </p:sp>
      <p:cxnSp>
        <p:nvCxnSpPr>
          <p:cNvPr id="5" name="直接连接符 13"/>
          <p:cNvCxnSpPr>
            <a:cxnSpLocks noChangeShapeType="1"/>
          </p:cNvCxnSpPr>
          <p:nvPr/>
        </p:nvCxnSpPr>
        <p:spPr bwMode="auto">
          <a:xfrm rot="10800000">
            <a:off x="6084888" y="3908425"/>
            <a:ext cx="1079500" cy="0"/>
          </a:xfrm>
          <a:prstGeom prst="line">
            <a:avLst/>
          </a:prstGeom>
          <a:noFill/>
          <a:ln w="38100">
            <a:solidFill>
              <a:srgbClr val="00B050"/>
            </a:solidFill>
            <a:miter lim="800000"/>
            <a:head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21"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流程图表示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Top)">
                                      <p:cBhvr>
                                        <p:cTn id="12" dur="500"/>
                                        <p:tgtEl>
                                          <p:spTgt spid="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Top)">
                                      <p:cBhvr>
                                        <p:cTn id="21" dur="500"/>
                                        <p:tgtEl>
                                          <p:spTgt spid="8"/>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slide(fromTop)">
                                      <p:cBhvr>
                                        <p:cTn id="30" dur="500"/>
                                        <p:tgtEl>
                                          <p:spTgt spid="20"/>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linds(horizontal)">
                                      <p:cBhvr>
                                        <p:cTn id="34" dur="500"/>
                                        <p:tgtEl>
                                          <p:spTgt spid="43"/>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slide(fromTop)">
                                      <p:cBhvr>
                                        <p:cTn id="43" dur="500"/>
                                        <p:tgtEl>
                                          <p:spTgt spid="3"/>
                                        </p:tgtEl>
                                      </p:cBhvr>
                                    </p:animEffect>
                                  </p:childTnLst>
                                </p:cTn>
                              </p:par>
                            </p:childTnLst>
                          </p:cTn>
                        </p:par>
                        <p:par>
                          <p:cTn id="44" fill="hold">
                            <p:stCondLst>
                              <p:cond delay="500"/>
                            </p:stCondLst>
                            <p:childTnLst>
                              <p:par>
                                <p:cTn id="45" presetID="12" presetClass="entr" presetSubtype="2" fill="hold"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slide(fromRight)">
                                      <p:cBhvr>
                                        <p:cTn id="47" dur="500"/>
                                        <p:tgtEl>
                                          <p:spTgt spid="14"/>
                                        </p:tgtEl>
                                      </p:cBhvr>
                                    </p:animEffect>
                                  </p:childTnLst>
                                </p:cTn>
                              </p:par>
                            </p:childTnLst>
                          </p:cTn>
                        </p:par>
                        <p:par>
                          <p:cTn id="48" fill="hold">
                            <p:stCondLst>
                              <p:cond delay="1000"/>
                            </p:stCondLst>
                            <p:childTnLst>
                              <p:par>
                                <p:cTn id="49" presetID="12" presetClass="entr" presetSubtype="4" fill="hold"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slide(fromBottom)">
                                      <p:cBhvr>
                                        <p:cTn id="51" dur="500"/>
                                        <p:tgtEl>
                                          <p:spTgt spid="15"/>
                                        </p:tgtEl>
                                      </p:cBhvr>
                                    </p:animEffect>
                                  </p:childTnLst>
                                </p:cTn>
                              </p:par>
                            </p:childTnLst>
                          </p:cTn>
                        </p:par>
                        <p:par>
                          <p:cTn id="52" fill="hold">
                            <p:stCondLst>
                              <p:cond delay="1500"/>
                            </p:stCondLst>
                            <p:childTnLst>
                              <p:par>
                                <p:cTn id="53" presetID="12" presetClass="entr" presetSubtype="8" fill="hold" nodeType="after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slide(fromLeft)">
                                      <p:cBhvr>
                                        <p:cTn id="55" dur="500"/>
                                        <p:tgtEl>
                                          <p:spTgt spid="38"/>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slide(fromLeft)">
                                      <p:cBhvr>
                                        <p:cTn id="60" dur="500"/>
                                        <p:tgtEl>
                                          <p:spTgt spid="4"/>
                                        </p:tgtEl>
                                      </p:cBhvr>
                                    </p:animEffect>
                                  </p:childTnLst>
                                </p:cTn>
                              </p:par>
                            </p:childTnLst>
                          </p:cTn>
                        </p:par>
                        <p:par>
                          <p:cTn id="61" fill="hold">
                            <p:stCondLst>
                              <p:cond delay="500"/>
                            </p:stCondLst>
                            <p:childTnLst>
                              <p:par>
                                <p:cTn id="62" presetID="3" presetClass="entr" presetSubtype="10" fill="hold" grpId="0" nodeType="after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blinds(horizontal)">
                                      <p:cBhvr>
                                        <p:cTn id="64" dur="500"/>
                                        <p:tgtEl>
                                          <p:spTgt spid="42"/>
                                        </p:tgtEl>
                                      </p:cBhvr>
                                    </p:animEffect>
                                  </p:childTnLst>
                                </p:cTn>
                              </p:par>
                            </p:childTnLst>
                          </p:cTn>
                        </p:par>
                        <p:par>
                          <p:cTn id="65" fill="hold">
                            <p:stCondLst>
                              <p:cond delay="1000"/>
                            </p:stCondLst>
                            <p:childTnLst>
                              <p:par>
                                <p:cTn id="66" presetID="3" presetClass="entr" presetSubtype="10" fill="hold" grpId="0" nodeType="after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blinds(horizontal)">
                                      <p:cBhvr>
                                        <p:cTn id="68" dur="500"/>
                                        <p:tgtEl>
                                          <p:spTgt spid="1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8"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slide(fromLeft)">
                                      <p:cBhvr>
                                        <p:cTn id="73" dur="500"/>
                                        <p:tgtEl>
                                          <p:spTgt spid="5"/>
                                        </p:tgtEl>
                                      </p:cBhvr>
                                    </p:animEffect>
                                  </p:childTnLst>
                                </p:cTn>
                              </p:par>
                            </p:childTnLst>
                          </p:cTn>
                        </p:par>
                        <p:par>
                          <p:cTn id="74" fill="hold">
                            <p:stCondLst>
                              <p:cond delay="500"/>
                            </p:stCondLst>
                            <p:childTnLst>
                              <p:par>
                                <p:cTn id="75" presetID="3" presetClass="entr" presetSubtype="10" fill="hold" grpId="0"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linds(horizontal)">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P spid="24" grpId="0" bldLvl="0" animBg="1"/>
      <p:bldP spid="30" grpId="0" bldLvl="0" animBg="1"/>
      <p:bldP spid="42" grpId="0"/>
      <p:bldP spid="43" grpId="0"/>
      <p:bldP spid="2"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流程图表示</a:t>
            </a:r>
            <a:endParaRPr lang="zh-CN" altLang="en-US" sz="2500">
              <a:solidFill>
                <a:srgbClr val="800000"/>
              </a:solidFill>
              <a:latin typeface="Arial" panose="020B0604020202090204" pitchFamily="34" charset="0"/>
              <a:ea typeface="黑体" panose="02010609060101010101" charset="-122"/>
            </a:endParaRPr>
          </a:p>
        </p:txBody>
      </p:sp>
      <p:sp>
        <p:nvSpPr>
          <p:cNvPr id="2815" name="Rectangle 3"/>
          <p:cNvSpPr/>
          <p:nvPr>
            <p:ph idx="1"/>
            <p:custDataLst>
              <p:tags r:id="rId1"/>
            </p:custDataLst>
          </p:nvPr>
        </p:nvSpPr>
        <p:spPr>
          <a:xfrm>
            <a:off x="640080" y="963295"/>
            <a:ext cx="7886700" cy="4730750"/>
          </a:xfrm>
          <a:noFill/>
          <a:ln>
            <a:noFill/>
          </a:ln>
        </p:spPr>
        <p:txBody>
          <a:bodyPr vert="horz" wrap="square" lIns="91440" tIns="45720" rIns="91440" bIns="45720" numCol="1" rtlCol="0" anchor="t" anchorCtr="0" compatLnSpc="1">
            <a:normAutofit/>
          </a:bodyPr>
          <a:lstStyle/>
          <a:p>
            <a:pPr lvl="0" algn="l" eaLnBrk="1" hangingPunct="1">
              <a:lnSpc>
                <a:spcPct val="110000"/>
              </a:lnSpc>
              <a:buClrTx/>
              <a:buSzTx/>
            </a:pPr>
            <a:r>
              <a:rPr lang="zh-CN" altLang="en-US" sz="2800">
                <a:solidFill>
                  <a:srgbClr val="000000"/>
                </a:solidFill>
                <a:sym typeface="+mn-ea"/>
              </a:rPr>
              <a:t>优</a:t>
            </a:r>
            <a:r>
              <a:rPr lang="zh-CN" altLang="en-US" sz="2800">
                <a:solidFill>
                  <a:srgbClr val="000000"/>
                </a:solidFill>
                <a:sym typeface="+mn-ea"/>
              </a:rPr>
              <a:t>点：绘制简单，描述直观，之前广泛使用。</a:t>
            </a:r>
            <a:endParaRPr lang="zh-CN" altLang="en-US" sz="2800">
              <a:solidFill>
                <a:srgbClr val="000000"/>
              </a:solidFill>
              <a:sym typeface="+mn-ea"/>
            </a:endParaRPr>
          </a:p>
          <a:p>
            <a:pPr lvl="0" algn="l" eaLnBrk="1" hangingPunct="1">
              <a:lnSpc>
                <a:spcPct val="110000"/>
              </a:lnSpc>
              <a:buClrTx/>
              <a:buSzTx/>
            </a:pPr>
            <a:r>
              <a:rPr lang="zh-CN" altLang="en-US" sz="2800">
                <a:solidFill>
                  <a:srgbClr val="000000"/>
                </a:solidFill>
                <a:sym typeface="+mn-ea"/>
              </a:rPr>
              <a:t>缺点：</a:t>
            </a:r>
            <a:endParaRPr lang="zh-CN" altLang="en-US" sz="2800">
              <a:solidFill>
                <a:srgbClr val="000000"/>
              </a:solidFill>
              <a:sym typeface="+mn-ea"/>
            </a:endParaRPr>
          </a:p>
          <a:p>
            <a:pPr lvl="1" algn="l">
              <a:lnSpc>
                <a:spcPct val="110000"/>
              </a:lnSpc>
            </a:pPr>
            <a:r>
              <a:rPr sz="2400">
                <a:sym typeface="+mn-ea"/>
              </a:rPr>
              <a:t>程序流程图不易表示算法或程序的层次结构。</a:t>
            </a:r>
            <a:endParaRPr sz="2400">
              <a:sym typeface="+mn-ea"/>
            </a:endParaRPr>
          </a:p>
          <a:p>
            <a:pPr lvl="1" algn="l">
              <a:lnSpc>
                <a:spcPct val="110000"/>
              </a:lnSpc>
            </a:pPr>
            <a:r>
              <a:rPr sz="2400">
                <a:sym typeface="+mn-ea"/>
              </a:rPr>
              <a:t>用箭头表示的控制流可能引起随意的转移控制。</a:t>
            </a:r>
            <a:endParaRPr sz="2400">
              <a:sym typeface="+mn-ea"/>
            </a:endParaRPr>
          </a:p>
          <a:p>
            <a:pPr lvl="1" algn="l">
              <a:lnSpc>
                <a:spcPct val="110000"/>
              </a:lnSpc>
            </a:pPr>
            <a:r>
              <a:rPr sz="2400">
                <a:sym typeface="+mn-ea"/>
              </a:rPr>
              <a:t>可能诱使人们过早地考虑局部程序的控制结构而忽视全局的程序结构。</a:t>
            </a:r>
            <a:endParaRPr sz="2400">
              <a:sym typeface="+mn-ea"/>
            </a:endParaRPr>
          </a:p>
          <a:p>
            <a:pPr lvl="1" algn="l">
              <a:lnSpc>
                <a:spcPct val="110000"/>
              </a:lnSpc>
            </a:pPr>
            <a:r>
              <a:rPr sz="2400">
                <a:sym typeface="+mn-ea"/>
              </a:rPr>
              <a:t>不易表示数据结构和程序模块之间的关系。</a:t>
            </a:r>
            <a:endParaRPr sz="2400">
              <a:sym typeface="+mn-ea"/>
            </a:endParaRP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4294967295"/>
          </p:nvPr>
        </p:nvSpPr>
        <p:spPr>
          <a:xfrm>
            <a:off x="0" y="981075"/>
            <a:ext cx="8893175" cy="4983163"/>
          </a:xfrm>
        </p:spPr>
        <p:txBody>
          <a:bodyPr/>
          <a:lstStyle/>
          <a:p>
            <a:pPr marL="609600" indent="-609600" eaLnBrk="1" hangingPunct="1">
              <a:lnSpc>
                <a:spcPct val="150000"/>
              </a:lnSpc>
              <a:buFont typeface="Monotype Sorts" charset="2"/>
              <a:buNone/>
            </a:pPr>
            <a:r>
              <a:rPr lang="en-US" altLang="zh-CN" sz="2800">
                <a:solidFill>
                  <a:srgbClr val="000000"/>
                </a:solidFill>
                <a:latin typeface="微软雅黑" panose="020B0503020204020204" pitchFamily="34" charset="-122"/>
                <a:ea typeface="微软雅黑" panose="020B0503020204020204" pitchFamily="34" charset="-122"/>
              </a:rPr>
              <a:t>	  N-S</a:t>
            </a:r>
            <a:r>
              <a:rPr lang="zh-CN" altLang="en-US" sz="2800">
                <a:solidFill>
                  <a:srgbClr val="000000"/>
                </a:solidFill>
                <a:latin typeface="微软雅黑" panose="020B0503020204020204" pitchFamily="34" charset="-122"/>
                <a:ea typeface="微软雅黑" panose="020B0503020204020204" pitchFamily="34" charset="-122"/>
              </a:rPr>
              <a:t>图是一种不允许破坏结构化原则的图形算法描述工具，又称盒图。 它有如下几个基本特点：</a:t>
            </a:r>
            <a:endParaRPr lang="zh-CN" altLang="en-US" sz="2800">
              <a:solidFill>
                <a:srgbClr val="000000"/>
              </a:solidFill>
              <a:latin typeface="微软雅黑" panose="020B0503020204020204" pitchFamily="34" charset="-122"/>
              <a:ea typeface="微软雅黑" panose="020B0503020204020204" pitchFamily="34" charset="-122"/>
            </a:endParaRPr>
          </a:p>
          <a:p>
            <a:pPr marL="1371600" lvl="2" indent="-457200" algn="just">
              <a:lnSpc>
                <a:spcPct val="150000"/>
              </a:lnSpc>
              <a:spcBef>
                <a:spcPct val="0"/>
              </a:spcBef>
              <a:buClr>
                <a:srgbClr val="000000"/>
              </a:buClr>
              <a:buFont typeface="Monotype Sorts" charset="2"/>
              <a:buAutoNum type="circleNumDbPlain"/>
            </a:pPr>
            <a:r>
              <a:rPr lang="zh-CN" altLang="en-US" sz="2800">
                <a:solidFill>
                  <a:srgbClr val="000000"/>
                </a:solidFill>
                <a:latin typeface="微软雅黑" panose="020B0503020204020204" pitchFamily="34" charset="-122"/>
                <a:ea typeface="微软雅黑" panose="020B0503020204020204" pitchFamily="34" charset="-122"/>
              </a:rPr>
              <a:t>功能域比较明确，可以从框图中直接反映出来</a:t>
            </a:r>
            <a:endParaRPr lang="zh-CN" altLang="en-US" sz="2800">
              <a:solidFill>
                <a:srgbClr val="000000"/>
              </a:solidFill>
              <a:latin typeface="微软雅黑" panose="020B0503020204020204" pitchFamily="34" charset="-122"/>
              <a:ea typeface="微软雅黑" panose="020B0503020204020204" pitchFamily="34" charset="-122"/>
            </a:endParaRPr>
          </a:p>
          <a:p>
            <a:pPr marL="1371600" lvl="2" indent="-457200" algn="just">
              <a:lnSpc>
                <a:spcPct val="150000"/>
              </a:lnSpc>
              <a:spcBef>
                <a:spcPct val="0"/>
              </a:spcBef>
              <a:buClr>
                <a:srgbClr val="000000"/>
              </a:buClr>
              <a:buFont typeface="Monotype Sorts" charset="2"/>
              <a:buAutoNum type="circleNumDbPlain"/>
            </a:pPr>
            <a:r>
              <a:rPr lang="zh-CN" altLang="en-US" sz="2800">
                <a:solidFill>
                  <a:srgbClr val="000000"/>
                </a:solidFill>
                <a:latin typeface="微软雅黑" panose="020B0503020204020204" pitchFamily="34" charset="-122"/>
                <a:ea typeface="微软雅黑" panose="020B0503020204020204" pitchFamily="34" charset="-122"/>
              </a:rPr>
              <a:t>不可能任意转移控制，符合结构化原则；</a:t>
            </a:r>
            <a:endParaRPr lang="zh-CN" altLang="en-US" sz="2800">
              <a:solidFill>
                <a:srgbClr val="000000"/>
              </a:solidFill>
              <a:latin typeface="微软雅黑" panose="020B0503020204020204" pitchFamily="34" charset="-122"/>
              <a:ea typeface="微软雅黑" panose="020B0503020204020204" pitchFamily="34" charset="-122"/>
            </a:endParaRPr>
          </a:p>
          <a:p>
            <a:pPr marL="1371600" lvl="2" indent="-457200" algn="just">
              <a:lnSpc>
                <a:spcPct val="150000"/>
              </a:lnSpc>
              <a:spcBef>
                <a:spcPct val="0"/>
              </a:spcBef>
              <a:buClr>
                <a:srgbClr val="000000"/>
              </a:buClr>
              <a:buFont typeface="Monotype Sorts" charset="2"/>
              <a:buAutoNum type="circleNumDbPlain"/>
            </a:pPr>
            <a:r>
              <a:rPr lang="zh-CN" altLang="en-US" sz="2800">
                <a:solidFill>
                  <a:srgbClr val="000000"/>
                </a:solidFill>
                <a:latin typeface="微软雅黑" panose="020B0503020204020204" pitchFamily="34" charset="-122"/>
                <a:ea typeface="微软雅黑" panose="020B0503020204020204" pitchFamily="34" charset="-122"/>
              </a:rPr>
              <a:t>很容易确定局部和全程数据的作用域；</a:t>
            </a:r>
            <a:endParaRPr lang="zh-CN" altLang="en-US" sz="2800">
              <a:solidFill>
                <a:srgbClr val="000000"/>
              </a:solidFill>
              <a:latin typeface="微软雅黑" panose="020B0503020204020204" pitchFamily="34" charset="-122"/>
              <a:ea typeface="微软雅黑" panose="020B0503020204020204" pitchFamily="34" charset="-122"/>
            </a:endParaRPr>
          </a:p>
          <a:p>
            <a:pPr marL="1371600" lvl="2" indent="-457200" algn="just">
              <a:lnSpc>
                <a:spcPct val="150000"/>
              </a:lnSpc>
              <a:spcBef>
                <a:spcPct val="0"/>
              </a:spcBef>
              <a:buClr>
                <a:srgbClr val="000000"/>
              </a:buClr>
              <a:buFont typeface="Monotype Sorts" charset="2"/>
              <a:buAutoNum type="circleNumDbPlain"/>
            </a:pPr>
            <a:r>
              <a:rPr lang="zh-CN" altLang="en-US" sz="2800">
                <a:solidFill>
                  <a:srgbClr val="000000"/>
                </a:solidFill>
                <a:latin typeface="微软雅黑" panose="020B0503020204020204" pitchFamily="34" charset="-122"/>
                <a:ea typeface="微软雅黑" panose="020B0503020204020204" pitchFamily="34" charset="-122"/>
              </a:rPr>
              <a:t>很容易表示嵌套关系，也可以表示模块的层次结构。</a:t>
            </a:r>
            <a:endParaRPr lang="zh-CN" altLang="en-US" sz="2800">
              <a:solidFill>
                <a:srgbClr val="000000"/>
              </a:solidFill>
              <a:latin typeface="微软雅黑" panose="020B0503020204020204" pitchFamily="34" charset="-122"/>
              <a:ea typeface="微软雅黑" panose="020B0503020204020204" pitchFamily="34" charset="-122"/>
            </a:endParaRPr>
          </a:p>
        </p:txBody>
      </p:sp>
      <p:sp>
        <p:nvSpPr>
          <p:cNvPr id="4"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bwMode="auto">
          <a:xfrm>
            <a:off x="827088" y="1125538"/>
            <a:ext cx="6945312" cy="792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lnSpc>
                <a:spcPct val="120000"/>
              </a:lnSpc>
            </a:pPr>
            <a:r>
              <a:rPr lang="zh-CN" altLang="en-US">
                <a:solidFill>
                  <a:srgbClr val="0070C0"/>
                </a:solidFill>
                <a:latin typeface="微软雅黑" panose="020B0503020204020204" pitchFamily="34" charset="-122"/>
                <a:ea typeface="微软雅黑" panose="020B0503020204020204" pitchFamily="34" charset="-122"/>
              </a:rPr>
              <a:t>顺序结构：</a:t>
            </a:r>
            <a:endParaRPr lang="zh-CN" altLang="en-US">
              <a:solidFill>
                <a:srgbClr val="0070C0"/>
              </a:solidFill>
              <a:latin typeface="微软雅黑" panose="020B0503020204020204" pitchFamily="34" charset="-122"/>
              <a:ea typeface="微软雅黑" panose="020B0503020204020204" pitchFamily="34" charset="-122"/>
            </a:endParaRPr>
          </a:p>
        </p:txBody>
      </p:sp>
      <p:pic>
        <p:nvPicPr>
          <p:cNvPr id="26627" name="Picture 2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39975" y="2205038"/>
            <a:ext cx="1371600" cy="23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nvGrpSpPr>
          <p:cNvPr id="2" name="组合 49"/>
          <p:cNvGrpSpPr/>
          <p:nvPr/>
        </p:nvGrpSpPr>
        <p:grpSpPr bwMode="auto">
          <a:xfrm>
            <a:off x="5581650" y="2709863"/>
            <a:ext cx="1643063" cy="1571625"/>
            <a:chOff x="214282" y="3071810"/>
            <a:chExt cx="1643074" cy="1571636"/>
          </a:xfrm>
        </p:grpSpPr>
        <p:sp>
          <p:nvSpPr>
            <p:cNvPr id="26631" name="流程图: 过程 3"/>
            <p:cNvSpPr>
              <a:spLocks noChangeArrowheads="1"/>
            </p:cNvSpPr>
            <p:nvPr/>
          </p:nvSpPr>
          <p:spPr bwMode="auto">
            <a:xfrm>
              <a:off x="214282" y="3071810"/>
              <a:ext cx="1643074" cy="1571636"/>
            </a:xfrm>
            <a:prstGeom prst="flowChartProcess">
              <a:avLst/>
            </a:prstGeom>
            <a:noFill/>
            <a:ln w="381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00000"/>
                </a:lnSpc>
                <a:spcBef>
                  <a:spcPct val="0"/>
                </a:spcBef>
                <a:buFontTx/>
                <a:buNone/>
              </a:pPr>
              <a:endParaRPr lang="zh-CN" altLang="zh-CN" sz="4000" b="0">
                <a:latin typeface="Arial" panose="020B0604020202090204" pitchFamily="34" charset="0"/>
                <a:ea typeface="宋体" pitchFamily="2" charset="-122"/>
              </a:endParaRPr>
            </a:p>
          </p:txBody>
        </p:sp>
        <p:cxnSp>
          <p:nvCxnSpPr>
            <p:cNvPr id="26632" name="直接连接符 5"/>
            <p:cNvCxnSpPr>
              <a:cxnSpLocks noChangeShapeType="1"/>
            </p:cNvCxnSpPr>
            <p:nvPr/>
          </p:nvCxnSpPr>
          <p:spPr bwMode="auto">
            <a:xfrm rot="10800000" flipH="1">
              <a:off x="214282" y="3857628"/>
              <a:ext cx="1643074" cy="0"/>
            </a:xfrm>
            <a:prstGeom prst="line">
              <a:avLst/>
            </a:prstGeom>
            <a:noFill/>
            <a:ln w="38100">
              <a:solidFill>
                <a:srgbClr val="000000"/>
              </a:solidFill>
              <a:miter lim="800000"/>
            </a:ln>
            <a:extLst>
              <a:ext uri="{909E8E84-426E-40DD-AFC4-6F175D3DCCD1}">
                <a14:hiddenFill xmlns:a14="http://schemas.microsoft.com/office/drawing/2010/main">
                  <a:noFill/>
                </a14:hiddenFill>
              </a:ext>
            </a:extLst>
          </p:spPr>
        </p:cxnSp>
        <p:sp>
          <p:nvSpPr>
            <p:cNvPr id="26633" name="TextBox 6"/>
            <p:cNvSpPr txBox="1">
              <a:spLocks noChangeArrowheads="1"/>
            </p:cNvSpPr>
            <p:nvPr/>
          </p:nvSpPr>
          <p:spPr bwMode="auto">
            <a:xfrm>
              <a:off x="642910" y="3214686"/>
              <a:ext cx="714380" cy="51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A</a:t>
              </a:r>
              <a:endParaRPr lang="en-US" altLang="zh-CN" sz="2800">
                <a:solidFill>
                  <a:srgbClr val="0000CC"/>
                </a:solidFill>
                <a:latin typeface="Arial" panose="020B0604020202090204" pitchFamily="34" charset="0"/>
                <a:ea typeface="宋体" pitchFamily="2" charset="-122"/>
              </a:endParaRPr>
            </a:p>
          </p:txBody>
        </p:sp>
        <p:sp>
          <p:nvSpPr>
            <p:cNvPr id="26634" name="TextBox 7"/>
            <p:cNvSpPr txBox="1">
              <a:spLocks noChangeArrowheads="1"/>
            </p:cNvSpPr>
            <p:nvPr/>
          </p:nvSpPr>
          <p:spPr bwMode="auto">
            <a:xfrm>
              <a:off x="642910" y="4000504"/>
              <a:ext cx="714380" cy="519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spcBef>
                  <a:spcPct val="0"/>
                </a:spcBef>
                <a:buFontTx/>
                <a:buNone/>
              </a:pPr>
              <a:r>
                <a:rPr lang="en-US" altLang="zh-CN" sz="2800">
                  <a:solidFill>
                    <a:srgbClr val="0000CC"/>
                  </a:solidFill>
                  <a:latin typeface="Arial" panose="020B0604020202090204" pitchFamily="34" charset="0"/>
                  <a:ea typeface="宋体" pitchFamily="2" charset="-122"/>
                </a:rPr>
                <a:t>B</a:t>
              </a:r>
              <a:endParaRPr lang="en-US" altLang="zh-CN" sz="2800">
                <a:solidFill>
                  <a:srgbClr val="0000CC"/>
                </a:solidFill>
                <a:latin typeface="Arial" panose="020B0604020202090204" pitchFamily="34" charset="0"/>
                <a:ea typeface="宋体" pitchFamily="2" charset="-122"/>
              </a:endParaRPr>
            </a:p>
          </p:txBody>
        </p:sp>
      </p:grpSp>
      <p:sp>
        <p:nvSpPr>
          <p:cNvPr id="10"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71" name="Rectangle 75"/>
          <p:cNvSpPr>
            <a:spLocks noChangeArrowheads="1"/>
          </p:cNvSpPr>
          <p:nvPr/>
        </p:nvSpPr>
        <p:spPr bwMode="auto">
          <a:xfrm>
            <a:off x="687388" y="942975"/>
            <a:ext cx="7772400" cy="792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685800">
              <a:defRPr kumimoji="1" sz="2800" b="1">
                <a:solidFill>
                  <a:srgbClr val="000000"/>
                </a:solidFill>
                <a:latin typeface="Times New Roman" panose="02020503050405090304" charset="0"/>
                <a:ea typeface="宋体" pitchFamily="2" charset="-122"/>
              </a:defRPr>
            </a:lvl1pPr>
            <a:lvl2pPr marL="742950" indent="-285750" defTabSz="685800">
              <a:defRPr kumimoji="1" sz="2800" b="1">
                <a:solidFill>
                  <a:srgbClr val="000000"/>
                </a:solidFill>
                <a:latin typeface="Times New Roman" panose="02020503050405090304" charset="0"/>
                <a:ea typeface="宋体" pitchFamily="2" charset="-122"/>
              </a:defRPr>
            </a:lvl2pPr>
            <a:lvl3pPr marL="1143000" indent="-228600" defTabSz="685800">
              <a:defRPr kumimoji="1" sz="2800" b="1">
                <a:solidFill>
                  <a:srgbClr val="000000"/>
                </a:solidFill>
                <a:latin typeface="Times New Roman" panose="02020503050405090304" charset="0"/>
                <a:ea typeface="宋体" pitchFamily="2" charset="-122"/>
              </a:defRPr>
            </a:lvl3pPr>
            <a:lvl4pPr marL="1600200" indent="-228600" defTabSz="685800">
              <a:defRPr kumimoji="1" sz="2800" b="1">
                <a:solidFill>
                  <a:srgbClr val="000000"/>
                </a:solidFill>
                <a:latin typeface="Times New Roman" panose="02020503050405090304" charset="0"/>
                <a:ea typeface="宋体" pitchFamily="2" charset="-122"/>
              </a:defRPr>
            </a:lvl4pPr>
            <a:lvl5pPr marL="2057400" indent="-228600" defTabSz="685800">
              <a:defRPr kumimoji="1" sz="2800" b="1">
                <a:solidFill>
                  <a:srgbClr val="000000"/>
                </a:solidFill>
                <a:latin typeface="Times New Roman" panose="02020503050405090304" charset="0"/>
                <a:ea typeface="宋体" pitchFamily="2" charset="-122"/>
              </a:defRPr>
            </a:lvl5pPr>
            <a:lvl6pPr marL="25146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hangingPunct="1">
              <a:lnSpc>
                <a:spcPct val="120000"/>
              </a:lnSpc>
            </a:pPr>
            <a:r>
              <a:rPr lang="zh-CN" altLang="en-US" sz="3300" b="0">
                <a:solidFill>
                  <a:srgbClr val="0070C0"/>
                </a:solidFill>
                <a:latin typeface="微软雅黑" panose="020B0503020204020204" pitchFamily="34" charset="-122"/>
                <a:ea typeface="微软雅黑" panose="020B0503020204020204" pitchFamily="34" charset="-122"/>
              </a:rPr>
              <a:t>选择结构：</a:t>
            </a:r>
            <a:endParaRPr lang="zh-CN" altLang="en-US" sz="3300" b="0">
              <a:solidFill>
                <a:srgbClr val="0070C0"/>
              </a:solidFill>
              <a:latin typeface="微软雅黑" panose="020B0503020204020204" pitchFamily="34" charset="-122"/>
              <a:ea typeface="微软雅黑" panose="020B0503020204020204" pitchFamily="34" charset="-122"/>
            </a:endParaRPr>
          </a:p>
        </p:txBody>
      </p:sp>
      <p:sp>
        <p:nvSpPr>
          <p:cNvPr id="6"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grpSp>
        <p:nvGrpSpPr>
          <p:cNvPr id="41989" name="Group 19"/>
          <p:cNvGrpSpPr/>
          <p:nvPr/>
        </p:nvGrpSpPr>
        <p:grpSpPr>
          <a:xfrm>
            <a:off x="5668963" y="2962593"/>
            <a:ext cx="3048000" cy="1219200"/>
            <a:chOff x="0" y="0"/>
            <a:chExt cx="2688" cy="912"/>
          </a:xfrm>
        </p:grpSpPr>
        <p:sp>
          <p:nvSpPr>
            <p:cNvPr id="41993" name="Line 20"/>
            <p:cNvSpPr/>
            <p:nvPr/>
          </p:nvSpPr>
          <p:spPr>
            <a:xfrm>
              <a:off x="1344" y="624"/>
              <a:ext cx="0" cy="288"/>
            </a:xfrm>
            <a:prstGeom prst="line">
              <a:avLst/>
            </a:prstGeom>
            <a:ln w="9525" cap="flat" cmpd="sng">
              <a:solidFill>
                <a:schemeClr val="tx1"/>
              </a:solidFill>
              <a:prstDash val="solid"/>
              <a:headEnd type="none" w="med" len="med"/>
              <a:tailEnd type="none" w="med" len="med"/>
            </a:ln>
          </p:spPr>
        </p:sp>
        <p:grpSp>
          <p:nvGrpSpPr>
            <p:cNvPr id="41994" name="Group 21"/>
            <p:cNvGrpSpPr/>
            <p:nvPr/>
          </p:nvGrpSpPr>
          <p:grpSpPr>
            <a:xfrm>
              <a:off x="0" y="0"/>
              <a:ext cx="2688" cy="912"/>
              <a:chOff x="0" y="0"/>
              <a:chExt cx="2688" cy="912"/>
            </a:xfrm>
          </p:grpSpPr>
          <p:sp>
            <p:nvSpPr>
              <p:cNvPr id="41995" name="Rectangle 22"/>
              <p:cNvSpPr/>
              <p:nvPr/>
            </p:nvSpPr>
            <p:spPr>
              <a:xfrm>
                <a:off x="0" y="0"/>
                <a:ext cx="2688" cy="624"/>
              </a:xfrm>
              <a:prstGeom prst="rect">
                <a:avLst/>
              </a:prstGeom>
              <a:noFill/>
              <a:ln w="9525" cap="flat" cmpd="sng">
                <a:solidFill>
                  <a:schemeClr val="tx1"/>
                </a:solidFill>
                <a:prstDash val="solid"/>
                <a:miter/>
                <a:headEnd type="none" w="med" len="med"/>
                <a:tailEnd type="none" w="med" len="med"/>
              </a:ln>
            </p:spPr>
            <p:txBody>
              <a:bodyPr wrap="none" anchor="ctr"/>
              <a:p>
                <a:pPr algn="ctr">
                  <a:spcBef>
                    <a:spcPct val="55000"/>
                  </a:spcBef>
                </a:pPr>
                <a:endParaRPr lang="zh-CN" altLang="zh-CN" sz="1000" b="1" dirty="0">
                  <a:latin typeface="Times New Roman" panose="02020503050405090304" charset="0"/>
                  <a:ea typeface="黑体" panose="02010609060101010101" charset="-122"/>
                </a:endParaRPr>
              </a:p>
              <a:p>
                <a:pPr algn="ctr"/>
                <a:r>
                  <a:rPr lang="en-US" altLang="zh-CN" b="1" dirty="0">
                    <a:latin typeface="Times New Roman" panose="02020503050405090304" charset="0"/>
                    <a:ea typeface="黑体" panose="02010609060101010101" charset="-122"/>
                  </a:rPr>
                  <a:t>P</a:t>
                </a:r>
                <a:endParaRPr lang="zh-CN" altLang="zh-CN" b="1" dirty="0">
                  <a:latin typeface="Times New Roman" panose="02020503050405090304" charset="0"/>
                  <a:ea typeface="黑体" panose="02010609060101010101" charset="-122"/>
                </a:endParaRPr>
              </a:p>
              <a:p>
                <a:pPr algn="ctr">
                  <a:lnSpc>
                    <a:spcPct val="80000"/>
                  </a:lnSpc>
                </a:pPr>
                <a:r>
                  <a:rPr lang="zh-CN" altLang="zh-CN" b="1" dirty="0">
                    <a:latin typeface="Times New Roman" panose="02020503050405090304" charset="0"/>
                    <a:ea typeface="宋体" pitchFamily="2" charset="-122"/>
                  </a:rPr>
                  <a:t>T</a:t>
                </a:r>
                <a:r>
                  <a:rPr lang="zh-CN" altLang="zh-CN" dirty="0">
                    <a:latin typeface="Times New Roman" panose="02020503050405090304" charset="0"/>
                    <a:ea typeface="宋体" pitchFamily="2" charset="-122"/>
                  </a:rPr>
                  <a:t>   </a:t>
                </a:r>
                <a:r>
                  <a:rPr lang="zh-CN" altLang="zh-CN" sz="3200" dirty="0">
                    <a:latin typeface="Times New Roman" panose="02020503050405090304" charset="0"/>
                    <a:ea typeface="宋体" pitchFamily="2" charset="-122"/>
                  </a:rPr>
                  <a:t>               </a:t>
                </a:r>
                <a:r>
                  <a:rPr lang="zh-CN" altLang="zh-CN" b="1" dirty="0">
                    <a:latin typeface="Times New Roman" panose="02020503050405090304" charset="0"/>
                    <a:ea typeface="宋体" pitchFamily="2" charset="-122"/>
                  </a:rPr>
                  <a:t>F</a:t>
                </a:r>
                <a:endParaRPr lang="zh-CN" altLang="zh-CN" b="1" dirty="0">
                  <a:latin typeface="Times New Roman" panose="02020503050405090304" charset="0"/>
                  <a:ea typeface="宋体" pitchFamily="2" charset="-122"/>
                </a:endParaRPr>
              </a:p>
            </p:txBody>
          </p:sp>
          <p:sp>
            <p:nvSpPr>
              <p:cNvPr id="41996" name="Rectangle 23"/>
              <p:cNvSpPr/>
              <p:nvPr/>
            </p:nvSpPr>
            <p:spPr>
              <a:xfrm>
                <a:off x="0" y="624"/>
                <a:ext cx="2688" cy="288"/>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zh-CN" b="1" dirty="0">
                    <a:latin typeface="Times New Roman" panose="02020503050405090304" charset="0"/>
                    <a:ea typeface="宋体" pitchFamily="2" charset="-122"/>
                  </a:rPr>
                  <a:t>A</a:t>
                </a:r>
                <a:r>
                  <a:rPr lang="zh-CN" altLang="zh-CN" dirty="0">
                    <a:latin typeface="Times New Roman" panose="02020503050405090304" charset="0"/>
                    <a:ea typeface="宋体" pitchFamily="2" charset="-122"/>
                  </a:rPr>
                  <a:t>                       </a:t>
                </a:r>
                <a:r>
                  <a:rPr lang="zh-CN" altLang="zh-CN" b="1" dirty="0">
                    <a:latin typeface="Times New Roman" panose="02020503050405090304" charset="0"/>
                    <a:ea typeface="宋体" pitchFamily="2" charset="-122"/>
                  </a:rPr>
                  <a:t>B</a:t>
                </a:r>
                <a:endParaRPr lang="zh-CN" altLang="zh-CN" b="1" dirty="0">
                  <a:latin typeface="Times New Roman" panose="02020503050405090304" charset="0"/>
                  <a:ea typeface="宋体" pitchFamily="2" charset="-122"/>
                </a:endParaRPr>
              </a:p>
            </p:txBody>
          </p:sp>
          <p:sp>
            <p:nvSpPr>
              <p:cNvPr id="41997" name="Line 24"/>
              <p:cNvSpPr/>
              <p:nvPr/>
            </p:nvSpPr>
            <p:spPr>
              <a:xfrm>
                <a:off x="0" y="0"/>
                <a:ext cx="1344" cy="624"/>
              </a:xfrm>
              <a:prstGeom prst="line">
                <a:avLst/>
              </a:prstGeom>
              <a:ln w="9525" cap="flat" cmpd="sng">
                <a:solidFill>
                  <a:schemeClr val="tx1"/>
                </a:solidFill>
                <a:prstDash val="solid"/>
                <a:headEnd type="none" w="med" len="med"/>
                <a:tailEnd type="none" w="med" len="med"/>
              </a:ln>
            </p:spPr>
          </p:sp>
          <p:sp>
            <p:nvSpPr>
              <p:cNvPr id="41998" name="Line 25"/>
              <p:cNvSpPr/>
              <p:nvPr/>
            </p:nvSpPr>
            <p:spPr>
              <a:xfrm flipV="1">
                <a:off x="1344" y="0"/>
                <a:ext cx="1344" cy="624"/>
              </a:xfrm>
              <a:prstGeom prst="line">
                <a:avLst/>
              </a:prstGeom>
              <a:ln w="9525" cap="flat" cmpd="sng">
                <a:solidFill>
                  <a:schemeClr val="tx1"/>
                </a:solidFill>
                <a:prstDash val="solid"/>
                <a:headEnd type="none" w="med" len="med"/>
                <a:tailEnd type="none" w="med" len="med"/>
              </a:ln>
            </p:spPr>
          </p:sp>
        </p:grpSp>
      </p:grpSp>
      <p:grpSp>
        <p:nvGrpSpPr>
          <p:cNvPr id="41988" name="Group 4"/>
          <p:cNvGrpSpPr/>
          <p:nvPr/>
        </p:nvGrpSpPr>
        <p:grpSpPr>
          <a:xfrm>
            <a:off x="1187450" y="2367280"/>
            <a:ext cx="3448050" cy="2385695"/>
            <a:chOff x="0" y="0"/>
            <a:chExt cx="2172" cy="1691"/>
          </a:xfrm>
        </p:grpSpPr>
        <p:sp>
          <p:nvSpPr>
            <p:cNvPr id="41999" name="Line 5"/>
            <p:cNvSpPr/>
            <p:nvPr/>
          </p:nvSpPr>
          <p:spPr>
            <a:xfrm>
              <a:off x="241" y="1163"/>
              <a:ext cx="0" cy="235"/>
            </a:xfrm>
            <a:prstGeom prst="line">
              <a:avLst/>
            </a:prstGeom>
            <a:ln w="9525" cap="flat" cmpd="sng">
              <a:solidFill>
                <a:schemeClr val="tx1"/>
              </a:solidFill>
              <a:prstDash val="solid"/>
              <a:headEnd type="none" w="med" len="med"/>
              <a:tailEnd type="none" w="med" len="med"/>
            </a:ln>
          </p:spPr>
        </p:sp>
        <p:sp>
          <p:nvSpPr>
            <p:cNvPr id="42000" name="Line 6"/>
            <p:cNvSpPr/>
            <p:nvPr/>
          </p:nvSpPr>
          <p:spPr>
            <a:xfrm>
              <a:off x="241" y="576"/>
              <a:ext cx="0" cy="176"/>
            </a:xfrm>
            <a:prstGeom prst="line">
              <a:avLst/>
            </a:prstGeom>
            <a:ln w="9525" cap="flat" cmpd="sng">
              <a:solidFill>
                <a:schemeClr val="tx1"/>
              </a:solidFill>
              <a:prstDash val="solid"/>
              <a:headEnd type="none" w="med" len="med"/>
              <a:tailEnd type="triangle" w="med" len="med"/>
            </a:ln>
          </p:spPr>
        </p:sp>
        <p:sp>
          <p:nvSpPr>
            <p:cNvPr id="42001" name="Line 7"/>
            <p:cNvSpPr/>
            <p:nvPr/>
          </p:nvSpPr>
          <p:spPr>
            <a:xfrm>
              <a:off x="1062" y="0"/>
              <a:ext cx="0" cy="352"/>
            </a:xfrm>
            <a:prstGeom prst="line">
              <a:avLst/>
            </a:prstGeom>
            <a:ln w="9525" cap="flat" cmpd="sng">
              <a:solidFill>
                <a:schemeClr val="tx1"/>
              </a:solidFill>
              <a:prstDash val="solid"/>
              <a:headEnd type="none" w="med" len="med"/>
              <a:tailEnd type="triangle" w="med" len="med"/>
            </a:ln>
          </p:spPr>
        </p:sp>
        <p:sp>
          <p:nvSpPr>
            <p:cNvPr id="42002" name="AutoShape 8"/>
            <p:cNvSpPr/>
            <p:nvPr/>
          </p:nvSpPr>
          <p:spPr>
            <a:xfrm>
              <a:off x="470" y="357"/>
              <a:ext cx="1206" cy="411"/>
            </a:xfrm>
            <a:prstGeom prst="flowChartDecision">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en-US" altLang="zh-CN" b="1" dirty="0">
                  <a:latin typeface="Times New Roman" panose="02020503050405090304" charset="0"/>
                  <a:ea typeface="黑体" panose="02010609060101010101" charset="-122"/>
                </a:rPr>
                <a:t>P</a:t>
              </a:r>
              <a:endParaRPr lang="en-US" altLang="zh-CN" b="1" dirty="0">
                <a:latin typeface="Times New Roman" panose="02020503050405090304" charset="0"/>
                <a:ea typeface="黑体" panose="02010609060101010101" charset="-122"/>
              </a:endParaRPr>
            </a:p>
          </p:txBody>
        </p:sp>
        <p:sp>
          <p:nvSpPr>
            <p:cNvPr id="42003" name="Line 9"/>
            <p:cNvSpPr/>
            <p:nvPr/>
          </p:nvSpPr>
          <p:spPr>
            <a:xfrm>
              <a:off x="241" y="576"/>
              <a:ext cx="290" cy="0"/>
            </a:xfrm>
            <a:prstGeom prst="line">
              <a:avLst/>
            </a:prstGeom>
            <a:ln w="9525" cap="flat" cmpd="sng">
              <a:solidFill>
                <a:schemeClr val="tx1"/>
              </a:solidFill>
              <a:prstDash val="solid"/>
              <a:headEnd type="none" w="med" len="med"/>
              <a:tailEnd type="none" w="med" len="med"/>
            </a:ln>
          </p:spPr>
        </p:sp>
        <p:sp>
          <p:nvSpPr>
            <p:cNvPr id="42004" name="Line 10"/>
            <p:cNvSpPr/>
            <p:nvPr/>
          </p:nvSpPr>
          <p:spPr>
            <a:xfrm>
              <a:off x="1641" y="576"/>
              <a:ext cx="290" cy="0"/>
            </a:xfrm>
            <a:prstGeom prst="line">
              <a:avLst/>
            </a:prstGeom>
            <a:ln w="9525" cap="flat" cmpd="sng">
              <a:solidFill>
                <a:schemeClr val="tx1"/>
              </a:solidFill>
              <a:prstDash val="solid"/>
              <a:headEnd type="none" w="med" len="med"/>
              <a:tailEnd type="none" w="med" len="med"/>
            </a:ln>
          </p:spPr>
        </p:sp>
        <p:sp>
          <p:nvSpPr>
            <p:cNvPr id="42005" name="Line 11"/>
            <p:cNvSpPr/>
            <p:nvPr/>
          </p:nvSpPr>
          <p:spPr>
            <a:xfrm>
              <a:off x="1931" y="576"/>
              <a:ext cx="0" cy="235"/>
            </a:xfrm>
            <a:prstGeom prst="line">
              <a:avLst/>
            </a:prstGeom>
            <a:ln w="9525" cap="flat" cmpd="sng">
              <a:solidFill>
                <a:schemeClr val="tx1"/>
              </a:solidFill>
              <a:prstDash val="solid"/>
              <a:headEnd type="none" w="med" len="med"/>
              <a:tailEnd type="triangle" w="med" len="med"/>
            </a:ln>
          </p:spPr>
        </p:sp>
        <p:sp>
          <p:nvSpPr>
            <p:cNvPr id="42006" name="Rectangle 12"/>
            <p:cNvSpPr/>
            <p:nvPr/>
          </p:nvSpPr>
          <p:spPr>
            <a:xfrm>
              <a:off x="0" y="752"/>
              <a:ext cx="483" cy="411"/>
            </a:xfrm>
            <a:prstGeom prst="rect">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zh-CN" altLang="zh-CN" b="1" dirty="0">
                  <a:latin typeface="Times New Roman" panose="02020503050405090304" charset="0"/>
                  <a:ea typeface="宋体" pitchFamily="2" charset="-122"/>
                </a:rPr>
                <a:t>A</a:t>
              </a:r>
              <a:endParaRPr lang="zh-CN" altLang="zh-CN" dirty="0">
                <a:latin typeface="Times New Roman" panose="02020503050405090304" charset="0"/>
                <a:ea typeface="宋体" pitchFamily="2" charset="-122"/>
              </a:endParaRPr>
            </a:p>
          </p:txBody>
        </p:sp>
        <p:sp>
          <p:nvSpPr>
            <p:cNvPr id="42007" name="Rectangle 13"/>
            <p:cNvSpPr/>
            <p:nvPr/>
          </p:nvSpPr>
          <p:spPr>
            <a:xfrm>
              <a:off x="1738" y="811"/>
              <a:ext cx="434" cy="411"/>
            </a:xfrm>
            <a:prstGeom prst="rect">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zh-CN" altLang="zh-CN" b="1" dirty="0">
                  <a:latin typeface="Times New Roman" panose="02020503050405090304" charset="0"/>
                  <a:ea typeface="宋体" pitchFamily="2" charset="-122"/>
                </a:rPr>
                <a:t>B</a:t>
              </a:r>
              <a:endParaRPr lang="zh-CN" altLang="zh-CN" dirty="0">
                <a:latin typeface="Times New Roman" panose="02020503050405090304" charset="0"/>
                <a:ea typeface="宋体" pitchFamily="2" charset="-122"/>
              </a:endParaRPr>
            </a:p>
          </p:txBody>
        </p:sp>
        <p:sp>
          <p:nvSpPr>
            <p:cNvPr id="42008" name="Line 14"/>
            <p:cNvSpPr/>
            <p:nvPr/>
          </p:nvSpPr>
          <p:spPr>
            <a:xfrm>
              <a:off x="1931" y="1222"/>
              <a:ext cx="0" cy="176"/>
            </a:xfrm>
            <a:prstGeom prst="line">
              <a:avLst/>
            </a:prstGeom>
            <a:ln w="9525" cap="flat" cmpd="sng">
              <a:solidFill>
                <a:schemeClr val="tx1"/>
              </a:solidFill>
              <a:prstDash val="solid"/>
              <a:headEnd type="none" w="med" len="med"/>
              <a:tailEnd type="none" w="med" len="med"/>
            </a:ln>
          </p:spPr>
        </p:sp>
        <p:sp>
          <p:nvSpPr>
            <p:cNvPr id="42009" name="Line 15"/>
            <p:cNvSpPr/>
            <p:nvPr/>
          </p:nvSpPr>
          <p:spPr>
            <a:xfrm>
              <a:off x="241" y="1398"/>
              <a:ext cx="1690" cy="0"/>
            </a:xfrm>
            <a:prstGeom prst="line">
              <a:avLst/>
            </a:prstGeom>
            <a:ln w="9525" cap="flat" cmpd="sng">
              <a:solidFill>
                <a:schemeClr val="tx1"/>
              </a:solidFill>
              <a:prstDash val="solid"/>
              <a:headEnd type="none" w="med" len="med"/>
              <a:tailEnd type="none" w="med" len="med"/>
            </a:ln>
          </p:spPr>
        </p:sp>
        <p:sp>
          <p:nvSpPr>
            <p:cNvPr id="42010" name="Line 16"/>
            <p:cNvSpPr/>
            <p:nvPr/>
          </p:nvSpPr>
          <p:spPr>
            <a:xfrm>
              <a:off x="1110" y="1398"/>
              <a:ext cx="0" cy="293"/>
            </a:xfrm>
            <a:prstGeom prst="line">
              <a:avLst/>
            </a:prstGeom>
            <a:ln w="9525" cap="flat" cmpd="sng">
              <a:solidFill>
                <a:schemeClr val="tx1"/>
              </a:solidFill>
              <a:prstDash val="solid"/>
              <a:headEnd type="none" w="med" len="med"/>
              <a:tailEnd type="triangle" w="med" len="med"/>
            </a:ln>
          </p:spPr>
        </p:sp>
        <p:sp>
          <p:nvSpPr>
            <p:cNvPr id="42011" name="Text Box 17"/>
            <p:cNvSpPr txBox="1"/>
            <p:nvPr/>
          </p:nvSpPr>
          <p:spPr>
            <a:xfrm>
              <a:off x="193" y="223"/>
              <a:ext cx="244" cy="324"/>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T</a:t>
              </a:r>
              <a:endParaRPr lang="zh-CN" altLang="zh-CN" b="1" dirty="0">
                <a:latin typeface="Times New Roman" panose="02020503050405090304" charset="0"/>
                <a:ea typeface="宋体" pitchFamily="2" charset="-122"/>
              </a:endParaRPr>
            </a:p>
          </p:txBody>
        </p:sp>
        <p:sp>
          <p:nvSpPr>
            <p:cNvPr id="42012" name="Text Box 18"/>
            <p:cNvSpPr txBox="1"/>
            <p:nvPr/>
          </p:nvSpPr>
          <p:spPr>
            <a:xfrm>
              <a:off x="1728" y="197"/>
              <a:ext cx="233" cy="324"/>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F</a:t>
              </a:r>
              <a:endParaRPr lang="zh-CN" altLang="zh-CN" b="1" dirty="0">
                <a:latin typeface="Times New Roman" panose="02020503050405090304" charset="0"/>
                <a:ea typeface="宋体" pitchFamily="2" charset="-122"/>
              </a:endParaRPr>
            </a:p>
          </p:txBody>
        </p:sp>
      </p:gr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4" name="Rectangle 34"/>
          <p:cNvSpPr>
            <a:spLocks noChangeArrowheads="1"/>
          </p:cNvSpPr>
          <p:nvPr/>
        </p:nvSpPr>
        <p:spPr bwMode="auto">
          <a:xfrm>
            <a:off x="539433" y="836613"/>
            <a:ext cx="7772400" cy="792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defTabSz="685800">
              <a:defRPr kumimoji="1" sz="2800" b="1">
                <a:solidFill>
                  <a:srgbClr val="000000"/>
                </a:solidFill>
                <a:latin typeface="Times New Roman" panose="02020503050405090304" charset="0"/>
                <a:ea typeface="宋体" pitchFamily="2" charset="-122"/>
              </a:defRPr>
            </a:lvl1pPr>
            <a:lvl2pPr marL="742950" indent="-285750" defTabSz="685800">
              <a:defRPr kumimoji="1" sz="2800" b="1">
                <a:solidFill>
                  <a:srgbClr val="000000"/>
                </a:solidFill>
                <a:latin typeface="Times New Roman" panose="02020503050405090304" charset="0"/>
                <a:ea typeface="宋体" pitchFamily="2" charset="-122"/>
              </a:defRPr>
            </a:lvl2pPr>
            <a:lvl3pPr marL="1143000" indent="-228600" defTabSz="685800">
              <a:defRPr kumimoji="1" sz="2800" b="1">
                <a:solidFill>
                  <a:srgbClr val="000000"/>
                </a:solidFill>
                <a:latin typeface="Times New Roman" panose="02020503050405090304" charset="0"/>
                <a:ea typeface="宋体" pitchFamily="2" charset="-122"/>
              </a:defRPr>
            </a:lvl3pPr>
            <a:lvl4pPr marL="1600200" indent="-228600" defTabSz="685800">
              <a:defRPr kumimoji="1" sz="2800" b="1">
                <a:solidFill>
                  <a:srgbClr val="000000"/>
                </a:solidFill>
                <a:latin typeface="Times New Roman" panose="02020503050405090304" charset="0"/>
                <a:ea typeface="宋体" pitchFamily="2" charset="-122"/>
              </a:defRPr>
            </a:lvl4pPr>
            <a:lvl5pPr marL="2057400" indent="-228600" defTabSz="685800">
              <a:defRPr kumimoji="1" sz="2800" b="1">
                <a:solidFill>
                  <a:srgbClr val="000000"/>
                </a:solidFill>
                <a:latin typeface="Times New Roman" panose="02020503050405090304" charset="0"/>
                <a:ea typeface="宋体" pitchFamily="2" charset="-122"/>
              </a:defRPr>
            </a:lvl5pPr>
            <a:lvl6pPr marL="25146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defTabSz="6858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hangingPunct="1">
              <a:lnSpc>
                <a:spcPct val="120000"/>
              </a:lnSpc>
            </a:pPr>
            <a:r>
              <a:rPr lang="zh-CN" altLang="en-US" sz="3300" b="0">
                <a:solidFill>
                  <a:srgbClr val="0070C0"/>
                </a:solidFill>
                <a:latin typeface="微软雅黑" panose="020B0503020204020204" pitchFamily="34" charset="-122"/>
                <a:ea typeface="微软雅黑" panose="020B0503020204020204" pitchFamily="34" charset="-122"/>
              </a:rPr>
              <a:t>循环结构：</a:t>
            </a:r>
            <a:endParaRPr lang="zh-CN" altLang="en-US" sz="3300" b="0">
              <a:solidFill>
                <a:srgbClr val="0070C0"/>
              </a:solidFill>
              <a:latin typeface="微软雅黑" panose="020B0503020204020204" pitchFamily="34" charset="-122"/>
              <a:ea typeface="微软雅黑" panose="020B0503020204020204" pitchFamily="34" charset="-122"/>
            </a:endParaRPr>
          </a:p>
        </p:txBody>
      </p:sp>
      <p:sp>
        <p:nvSpPr>
          <p:cNvPr id="7"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grpSp>
        <p:nvGrpSpPr>
          <p:cNvPr id="44037" name="Group 7"/>
          <p:cNvGrpSpPr/>
          <p:nvPr/>
        </p:nvGrpSpPr>
        <p:grpSpPr>
          <a:xfrm>
            <a:off x="5817870" y="1645920"/>
            <a:ext cx="2286000" cy="2362200"/>
            <a:chOff x="0" y="0"/>
            <a:chExt cx="1440" cy="1488"/>
          </a:xfrm>
        </p:grpSpPr>
        <p:sp>
          <p:nvSpPr>
            <p:cNvPr id="44039" name="Line 8"/>
            <p:cNvSpPr/>
            <p:nvPr/>
          </p:nvSpPr>
          <p:spPr>
            <a:xfrm>
              <a:off x="528" y="0"/>
              <a:ext cx="0" cy="240"/>
            </a:xfrm>
            <a:prstGeom prst="line">
              <a:avLst/>
            </a:prstGeom>
            <a:ln w="9525" cap="flat" cmpd="sng">
              <a:solidFill>
                <a:schemeClr val="tx1"/>
              </a:solidFill>
              <a:prstDash val="solid"/>
              <a:headEnd type="none" w="med" len="med"/>
              <a:tailEnd type="triangle" w="med" len="med"/>
            </a:ln>
          </p:spPr>
        </p:sp>
        <p:sp>
          <p:nvSpPr>
            <p:cNvPr id="44040" name="Rectangle 9"/>
            <p:cNvSpPr/>
            <p:nvPr/>
          </p:nvSpPr>
          <p:spPr>
            <a:xfrm>
              <a:off x="48" y="240"/>
              <a:ext cx="960" cy="336"/>
            </a:xfrm>
            <a:prstGeom prst="rect">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en-US" altLang="zh-CN" b="1" dirty="0">
                  <a:latin typeface="Times New Roman" panose="02020503050405090304" charset="0"/>
                  <a:ea typeface="黑体" panose="02010609060101010101" charset="-122"/>
                </a:rPr>
                <a:t>A</a:t>
              </a:r>
              <a:endParaRPr lang="en-US" altLang="zh-CN" b="1" dirty="0">
                <a:latin typeface="Times New Roman" panose="02020503050405090304" charset="0"/>
                <a:ea typeface="黑体" panose="02010609060101010101" charset="-122"/>
              </a:endParaRPr>
            </a:p>
          </p:txBody>
        </p:sp>
        <p:sp>
          <p:nvSpPr>
            <p:cNvPr id="44041" name="Line 10"/>
            <p:cNvSpPr/>
            <p:nvPr/>
          </p:nvSpPr>
          <p:spPr>
            <a:xfrm>
              <a:off x="528" y="576"/>
              <a:ext cx="0" cy="240"/>
            </a:xfrm>
            <a:prstGeom prst="line">
              <a:avLst/>
            </a:prstGeom>
            <a:ln w="9525" cap="flat" cmpd="sng">
              <a:solidFill>
                <a:schemeClr val="tx1"/>
              </a:solidFill>
              <a:prstDash val="solid"/>
              <a:headEnd type="none" w="med" len="med"/>
              <a:tailEnd type="triangle" w="med" len="med"/>
            </a:ln>
          </p:spPr>
        </p:sp>
        <p:sp>
          <p:nvSpPr>
            <p:cNvPr id="44042" name="AutoShape 11"/>
            <p:cNvSpPr/>
            <p:nvPr/>
          </p:nvSpPr>
          <p:spPr>
            <a:xfrm>
              <a:off x="0" y="816"/>
              <a:ext cx="1056" cy="384"/>
            </a:xfrm>
            <a:prstGeom prst="flowChartDecision">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en-US" altLang="zh-CN" b="1" dirty="0">
                  <a:latin typeface="Times New Roman" panose="02020503050405090304" charset="0"/>
                  <a:ea typeface="黑体" panose="02010609060101010101" charset="-122"/>
                </a:rPr>
                <a:t>P</a:t>
              </a:r>
              <a:r>
                <a:rPr lang="en-US" altLang="zh-CN" b="1" baseline="-25000" dirty="0">
                  <a:latin typeface="Times New Roman" panose="02020503050405090304" charset="0"/>
                  <a:ea typeface="黑体" panose="02010609060101010101" charset="-122"/>
                </a:rPr>
                <a:t>2</a:t>
              </a:r>
              <a:endParaRPr lang="en-US" altLang="zh-CN" b="1" baseline="-25000" dirty="0">
                <a:latin typeface="Times New Roman" panose="02020503050405090304" charset="0"/>
                <a:ea typeface="黑体" panose="02010609060101010101" charset="-122"/>
              </a:endParaRPr>
            </a:p>
          </p:txBody>
        </p:sp>
        <p:sp>
          <p:nvSpPr>
            <p:cNvPr id="44043" name="Line 12"/>
            <p:cNvSpPr/>
            <p:nvPr/>
          </p:nvSpPr>
          <p:spPr>
            <a:xfrm flipV="1">
              <a:off x="1056" y="1008"/>
              <a:ext cx="384" cy="0"/>
            </a:xfrm>
            <a:prstGeom prst="line">
              <a:avLst/>
            </a:prstGeom>
            <a:ln w="9525" cap="flat" cmpd="sng">
              <a:solidFill>
                <a:schemeClr val="tx1"/>
              </a:solidFill>
              <a:prstDash val="solid"/>
              <a:headEnd type="none" w="med" len="med"/>
              <a:tailEnd type="none" w="med" len="med"/>
            </a:ln>
          </p:spPr>
        </p:sp>
        <p:sp>
          <p:nvSpPr>
            <p:cNvPr id="44044" name="Line 13"/>
            <p:cNvSpPr/>
            <p:nvPr/>
          </p:nvSpPr>
          <p:spPr>
            <a:xfrm flipV="1">
              <a:off x="1440" y="96"/>
              <a:ext cx="0" cy="912"/>
            </a:xfrm>
            <a:prstGeom prst="line">
              <a:avLst/>
            </a:prstGeom>
            <a:ln w="9525" cap="flat" cmpd="sng">
              <a:solidFill>
                <a:schemeClr val="tx1"/>
              </a:solidFill>
              <a:prstDash val="solid"/>
              <a:headEnd type="none" w="med" len="med"/>
              <a:tailEnd type="none" w="med" len="med"/>
            </a:ln>
          </p:spPr>
        </p:sp>
        <p:sp>
          <p:nvSpPr>
            <p:cNvPr id="44045" name="Line 14"/>
            <p:cNvSpPr/>
            <p:nvPr/>
          </p:nvSpPr>
          <p:spPr>
            <a:xfrm flipH="1">
              <a:off x="528" y="96"/>
              <a:ext cx="912" cy="0"/>
            </a:xfrm>
            <a:prstGeom prst="line">
              <a:avLst/>
            </a:prstGeom>
            <a:ln w="9525" cap="flat" cmpd="sng">
              <a:solidFill>
                <a:schemeClr val="tx1"/>
              </a:solidFill>
              <a:prstDash val="solid"/>
              <a:headEnd type="none" w="med" len="med"/>
              <a:tailEnd type="triangle" w="med" len="med"/>
            </a:ln>
          </p:spPr>
        </p:sp>
        <p:sp>
          <p:nvSpPr>
            <p:cNvPr id="44046" name="Line 15"/>
            <p:cNvSpPr/>
            <p:nvPr/>
          </p:nvSpPr>
          <p:spPr>
            <a:xfrm>
              <a:off x="528" y="1200"/>
              <a:ext cx="0" cy="288"/>
            </a:xfrm>
            <a:prstGeom prst="line">
              <a:avLst/>
            </a:prstGeom>
            <a:ln w="9525" cap="flat" cmpd="sng">
              <a:solidFill>
                <a:schemeClr val="tx1"/>
              </a:solidFill>
              <a:prstDash val="solid"/>
              <a:headEnd type="none" w="med" len="med"/>
              <a:tailEnd type="triangle" w="med" len="med"/>
            </a:ln>
          </p:spPr>
        </p:sp>
        <p:sp>
          <p:nvSpPr>
            <p:cNvPr id="44047" name="Text Box 16"/>
            <p:cNvSpPr txBox="1"/>
            <p:nvPr/>
          </p:nvSpPr>
          <p:spPr>
            <a:xfrm>
              <a:off x="1056" y="720"/>
              <a:ext cx="233" cy="288"/>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F</a:t>
              </a:r>
              <a:endParaRPr lang="zh-CN" altLang="zh-CN" dirty="0">
                <a:latin typeface="Times New Roman" panose="02020503050405090304" charset="0"/>
                <a:ea typeface="宋体" pitchFamily="2" charset="-122"/>
              </a:endParaRPr>
            </a:p>
          </p:txBody>
        </p:sp>
        <p:sp>
          <p:nvSpPr>
            <p:cNvPr id="44048" name="Text Box 17"/>
            <p:cNvSpPr txBox="1"/>
            <p:nvPr/>
          </p:nvSpPr>
          <p:spPr>
            <a:xfrm>
              <a:off x="528" y="1200"/>
              <a:ext cx="244" cy="288"/>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T</a:t>
              </a:r>
              <a:endParaRPr lang="zh-CN" altLang="zh-CN" dirty="0">
                <a:latin typeface="Times New Roman" panose="02020503050405090304" charset="0"/>
                <a:ea typeface="宋体" pitchFamily="2" charset="-122"/>
              </a:endParaRPr>
            </a:p>
          </p:txBody>
        </p:sp>
      </p:grpSp>
      <p:grpSp>
        <p:nvGrpSpPr>
          <p:cNvPr id="43013" name="Group 7"/>
          <p:cNvGrpSpPr/>
          <p:nvPr/>
        </p:nvGrpSpPr>
        <p:grpSpPr>
          <a:xfrm>
            <a:off x="2444115" y="1570355"/>
            <a:ext cx="2668905" cy="2590800"/>
            <a:chOff x="0" y="0"/>
            <a:chExt cx="1681" cy="1632"/>
          </a:xfrm>
        </p:grpSpPr>
        <p:grpSp>
          <p:nvGrpSpPr>
            <p:cNvPr id="43015" name="Group 8"/>
            <p:cNvGrpSpPr/>
            <p:nvPr/>
          </p:nvGrpSpPr>
          <p:grpSpPr>
            <a:xfrm>
              <a:off x="0" y="0"/>
              <a:ext cx="1681" cy="1632"/>
              <a:chOff x="0" y="0"/>
              <a:chExt cx="1728" cy="1632"/>
            </a:xfrm>
          </p:grpSpPr>
          <p:sp>
            <p:nvSpPr>
              <p:cNvPr id="43017" name="Line 9"/>
              <p:cNvSpPr/>
              <p:nvPr/>
            </p:nvSpPr>
            <p:spPr>
              <a:xfrm>
                <a:off x="912" y="0"/>
                <a:ext cx="0" cy="192"/>
              </a:xfrm>
              <a:prstGeom prst="line">
                <a:avLst/>
              </a:prstGeom>
              <a:ln w="9525" cap="flat" cmpd="sng">
                <a:solidFill>
                  <a:schemeClr val="tx1"/>
                </a:solidFill>
                <a:prstDash val="solid"/>
                <a:headEnd type="none" w="med" len="med"/>
                <a:tailEnd type="triangle" w="med" len="med"/>
              </a:ln>
            </p:spPr>
          </p:sp>
          <p:grpSp>
            <p:nvGrpSpPr>
              <p:cNvPr id="43018" name="Group 10"/>
              <p:cNvGrpSpPr/>
              <p:nvPr/>
            </p:nvGrpSpPr>
            <p:grpSpPr>
              <a:xfrm>
                <a:off x="0" y="96"/>
                <a:ext cx="1728" cy="1536"/>
                <a:chOff x="0" y="0"/>
                <a:chExt cx="1728" cy="1536"/>
              </a:xfrm>
            </p:grpSpPr>
            <p:sp>
              <p:nvSpPr>
                <p:cNvPr id="43019" name="AutoShape 11"/>
                <p:cNvSpPr/>
                <p:nvPr/>
              </p:nvSpPr>
              <p:spPr>
                <a:xfrm>
                  <a:off x="336" y="96"/>
                  <a:ext cx="1104" cy="432"/>
                </a:xfrm>
                <a:prstGeom prst="flowChartDecision">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en-US" altLang="zh-CN" b="1" dirty="0">
                      <a:latin typeface="Times New Roman" panose="02020503050405090304" charset="0"/>
                      <a:ea typeface="黑体" panose="02010609060101010101" charset="-122"/>
                    </a:rPr>
                    <a:t>P</a:t>
                  </a:r>
                  <a:r>
                    <a:rPr lang="en-US" altLang="zh-CN" b="1" baseline="-25000" dirty="0">
                      <a:latin typeface="Times New Roman" panose="02020503050405090304" charset="0"/>
                      <a:ea typeface="黑体" panose="02010609060101010101" charset="-122"/>
                    </a:rPr>
                    <a:t>1</a:t>
                  </a:r>
                  <a:endParaRPr lang="en-US" altLang="zh-CN" b="1" baseline="-25000" dirty="0">
                    <a:latin typeface="Times New Roman" panose="02020503050405090304" charset="0"/>
                    <a:ea typeface="黑体" panose="02010609060101010101" charset="-122"/>
                  </a:endParaRPr>
                </a:p>
              </p:txBody>
            </p:sp>
            <p:sp>
              <p:nvSpPr>
                <p:cNvPr id="43020" name="Line 12"/>
                <p:cNvSpPr/>
                <p:nvPr/>
              </p:nvSpPr>
              <p:spPr>
                <a:xfrm>
                  <a:off x="912" y="528"/>
                  <a:ext cx="0" cy="240"/>
                </a:xfrm>
                <a:prstGeom prst="line">
                  <a:avLst/>
                </a:prstGeom>
                <a:ln w="9525" cap="flat" cmpd="sng">
                  <a:solidFill>
                    <a:schemeClr val="tx1"/>
                  </a:solidFill>
                  <a:prstDash val="solid"/>
                  <a:headEnd type="none" w="med" len="med"/>
                  <a:tailEnd type="triangle" w="med" len="med"/>
                </a:ln>
              </p:spPr>
            </p:sp>
            <p:sp>
              <p:nvSpPr>
                <p:cNvPr id="43021" name="Rectangle 13"/>
                <p:cNvSpPr/>
                <p:nvPr/>
              </p:nvSpPr>
              <p:spPr>
                <a:xfrm>
                  <a:off x="336" y="768"/>
                  <a:ext cx="1104" cy="336"/>
                </a:xfrm>
                <a:prstGeom prst="rect">
                  <a:avLst/>
                </a:prstGeom>
                <a:noFill/>
                <a:ln w="9525"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accent1">
                          <a:alpha val="50195"/>
                        </a:schemeClr>
                      </a:solidFill>
                    </a14:hiddenFill>
                  </a:ext>
                </a:extLst>
              </p:spPr>
              <p:txBody>
                <a:bodyPr wrap="none" anchor="ctr"/>
                <a:p>
                  <a:pPr algn="ctr"/>
                  <a:r>
                    <a:rPr lang="en-US" altLang="zh-CN" b="1" dirty="0">
                      <a:latin typeface="Times New Roman" panose="02020503050405090304" charset="0"/>
                      <a:ea typeface="黑体" panose="02010609060101010101" charset="-122"/>
                    </a:rPr>
                    <a:t>A</a:t>
                  </a:r>
                  <a:endParaRPr lang="en-US" altLang="zh-CN" b="1" dirty="0">
                    <a:latin typeface="Times New Roman" panose="02020503050405090304" charset="0"/>
                    <a:ea typeface="黑体" panose="02010609060101010101" charset="-122"/>
                  </a:endParaRPr>
                </a:p>
              </p:txBody>
            </p:sp>
            <p:sp>
              <p:nvSpPr>
                <p:cNvPr id="43022" name="Line 14"/>
                <p:cNvSpPr/>
                <p:nvPr/>
              </p:nvSpPr>
              <p:spPr>
                <a:xfrm>
                  <a:off x="912" y="1104"/>
                  <a:ext cx="0" cy="144"/>
                </a:xfrm>
                <a:prstGeom prst="line">
                  <a:avLst/>
                </a:prstGeom>
                <a:ln w="9525" cap="flat" cmpd="sng">
                  <a:solidFill>
                    <a:schemeClr val="tx1"/>
                  </a:solidFill>
                  <a:prstDash val="solid"/>
                  <a:headEnd type="none" w="med" len="med"/>
                  <a:tailEnd type="triangle" w="med" len="med"/>
                </a:ln>
              </p:spPr>
            </p:sp>
            <p:sp>
              <p:nvSpPr>
                <p:cNvPr id="43023" name="Line 15"/>
                <p:cNvSpPr/>
                <p:nvPr/>
              </p:nvSpPr>
              <p:spPr>
                <a:xfrm flipH="1">
                  <a:off x="0" y="1248"/>
                  <a:ext cx="912" cy="0"/>
                </a:xfrm>
                <a:prstGeom prst="line">
                  <a:avLst/>
                </a:prstGeom>
                <a:ln w="9525" cap="flat" cmpd="sng">
                  <a:solidFill>
                    <a:schemeClr val="tx1"/>
                  </a:solidFill>
                  <a:prstDash val="solid"/>
                  <a:headEnd type="none" w="med" len="med"/>
                  <a:tailEnd type="none" w="med" len="med"/>
                </a:ln>
              </p:spPr>
            </p:sp>
            <p:sp>
              <p:nvSpPr>
                <p:cNvPr id="43024" name="Line 16"/>
                <p:cNvSpPr/>
                <p:nvPr/>
              </p:nvSpPr>
              <p:spPr>
                <a:xfrm flipV="1">
                  <a:off x="0" y="0"/>
                  <a:ext cx="0" cy="1248"/>
                </a:xfrm>
                <a:prstGeom prst="line">
                  <a:avLst/>
                </a:prstGeom>
                <a:ln w="9525" cap="flat" cmpd="sng">
                  <a:solidFill>
                    <a:schemeClr val="tx1"/>
                  </a:solidFill>
                  <a:prstDash val="solid"/>
                  <a:headEnd type="none" w="med" len="med"/>
                  <a:tailEnd type="none" w="med" len="med"/>
                </a:ln>
              </p:spPr>
            </p:sp>
            <p:sp>
              <p:nvSpPr>
                <p:cNvPr id="43025" name="Line 17"/>
                <p:cNvSpPr/>
                <p:nvPr/>
              </p:nvSpPr>
              <p:spPr>
                <a:xfrm flipV="1">
                  <a:off x="0" y="0"/>
                  <a:ext cx="912" cy="0"/>
                </a:xfrm>
                <a:prstGeom prst="line">
                  <a:avLst/>
                </a:prstGeom>
                <a:ln w="9525" cap="flat" cmpd="sng">
                  <a:solidFill>
                    <a:schemeClr val="tx1"/>
                  </a:solidFill>
                  <a:prstDash val="solid"/>
                  <a:headEnd type="none" w="med" len="med"/>
                  <a:tailEnd type="triangle" w="med" len="med"/>
                </a:ln>
              </p:spPr>
            </p:sp>
            <p:sp>
              <p:nvSpPr>
                <p:cNvPr id="43026" name="Text Box 18"/>
                <p:cNvSpPr txBox="1"/>
                <p:nvPr/>
              </p:nvSpPr>
              <p:spPr>
                <a:xfrm>
                  <a:off x="960" y="480"/>
                  <a:ext cx="251" cy="288"/>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T</a:t>
                  </a:r>
                  <a:endParaRPr lang="zh-CN" altLang="zh-CN" dirty="0">
                    <a:latin typeface="Times New Roman" panose="02020503050405090304" charset="0"/>
                    <a:ea typeface="宋体" pitchFamily="2" charset="-122"/>
                  </a:endParaRPr>
                </a:p>
              </p:txBody>
            </p:sp>
            <p:sp>
              <p:nvSpPr>
                <p:cNvPr id="43027" name="Line 19"/>
                <p:cNvSpPr/>
                <p:nvPr/>
              </p:nvSpPr>
              <p:spPr>
                <a:xfrm>
                  <a:off x="1440" y="288"/>
                  <a:ext cx="288" cy="0"/>
                </a:xfrm>
                <a:prstGeom prst="line">
                  <a:avLst/>
                </a:prstGeom>
                <a:ln w="9525" cap="flat" cmpd="sng">
                  <a:solidFill>
                    <a:schemeClr val="tx1"/>
                  </a:solidFill>
                  <a:prstDash val="solid"/>
                  <a:headEnd type="none" w="med" len="med"/>
                  <a:tailEnd type="none" w="med" len="med"/>
                </a:ln>
              </p:spPr>
            </p:sp>
            <p:sp>
              <p:nvSpPr>
                <p:cNvPr id="43028" name="Line 20"/>
                <p:cNvSpPr/>
                <p:nvPr/>
              </p:nvSpPr>
              <p:spPr>
                <a:xfrm>
                  <a:off x="1728" y="288"/>
                  <a:ext cx="0" cy="1008"/>
                </a:xfrm>
                <a:prstGeom prst="line">
                  <a:avLst/>
                </a:prstGeom>
                <a:ln w="9525" cap="flat" cmpd="sng">
                  <a:solidFill>
                    <a:schemeClr val="tx1"/>
                  </a:solidFill>
                  <a:prstDash val="solid"/>
                  <a:headEnd type="none" w="med" len="med"/>
                  <a:tailEnd type="none" w="med" len="med"/>
                </a:ln>
              </p:spPr>
            </p:sp>
            <p:sp>
              <p:nvSpPr>
                <p:cNvPr id="43029" name="Line 21"/>
                <p:cNvSpPr/>
                <p:nvPr/>
              </p:nvSpPr>
              <p:spPr>
                <a:xfrm>
                  <a:off x="912" y="1296"/>
                  <a:ext cx="816" cy="0"/>
                </a:xfrm>
                <a:prstGeom prst="line">
                  <a:avLst/>
                </a:prstGeom>
                <a:ln w="9525" cap="flat" cmpd="sng">
                  <a:solidFill>
                    <a:schemeClr val="tx1"/>
                  </a:solidFill>
                  <a:prstDash val="solid"/>
                  <a:headEnd type="none" w="med" len="med"/>
                  <a:tailEnd type="none" w="med" len="med"/>
                </a:ln>
              </p:spPr>
            </p:sp>
            <p:sp>
              <p:nvSpPr>
                <p:cNvPr id="43030" name="Line 22"/>
                <p:cNvSpPr/>
                <p:nvPr/>
              </p:nvSpPr>
              <p:spPr>
                <a:xfrm>
                  <a:off x="912" y="1296"/>
                  <a:ext cx="0" cy="240"/>
                </a:xfrm>
                <a:prstGeom prst="line">
                  <a:avLst/>
                </a:prstGeom>
                <a:ln w="9525" cap="flat" cmpd="sng">
                  <a:solidFill>
                    <a:schemeClr val="tx1"/>
                  </a:solidFill>
                  <a:prstDash val="solid"/>
                  <a:headEnd type="none" w="med" len="med"/>
                  <a:tailEnd type="triangle" w="med" len="med"/>
                </a:ln>
              </p:spPr>
            </p:sp>
          </p:grpSp>
        </p:grpSp>
        <p:sp>
          <p:nvSpPr>
            <p:cNvPr id="43016" name="Text Box 23"/>
            <p:cNvSpPr txBox="1"/>
            <p:nvPr/>
          </p:nvSpPr>
          <p:spPr>
            <a:xfrm>
              <a:off x="1437" y="134"/>
              <a:ext cx="233" cy="288"/>
            </a:xfrm>
            <a:prstGeom prst="rect">
              <a:avLst/>
            </a:prstGeom>
            <a:noFill/>
            <a:ln w="9525">
              <a:noFill/>
            </a:ln>
          </p:spPr>
          <p:txBody>
            <a:bodyPr wrap="none">
              <a:spAutoFit/>
            </a:bodyPr>
            <a:p>
              <a:r>
                <a:rPr lang="zh-CN" altLang="zh-CN" b="1" dirty="0">
                  <a:latin typeface="Times New Roman" panose="02020503050405090304" charset="0"/>
                  <a:ea typeface="宋体" pitchFamily="2" charset="-122"/>
                </a:rPr>
                <a:t>F</a:t>
              </a:r>
              <a:endParaRPr lang="zh-CN" altLang="zh-CN" dirty="0">
                <a:latin typeface="Times New Roman" panose="02020503050405090304" charset="0"/>
                <a:ea typeface="宋体" pitchFamily="2" charset="-122"/>
              </a:endParaRPr>
            </a:p>
          </p:txBody>
        </p:sp>
      </p:grpSp>
      <p:grpSp>
        <p:nvGrpSpPr>
          <p:cNvPr id="2841" name="组合 2840"/>
          <p:cNvGrpSpPr/>
          <p:nvPr/>
        </p:nvGrpSpPr>
        <p:grpSpPr>
          <a:xfrm>
            <a:off x="2699068" y="4331018"/>
            <a:ext cx="2214562" cy="1571625"/>
            <a:chOff x="4214810" y="3071810"/>
            <a:chExt cx="2214578" cy="1571636"/>
          </a:xfrm>
        </p:grpSpPr>
        <p:sp>
          <p:nvSpPr>
            <p:cNvPr id="2842" name="流程图: 过程 38"/>
            <p:cNvSpPr/>
            <p:nvPr>
              <p:custDataLst>
                <p:tags r:id="rId1"/>
              </p:custDataLst>
            </p:nvPr>
          </p:nvSpPr>
          <p:spPr>
            <a:xfrm>
              <a:off x="4214810" y="3071810"/>
              <a:ext cx="2214578" cy="1571636"/>
            </a:xfrm>
            <a:prstGeom prst="flowChartProcess">
              <a:avLst/>
            </a:prstGeom>
            <a:noFill/>
            <a:ln w="38100" cap="flat" cmpd="sng">
              <a:solidFill>
                <a:srgbClr val="000000"/>
              </a:solidFill>
              <a:prstDash val="solid"/>
              <a:miter/>
              <a:headEnd type="none" w="med" len="med"/>
              <a:tailEnd type="none" w="med" len="med"/>
            </a:ln>
          </p:spPr>
          <p:txBody>
            <a:bodyPr wrap="none" anchor="t" anchorCtr="0"/>
            <a:p>
              <a:pPr algn="ctr"/>
              <a:endParaRPr lang="zh-CN" altLang="zh-CN" sz="4000">
                <a:latin typeface="Arial" panose="020B0604020202090204"/>
                <a:ea typeface="华文仿宋"/>
              </a:endParaRPr>
            </a:p>
          </p:txBody>
        </p:sp>
        <p:cxnSp>
          <p:nvCxnSpPr>
            <p:cNvPr id="2843" name="直接连接符 39"/>
            <p:cNvCxnSpPr/>
            <p:nvPr>
              <p:custDataLst>
                <p:tags r:id="rId2"/>
              </p:custDataLst>
            </p:nvPr>
          </p:nvCxnSpPr>
          <p:spPr>
            <a:xfrm rot="-10800000" flipH="1">
              <a:off x="4786314" y="3857628"/>
              <a:ext cx="1643074" cy="0"/>
            </a:xfrm>
            <a:prstGeom prst="line">
              <a:avLst/>
            </a:prstGeom>
            <a:ln w="38100" cap="flat" cmpd="sng">
              <a:solidFill>
                <a:srgbClr val="000000"/>
              </a:solidFill>
              <a:prstDash val="solid"/>
              <a:headEnd type="none" w="med" len="med"/>
              <a:tailEnd type="none" w="med" len="med"/>
            </a:ln>
          </p:spPr>
        </p:cxnSp>
        <p:sp>
          <p:nvSpPr>
            <p:cNvPr id="2844" name="TextBox 40"/>
            <p:cNvSpPr/>
            <p:nvPr>
              <p:custDataLst>
                <p:tags r:id="rId3"/>
              </p:custDataLst>
            </p:nvPr>
          </p:nvSpPr>
          <p:spPr>
            <a:xfrm>
              <a:off x="5286380" y="4000504"/>
              <a:ext cx="715094" cy="518678"/>
            </a:xfrm>
            <a:prstGeom prst="rect">
              <a:avLst/>
            </a:prstGeom>
            <a:noFill/>
            <a:ln w="9525">
              <a:noFill/>
            </a:ln>
          </p:spPr>
          <p:txBody>
            <a:bodyPr anchor="t" anchorCtr="0">
              <a:spAutoFit/>
            </a:bodyPr>
            <a:p>
              <a:pPr algn="ctr"/>
              <a:r>
                <a:rPr lang="en-US" altLang="zh-CN" sz="2800" b="1">
                  <a:solidFill>
                    <a:srgbClr val="0000CC"/>
                  </a:solidFill>
                  <a:latin typeface="Arial" panose="020B0604020202090204"/>
                  <a:ea typeface="华文仿宋"/>
                </a:rPr>
                <a:t>A</a:t>
              </a:r>
              <a:endParaRPr lang="en-US" altLang="zh-CN" sz="2800" b="1">
                <a:solidFill>
                  <a:srgbClr val="0000CC"/>
                </a:solidFill>
                <a:latin typeface="Arial" panose="020B0604020202090204"/>
                <a:ea typeface="华文仿宋"/>
              </a:endParaRPr>
            </a:p>
          </p:txBody>
        </p:sp>
        <p:sp>
          <p:nvSpPr>
            <p:cNvPr id="2845" name="TextBox 42"/>
            <p:cNvSpPr/>
            <p:nvPr>
              <p:custDataLst>
                <p:tags r:id="rId4"/>
              </p:custDataLst>
            </p:nvPr>
          </p:nvSpPr>
          <p:spPr>
            <a:xfrm>
              <a:off x="4357686" y="3143248"/>
              <a:ext cx="1859245" cy="521974"/>
            </a:xfrm>
            <a:prstGeom prst="rect">
              <a:avLst/>
            </a:prstGeom>
            <a:noFill/>
            <a:ln w="9525">
              <a:noFill/>
            </a:ln>
          </p:spPr>
          <p:txBody>
            <a:bodyPr anchor="t" anchorCtr="0">
              <a:spAutoFit/>
            </a:bodyPr>
            <a:p>
              <a:pPr algn="ctr"/>
              <a:r>
                <a:rPr lang="zh-CN" altLang="en-US" sz="2800" b="1">
                  <a:solidFill>
                    <a:srgbClr val="0000CC"/>
                  </a:solidFill>
                  <a:latin typeface="Arial" panose="020B0604020202090204"/>
                  <a:ea typeface="华文仿宋"/>
                </a:rPr>
                <a:t>当</a:t>
              </a:r>
              <a:r>
                <a:rPr lang="en-US" altLang="zh-CN" sz="2800" b="1">
                  <a:solidFill>
                    <a:srgbClr val="0000CC"/>
                  </a:solidFill>
                  <a:latin typeface="Arial" panose="020B0604020202090204"/>
                  <a:ea typeface="华文仿宋"/>
                </a:rPr>
                <a:t>P</a:t>
              </a:r>
              <a:r>
                <a:rPr lang="en-US" altLang="zh-CN" sz="2800" b="1" baseline="-25000">
                  <a:solidFill>
                    <a:srgbClr val="0000CC"/>
                  </a:solidFill>
                  <a:latin typeface="Arial" panose="020B0604020202090204"/>
                  <a:ea typeface="华文仿宋"/>
                </a:rPr>
                <a:t>1</a:t>
              </a:r>
              <a:r>
                <a:rPr lang="zh-CN" altLang="en-US" sz="2800" b="1">
                  <a:solidFill>
                    <a:srgbClr val="0000CC"/>
                  </a:solidFill>
                  <a:latin typeface="Arial" panose="020B0604020202090204"/>
                  <a:ea typeface="华文仿宋"/>
                </a:rPr>
                <a:t>成立</a:t>
              </a:r>
              <a:endParaRPr lang="zh-CN" altLang="en-US" sz="2800" b="1">
                <a:solidFill>
                  <a:srgbClr val="0000CC"/>
                </a:solidFill>
                <a:latin typeface="Arial" panose="020B0604020202090204"/>
                <a:ea typeface="华文仿宋"/>
              </a:endParaRPr>
            </a:p>
          </p:txBody>
        </p:sp>
        <p:cxnSp>
          <p:nvCxnSpPr>
            <p:cNvPr id="2846" name="直接连接符 43"/>
            <p:cNvCxnSpPr/>
            <p:nvPr>
              <p:custDataLst>
                <p:tags r:id="rId5"/>
              </p:custDataLst>
            </p:nvPr>
          </p:nvCxnSpPr>
          <p:spPr>
            <a:xfrm rot="5400000">
              <a:off x="4393405" y="4250537"/>
              <a:ext cx="785818" cy="0"/>
            </a:xfrm>
            <a:prstGeom prst="line">
              <a:avLst/>
            </a:prstGeom>
            <a:ln w="38100" cap="flat" cmpd="sng">
              <a:solidFill>
                <a:srgbClr val="000000"/>
              </a:solidFill>
              <a:prstDash val="solid"/>
              <a:headEnd type="none" w="med" len="med"/>
              <a:tailEnd type="none" w="med" len="med"/>
            </a:ln>
          </p:spPr>
        </p:cxnSp>
      </p:grpSp>
      <p:grpSp>
        <p:nvGrpSpPr>
          <p:cNvPr id="3" name="组合 2"/>
          <p:cNvGrpSpPr/>
          <p:nvPr/>
        </p:nvGrpSpPr>
        <p:grpSpPr>
          <a:xfrm>
            <a:off x="5817553" y="4331018"/>
            <a:ext cx="2214562" cy="1571625"/>
            <a:chOff x="6643702" y="3071810"/>
            <a:chExt cx="2214578" cy="1571636"/>
          </a:xfrm>
        </p:grpSpPr>
        <p:sp>
          <p:nvSpPr>
            <p:cNvPr id="4" name="流程图: 过程 44"/>
            <p:cNvSpPr/>
            <p:nvPr>
              <p:custDataLst>
                <p:tags r:id="rId6"/>
              </p:custDataLst>
            </p:nvPr>
          </p:nvSpPr>
          <p:spPr>
            <a:xfrm>
              <a:off x="6643702" y="3071810"/>
              <a:ext cx="2214578" cy="1571636"/>
            </a:xfrm>
            <a:prstGeom prst="flowChartProcess">
              <a:avLst/>
            </a:prstGeom>
            <a:noFill/>
            <a:ln w="38100" cap="flat" cmpd="sng">
              <a:solidFill>
                <a:srgbClr val="000000"/>
              </a:solidFill>
              <a:prstDash val="solid"/>
              <a:miter/>
              <a:headEnd type="none" w="med" len="med"/>
              <a:tailEnd type="none" w="med" len="med"/>
            </a:ln>
          </p:spPr>
          <p:txBody>
            <a:bodyPr wrap="none" anchor="t" anchorCtr="0"/>
            <a:p>
              <a:pPr algn="ctr"/>
              <a:endParaRPr lang="zh-CN" altLang="zh-CN" sz="4000">
                <a:latin typeface="Arial" panose="020B0604020202090204"/>
                <a:ea typeface="华文仿宋"/>
              </a:endParaRPr>
            </a:p>
          </p:txBody>
        </p:sp>
        <p:cxnSp>
          <p:nvCxnSpPr>
            <p:cNvPr id="5" name="直接连接符 45"/>
            <p:cNvCxnSpPr/>
            <p:nvPr>
              <p:custDataLst>
                <p:tags r:id="rId7"/>
              </p:custDataLst>
            </p:nvPr>
          </p:nvCxnSpPr>
          <p:spPr>
            <a:xfrm rot="-10800000" flipH="1">
              <a:off x="6715140" y="3857628"/>
              <a:ext cx="1643074" cy="0"/>
            </a:xfrm>
            <a:prstGeom prst="line">
              <a:avLst/>
            </a:prstGeom>
            <a:ln w="38100" cap="flat" cmpd="sng">
              <a:solidFill>
                <a:srgbClr val="000000"/>
              </a:solidFill>
              <a:prstDash val="solid"/>
              <a:headEnd type="none" w="med" len="med"/>
              <a:tailEnd type="none" w="med" len="med"/>
            </a:ln>
          </p:spPr>
        </p:cxnSp>
        <p:sp>
          <p:nvSpPr>
            <p:cNvPr id="6" name="TextBox 46"/>
            <p:cNvSpPr/>
            <p:nvPr>
              <p:custDataLst>
                <p:tags r:id="rId8"/>
              </p:custDataLst>
            </p:nvPr>
          </p:nvSpPr>
          <p:spPr>
            <a:xfrm>
              <a:off x="7143768" y="3214686"/>
              <a:ext cx="715094" cy="518678"/>
            </a:xfrm>
            <a:prstGeom prst="rect">
              <a:avLst/>
            </a:prstGeom>
            <a:noFill/>
            <a:ln w="9525">
              <a:noFill/>
            </a:ln>
          </p:spPr>
          <p:txBody>
            <a:bodyPr anchor="t" anchorCtr="0">
              <a:spAutoFit/>
            </a:bodyPr>
            <a:p>
              <a:pPr algn="ctr"/>
              <a:r>
                <a:rPr lang="en-US" altLang="zh-CN" sz="2800" b="1">
                  <a:solidFill>
                    <a:srgbClr val="0000CC"/>
                  </a:solidFill>
                  <a:latin typeface="Arial" panose="020B0604020202090204"/>
                  <a:ea typeface="华文仿宋"/>
                </a:rPr>
                <a:t>A</a:t>
              </a:r>
              <a:endParaRPr lang="en-US" altLang="zh-CN" sz="2800" b="1">
                <a:solidFill>
                  <a:srgbClr val="0000CC"/>
                </a:solidFill>
                <a:latin typeface="Arial" panose="020B0604020202090204"/>
                <a:ea typeface="华文仿宋"/>
              </a:endParaRPr>
            </a:p>
          </p:txBody>
        </p:sp>
        <p:sp>
          <p:nvSpPr>
            <p:cNvPr id="8" name="TextBox 47"/>
            <p:cNvSpPr/>
            <p:nvPr>
              <p:custDataLst>
                <p:tags r:id="rId9"/>
              </p:custDataLst>
            </p:nvPr>
          </p:nvSpPr>
          <p:spPr>
            <a:xfrm>
              <a:off x="6643704" y="3977350"/>
              <a:ext cx="2145283" cy="521974"/>
            </a:xfrm>
            <a:prstGeom prst="rect">
              <a:avLst/>
            </a:prstGeom>
            <a:noFill/>
            <a:ln w="9525">
              <a:noFill/>
            </a:ln>
          </p:spPr>
          <p:txBody>
            <a:bodyPr anchor="t" anchorCtr="0">
              <a:spAutoFit/>
            </a:bodyPr>
            <a:p>
              <a:pPr algn="ctr"/>
              <a:r>
                <a:rPr lang="zh-CN" altLang="en-US" sz="2800" b="1">
                  <a:solidFill>
                    <a:srgbClr val="0000CC"/>
                  </a:solidFill>
                  <a:latin typeface="Arial" panose="020B0604020202090204"/>
                  <a:ea typeface="华文仿宋"/>
                </a:rPr>
                <a:t>直到</a:t>
              </a:r>
              <a:r>
                <a:rPr lang="en-US" altLang="zh-CN" sz="2800" b="1">
                  <a:solidFill>
                    <a:srgbClr val="0000CC"/>
                  </a:solidFill>
                  <a:latin typeface="Arial" panose="020B0604020202090204"/>
                  <a:ea typeface="华文仿宋"/>
                </a:rPr>
                <a:t>P</a:t>
              </a:r>
              <a:r>
                <a:rPr lang="en-US" altLang="zh-CN" sz="2800" b="1" baseline="-25000">
                  <a:solidFill>
                    <a:srgbClr val="0000CC"/>
                  </a:solidFill>
                  <a:latin typeface="Arial" panose="020B0604020202090204"/>
                  <a:ea typeface="华文仿宋"/>
                </a:rPr>
                <a:t>2</a:t>
              </a:r>
              <a:r>
                <a:rPr lang="zh-CN" altLang="en-US" sz="2800" b="1">
                  <a:solidFill>
                    <a:srgbClr val="0000CC"/>
                  </a:solidFill>
                  <a:latin typeface="Arial" panose="020B0604020202090204"/>
                  <a:ea typeface="华文仿宋"/>
                </a:rPr>
                <a:t>成立</a:t>
              </a:r>
              <a:endParaRPr lang="zh-CN" altLang="en-US" sz="2800" b="1">
                <a:solidFill>
                  <a:srgbClr val="0000CC"/>
                </a:solidFill>
                <a:latin typeface="Arial" panose="020B0604020202090204"/>
                <a:ea typeface="华文仿宋"/>
              </a:endParaRPr>
            </a:p>
          </p:txBody>
        </p:sp>
        <p:cxnSp>
          <p:nvCxnSpPr>
            <p:cNvPr id="9" name="直接连接符 48"/>
            <p:cNvCxnSpPr/>
            <p:nvPr>
              <p:custDataLst>
                <p:tags r:id="rId10"/>
              </p:custDataLst>
            </p:nvPr>
          </p:nvCxnSpPr>
          <p:spPr>
            <a:xfrm rot="5400000">
              <a:off x="7965305" y="3464719"/>
              <a:ext cx="785818" cy="0"/>
            </a:xfrm>
            <a:prstGeom prst="line">
              <a:avLst/>
            </a:prstGeom>
            <a:ln w="38100" cap="flat" cmpd="sng">
              <a:solidFill>
                <a:srgbClr val="000000"/>
              </a:solidFill>
              <a:prstDash val="solid"/>
              <a:headEnd type="none" w="med" len="med"/>
              <a:tailEnd type="none" w="med" len="med"/>
            </a:ln>
          </p:spPr>
        </p:cxn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841"/>
                                        </p:tgtEl>
                                        <p:attrNameLst>
                                          <p:attrName>style.visibility</p:attrName>
                                        </p:attrNameLst>
                                      </p:cBhvr>
                                      <p:to>
                                        <p:strVal val="visible"/>
                                      </p:to>
                                    </p:set>
                                    <p:animEffect transition="in" filter="blinds(horizontal)">
                                      <p:cBhvr additive="base">
                                        <p:cTn id="7" dur="500" fill="hold"/>
                                        <p:tgtEl>
                                          <p:spTgt spid="28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3"/>
                                        </p:tgtEl>
                                        <p:attrNameLst>
                                          <p:attrName>style.visibility</p:attrName>
                                        </p:attrNameLst>
                                      </p:cBhvr>
                                      <p:to>
                                        <p:strVal val="visible"/>
                                      </p:to>
                                    </p:set>
                                    <p:animEffect transition="in" filter="blinds(horizontal)">
                                      <p:cBhvr additive="base">
                                        <p:cTn id="12" dur="500" fill="hold"/>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4294967295"/>
          </p:nvPr>
        </p:nvSpPr>
        <p:spPr>
          <a:xfrm>
            <a:off x="827088" y="1192213"/>
            <a:ext cx="7772400" cy="4114800"/>
          </a:xfrm>
          <a:extLst>
            <a:ext uri="{91240B29-F687-4F45-9708-019B960494DF}">
              <a14:hiddenLine xmlns:a14="http://schemas.microsoft.com/office/drawing/2010/main" w="9525">
                <a:solidFill>
                  <a:schemeClr val="hlink"/>
                </a:solidFill>
                <a:miter lim="800000"/>
                <a:headEnd/>
                <a:tailEnd/>
              </a14:hiddenLine>
            </a:ext>
          </a:extLst>
        </p:spPr>
        <p:txBody>
          <a:bodyPr rtlCol="0">
            <a:normAutofit/>
          </a:bodyPr>
          <a:lstStyle/>
          <a:p>
            <a:pPr eaLnBrk="1" hangingPunct="1">
              <a:lnSpc>
                <a:spcPct val="120000"/>
              </a:lnSpc>
              <a:buFont typeface="Arial" panose="020B0604020202090204" pitchFamily="34" charset="0"/>
              <a:buChar char="•"/>
              <a:defRPr/>
            </a:pPr>
            <a:r>
              <a:rPr lang="zh-CN" altLang="en-US" sz="2800">
                <a:solidFill>
                  <a:srgbClr val="000000"/>
                </a:solidFill>
                <a:effectLst>
                  <a:outerShdw blurRad="38100" dist="38100" dir="2700000" algn="tl">
                    <a:srgbClr val="FFFFFF"/>
                  </a:outerShdw>
                </a:effectLst>
              </a:rPr>
              <a:t>求</a:t>
            </a:r>
            <a:r>
              <a:rPr lang="en-US" altLang="zh-CN" sz="2800">
                <a:solidFill>
                  <a:srgbClr val="000000"/>
                </a:solidFill>
                <a:effectLst>
                  <a:outerShdw blurRad="38100" dist="38100" dir="2700000" algn="tl">
                    <a:srgbClr val="FFFFFF"/>
                  </a:outerShdw>
                </a:effectLst>
              </a:rPr>
              <a:t>1+2+3</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100</a:t>
            </a:r>
            <a:endParaRPr lang="en-US" altLang="zh-CN" sz="2800">
              <a:solidFill>
                <a:srgbClr val="000000"/>
              </a:solidFill>
              <a:effectLst>
                <a:outerShdw blurRad="38100" dist="38100" dir="2700000" algn="tl">
                  <a:srgbClr val="FFFFFF"/>
                </a:outerShdw>
              </a:effectLst>
            </a:endParaRPr>
          </a:p>
        </p:txBody>
      </p:sp>
      <p:grpSp>
        <p:nvGrpSpPr>
          <p:cNvPr id="29699" name="Group 23"/>
          <p:cNvGrpSpPr/>
          <p:nvPr/>
        </p:nvGrpSpPr>
        <p:grpSpPr bwMode="auto">
          <a:xfrm>
            <a:off x="2268538" y="2420938"/>
            <a:ext cx="3887787" cy="3573462"/>
            <a:chOff x="1610" y="1570"/>
            <a:chExt cx="2268" cy="2359"/>
          </a:xfrm>
        </p:grpSpPr>
        <p:sp>
          <p:nvSpPr>
            <p:cNvPr id="29702" name="Rectangle 24"/>
            <p:cNvSpPr>
              <a:spLocks noChangeArrowheads="1"/>
            </p:cNvSpPr>
            <p:nvPr/>
          </p:nvSpPr>
          <p:spPr bwMode="auto">
            <a:xfrm>
              <a:off x="1610" y="1570"/>
              <a:ext cx="2268" cy="2359"/>
            </a:xfrm>
            <a:prstGeom prst="rect">
              <a:avLst/>
            </a:prstGeom>
            <a:noFill/>
            <a:ln w="28575" cap="sq">
              <a:solidFill>
                <a:srgbClr val="000000"/>
              </a:solidFill>
              <a:miter lim="800000"/>
            </a:ln>
            <a:effectLst/>
            <a:extLst>
              <a:ext uri="{909E8E84-426E-40DD-AFC4-6F175D3DCCD1}">
                <a14:hiddenFill xmlns:a14="http://schemas.microsoft.com/office/drawing/2010/main">
                  <a:solidFill>
                    <a:srgbClr val="00FFFF"/>
                  </a:solid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r>
                <a:rPr lang="en-US" altLang="zh-CN"/>
                <a:t>sum=0,i=1</a:t>
              </a:r>
              <a:endParaRPr lang="en-US" altLang="zh-CN"/>
            </a:p>
            <a:p>
              <a:pPr eaLnBrk="1" fontAlgn="t" hangingPunct="1">
                <a:spcBef>
                  <a:spcPct val="40000"/>
                </a:spcBef>
                <a:spcAft>
                  <a:spcPct val="40000"/>
                </a:spcAft>
              </a:pPr>
              <a:r>
                <a:rPr lang="zh-CN" altLang="en-US"/>
                <a:t>当</a:t>
              </a:r>
              <a:r>
                <a:rPr lang="en-US" altLang="zh-CN"/>
                <a:t>i&lt;=100</a:t>
              </a:r>
              <a:endParaRPr lang="en-US" altLang="zh-CN"/>
            </a:p>
            <a:p>
              <a:pPr eaLnBrk="1" fontAlgn="t" hangingPunct="1">
                <a:spcBef>
                  <a:spcPct val="40000"/>
                </a:spcBef>
                <a:spcAft>
                  <a:spcPct val="40000"/>
                </a:spcAft>
              </a:pPr>
              <a:r>
                <a:rPr lang="en-US" altLang="zh-CN"/>
                <a:t>            sum=sum+i</a:t>
              </a:r>
              <a:endParaRPr lang="en-US" altLang="zh-CN"/>
            </a:p>
            <a:p>
              <a:pPr eaLnBrk="1" fontAlgn="t" hangingPunct="1">
                <a:spcBef>
                  <a:spcPct val="40000"/>
                </a:spcBef>
                <a:spcAft>
                  <a:spcPct val="40000"/>
                </a:spcAft>
              </a:pPr>
              <a:r>
                <a:rPr lang="en-US" altLang="zh-CN"/>
                <a:t>            i=i+1</a:t>
              </a:r>
              <a:endParaRPr lang="en-US" altLang="zh-CN"/>
            </a:p>
            <a:p>
              <a:pPr eaLnBrk="1" fontAlgn="t" hangingPunct="1">
                <a:spcBef>
                  <a:spcPct val="40000"/>
                </a:spcBef>
                <a:spcAft>
                  <a:spcPct val="40000"/>
                </a:spcAft>
              </a:pPr>
              <a:r>
                <a:rPr lang="zh-CN" altLang="en-US"/>
                <a:t>输出</a:t>
              </a:r>
              <a:r>
                <a:rPr lang="en-US" altLang="zh-CN"/>
                <a:t>sum</a:t>
              </a:r>
              <a:r>
                <a:rPr lang="zh-CN" altLang="en-US"/>
                <a:t>的值</a:t>
              </a:r>
              <a:endParaRPr lang="zh-CN" altLang="en-US"/>
            </a:p>
          </p:txBody>
        </p:sp>
        <p:sp>
          <p:nvSpPr>
            <p:cNvPr id="29703" name="Line 25"/>
            <p:cNvSpPr>
              <a:spLocks noChangeShapeType="1"/>
            </p:cNvSpPr>
            <p:nvPr/>
          </p:nvSpPr>
          <p:spPr bwMode="auto">
            <a:xfrm>
              <a:off x="1610" y="2069"/>
              <a:ext cx="2268" cy="0"/>
            </a:xfrm>
            <a:prstGeom prst="line">
              <a:avLst/>
            </a:prstGeom>
            <a:noFill/>
            <a:ln w="12700"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29704" name="Line 26"/>
            <p:cNvSpPr>
              <a:spLocks noChangeShapeType="1"/>
            </p:cNvSpPr>
            <p:nvPr/>
          </p:nvSpPr>
          <p:spPr bwMode="auto">
            <a:xfrm>
              <a:off x="1610" y="3475"/>
              <a:ext cx="2268" cy="0"/>
            </a:xfrm>
            <a:prstGeom prst="line">
              <a:avLst/>
            </a:prstGeom>
            <a:noFill/>
            <a:ln w="12700"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29705" name="Line 27"/>
            <p:cNvSpPr>
              <a:spLocks noChangeShapeType="1"/>
            </p:cNvSpPr>
            <p:nvPr/>
          </p:nvSpPr>
          <p:spPr bwMode="auto">
            <a:xfrm>
              <a:off x="2064" y="2568"/>
              <a:ext cx="1814" cy="0"/>
            </a:xfrm>
            <a:prstGeom prst="line">
              <a:avLst/>
            </a:prstGeom>
            <a:noFill/>
            <a:ln w="12700"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29706" name="Line 28"/>
            <p:cNvSpPr>
              <a:spLocks noChangeShapeType="1"/>
            </p:cNvSpPr>
            <p:nvPr/>
          </p:nvSpPr>
          <p:spPr bwMode="auto">
            <a:xfrm>
              <a:off x="2064" y="3022"/>
              <a:ext cx="1814"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sp>
          <p:nvSpPr>
            <p:cNvPr id="29707" name="Line 29"/>
            <p:cNvSpPr>
              <a:spLocks noChangeShapeType="1"/>
            </p:cNvSpPr>
            <p:nvPr/>
          </p:nvSpPr>
          <p:spPr bwMode="auto">
            <a:xfrm>
              <a:off x="2064" y="2568"/>
              <a:ext cx="0" cy="907"/>
            </a:xfrm>
            <a:prstGeom prst="line">
              <a:avLst/>
            </a:prstGeom>
            <a:noFill/>
            <a:ln w="12700"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2700000" algn="ctr" rotWithShape="0">
                      <a:schemeClr val="bg2">
                        <a:alpha val="74998"/>
                      </a:schemeClr>
                    </a:outerShdw>
                  </a:effectLst>
                </a14:hiddenEffects>
              </a:ext>
            </a:extLst>
          </p:spPr>
          <p:txBody>
            <a:bodyPr wrap="none" anchor="ctr"/>
            <a:lstStyle/>
            <a:p>
              <a:endParaRPr lang="zh-CN" altLang="en-US"/>
            </a:p>
          </p:txBody>
        </p:sp>
      </p:grpSp>
      <p:sp>
        <p:nvSpPr>
          <p:cNvPr id="11"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idx="4294967295"/>
          </p:nvPr>
        </p:nvSpPr>
        <p:spPr>
          <a:xfrm>
            <a:off x="234950" y="925513"/>
            <a:ext cx="8299450" cy="611187"/>
          </a:xfrm>
          <a:extLst>
            <a:ext uri="{91240B29-F687-4F45-9708-019B960494DF}">
              <a14:hiddenLine xmlns:a14="http://schemas.microsoft.com/office/drawing/2010/main" w="9525">
                <a:solidFill>
                  <a:schemeClr val="hlink"/>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lnSpc>
                <a:spcPct val="120000"/>
              </a:lnSpc>
            </a:pPr>
            <a:r>
              <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顺序输出</a:t>
            </a:r>
            <a:r>
              <a:rPr lang="en-US" altLang="zh-CN"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r>
              <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到</a:t>
            </a:r>
            <a:r>
              <a:rPr lang="en-US" altLang="zh-CN"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100</a:t>
            </a:r>
            <a:r>
              <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之间所有素数。</a:t>
            </a:r>
            <a:endPar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pSp>
        <p:nvGrpSpPr>
          <p:cNvPr id="30723" name="Group 78"/>
          <p:cNvGrpSpPr/>
          <p:nvPr/>
        </p:nvGrpSpPr>
        <p:grpSpPr bwMode="auto">
          <a:xfrm>
            <a:off x="468313" y="1536700"/>
            <a:ext cx="8229600" cy="4873625"/>
            <a:chOff x="288" y="961"/>
            <a:chExt cx="5184" cy="3070"/>
          </a:xfrm>
        </p:grpSpPr>
        <p:sp>
          <p:nvSpPr>
            <p:cNvPr id="30726" name="AutoShape 5"/>
            <p:cNvSpPr>
              <a:spLocks noChangeAspect="1" noChangeArrowheads="1" noTextEdit="1"/>
            </p:cNvSpPr>
            <p:nvPr/>
          </p:nvSpPr>
          <p:spPr bwMode="auto">
            <a:xfrm>
              <a:off x="288" y="961"/>
              <a:ext cx="5184" cy="3070"/>
            </a:xfrm>
            <a:prstGeom prst="rect">
              <a:avLst/>
            </a:prstGeom>
            <a:noFill/>
            <a:ln>
              <a:noFill/>
            </a:ln>
            <a:extLst>
              <a:ext uri="{909E8E84-426E-40DD-AFC4-6F175D3DCCD1}">
                <a14:hiddenFill xmlns:a14="http://schemas.microsoft.com/office/drawing/2010/main">
                  <a:solidFill>
                    <a:srgbClr val="000066">
                      <a:alpha val="74117"/>
                    </a:srgbClr>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7" name="Rectangle 7"/>
            <p:cNvSpPr>
              <a:spLocks noChangeArrowheads="1"/>
            </p:cNvSpPr>
            <p:nvPr/>
          </p:nvSpPr>
          <p:spPr bwMode="auto">
            <a:xfrm>
              <a:off x="311" y="101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28" name="Rectangle 8"/>
            <p:cNvSpPr>
              <a:spLocks noChangeArrowheads="1"/>
            </p:cNvSpPr>
            <p:nvPr/>
          </p:nvSpPr>
          <p:spPr bwMode="auto">
            <a:xfrm>
              <a:off x="411" y="109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3</a:t>
              </a:r>
              <a:endParaRPr lang="en-US" altLang="zh-CN" sz="1800">
                <a:solidFill>
                  <a:schemeClr val="tx1"/>
                </a:solidFill>
              </a:endParaRPr>
            </a:p>
          </p:txBody>
        </p:sp>
        <p:sp>
          <p:nvSpPr>
            <p:cNvPr id="30729" name="Rectangle 9"/>
            <p:cNvSpPr>
              <a:spLocks noChangeArrowheads="1"/>
            </p:cNvSpPr>
            <p:nvPr/>
          </p:nvSpPr>
          <p:spPr bwMode="auto">
            <a:xfrm>
              <a:off x="549" y="1073"/>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30" name="Rectangle 10"/>
            <p:cNvSpPr>
              <a:spLocks noChangeArrowheads="1"/>
            </p:cNvSpPr>
            <p:nvPr/>
          </p:nvSpPr>
          <p:spPr bwMode="auto">
            <a:xfrm>
              <a:off x="755" y="1090"/>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a:t>
              </a:r>
              <a:endParaRPr lang="en-US" altLang="zh-CN" sz="1800">
                <a:solidFill>
                  <a:schemeClr val="tx1"/>
                </a:solidFill>
              </a:endParaRPr>
            </a:p>
          </p:txBody>
        </p:sp>
        <p:sp>
          <p:nvSpPr>
            <p:cNvPr id="30731" name="Rectangle 11"/>
            <p:cNvSpPr>
              <a:spLocks noChangeArrowheads="1"/>
            </p:cNvSpPr>
            <p:nvPr/>
          </p:nvSpPr>
          <p:spPr bwMode="auto">
            <a:xfrm>
              <a:off x="664" y="109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32" name="Rectangle 12"/>
            <p:cNvSpPr>
              <a:spLocks noChangeArrowheads="1"/>
            </p:cNvSpPr>
            <p:nvPr/>
          </p:nvSpPr>
          <p:spPr bwMode="auto">
            <a:xfrm>
              <a:off x="318" y="1023"/>
              <a:ext cx="5094" cy="2946"/>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30733" name="Line 13"/>
            <p:cNvSpPr>
              <a:spLocks noChangeShapeType="1"/>
            </p:cNvSpPr>
            <p:nvPr/>
          </p:nvSpPr>
          <p:spPr bwMode="auto">
            <a:xfrm>
              <a:off x="328" y="1320"/>
              <a:ext cx="5084"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4" name="Rectangle 14"/>
            <p:cNvSpPr>
              <a:spLocks noChangeArrowheads="1"/>
            </p:cNvSpPr>
            <p:nvPr/>
          </p:nvSpPr>
          <p:spPr bwMode="auto">
            <a:xfrm>
              <a:off x="901" y="1581"/>
              <a:ext cx="4511" cy="238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fontAlgn="t" hangingPunct="1">
                <a:spcBef>
                  <a:spcPct val="40000"/>
                </a:spcBef>
                <a:spcAft>
                  <a:spcPct val="40000"/>
                </a:spcAft>
              </a:pPr>
              <a:endParaRPr lang="zh-CN" altLang="en-US"/>
            </a:p>
          </p:txBody>
        </p:sp>
        <p:sp>
          <p:nvSpPr>
            <p:cNvPr id="30735" name="Line 15"/>
            <p:cNvSpPr>
              <a:spLocks noChangeShapeType="1"/>
            </p:cNvSpPr>
            <p:nvPr/>
          </p:nvSpPr>
          <p:spPr bwMode="auto">
            <a:xfrm>
              <a:off x="905" y="1895"/>
              <a:ext cx="4497"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6" name="Line 16"/>
            <p:cNvSpPr>
              <a:spLocks noChangeShapeType="1"/>
            </p:cNvSpPr>
            <p:nvPr/>
          </p:nvSpPr>
          <p:spPr bwMode="auto">
            <a:xfrm>
              <a:off x="905" y="3052"/>
              <a:ext cx="4497"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7" name="Line 17"/>
            <p:cNvSpPr>
              <a:spLocks noChangeShapeType="1"/>
            </p:cNvSpPr>
            <p:nvPr/>
          </p:nvSpPr>
          <p:spPr bwMode="auto">
            <a:xfrm>
              <a:off x="905" y="3432"/>
              <a:ext cx="4497"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8" name="Line 18"/>
            <p:cNvSpPr>
              <a:spLocks noChangeShapeType="1"/>
            </p:cNvSpPr>
            <p:nvPr/>
          </p:nvSpPr>
          <p:spPr bwMode="auto">
            <a:xfrm>
              <a:off x="905" y="3709"/>
              <a:ext cx="4497"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9" name="Line 19"/>
            <p:cNvSpPr>
              <a:spLocks noChangeShapeType="1"/>
            </p:cNvSpPr>
            <p:nvPr/>
          </p:nvSpPr>
          <p:spPr bwMode="auto">
            <a:xfrm>
              <a:off x="1568" y="2118"/>
              <a:ext cx="1" cy="93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0" name="Line 20"/>
            <p:cNvSpPr>
              <a:spLocks noChangeShapeType="1"/>
            </p:cNvSpPr>
            <p:nvPr/>
          </p:nvSpPr>
          <p:spPr bwMode="auto">
            <a:xfrm>
              <a:off x="1568" y="2118"/>
              <a:ext cx="3837"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1" name="Line 21"/>
            <p:cNvSpPr>
              <a:spLocks noChangeShapeType="1"/>
            </p:cNvSpPr>
            <p:nvPr/>
          </p:nvSpPr>
          <p:spPr bwMode="auto">
            <a:xfrm>
              <a:off x="1568" y="2535"/>
              <a:ext cx="3834"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2" name="Line 22"/>
            <p:cNvSpPr>
              <a:spLocks noChangeShapeType="1"/>
            </p:cNvSpPr>
            <p:nvPr/>
          </p:nvSpPr>
          <p:spPr bwMode="auto">
            <a:xfrm>
              <a:off x="1568" y="2808"/>
              <a:ext cx="3834" cy="1"/>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3" name="Line 23"/>
            <p:cNvSpPr>
              <a:spLocks noChangeShapeType="1"/>
            </p:cNvSpPr>
            <p:nvPr/>
          </p:nvSpPr>
          <p:spPr bwMode="auto">
            <a:xfrm>
              <a:off x="3155" y="3440"/>
              <a:ext cx="1" cy="269"/>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4" name="Line 24"/>
            <p:cNvSpPr>
              <a:spLocks noChangeShapeType="1"/>
            </p:cNvSpPr>
            <p:nvPr/>
          </p:nvSpPr>
          <p:spPr bwMode="auto">
            <a:xfrm>
              <a:off x="3495" y="2544"/>
              <a:ext cx="1" cy="256"/>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5" name="Line 25"/>
            <p:cNvSpPr>
              <a:spLocks noChangeShapeType="1"/>
            </p:cNvSpPr>
            <p:nvPr/>
          </p:nvSpPr>
          <p:spPr bwMode="auto">
            <a:xfrm>
              <a:off x="1568" y="2122"/>
              <a:ext cx="1937" cy="422"/>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6" name="Line 26"/>
            <p:cNvSpPr>
              <a:spLocks noChangeShapeType="1"/>
            </p:cNvSpPr>
            <p:nvPr/>
          </p:nvSpPr>
          <p:spPr bwMode="auto">
            <a:xfrm flipV="1">
              <a:off x="3502" y="2122"/>
              <a:ext cx="1900" cy="413"/>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7" name="Line 27"/>
            <p:cNvSpPr>
              <a:spLocks noChangeShapeType="1"/>
            </p:cNvSpPr>
            <p:nvPr/>
          </p:nvSpPr>
          <p:spPr bwMode="auto">
            <a:xfrm>
              <a:off x="901" y="3052"/>
              <a:ext cx="2257" cy="38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8" name="Line 28"/>
            <p:cNvSpPr>
              <a:spLocks noChangeShapeType="1"/>
            </p:cNvSpPr>
            <p:nvPr/>
          </p:nvSpPr>
          <p:spPr bwMode="auto">
            <a:xfrm flipV="1">
              <a:off x="3155" y="3052"/>
              <a:ext cx="2230" cy="380"/>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49" name="Rectangle 29"/>
            <p:cNvSpPr>
              <a:spLocks noChangeArrowheads="1"/>
            </p:cNvSpPr>
            <p:nvPr/>
          </p:nvSpPr>
          <p:spPr bwMode="auto">
            <a:xfrm>
              <a:off x="678" y="1371"/>
              <a:ext cx="5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 &lt; 100</a:t>
              </a:r>
              <a:endParaRPr lang="en-US" altLang="zh-CN" sz="1800">
                <a:solidFill>
                  <a:schemeClr val="tx1"/>
                </a:solidFill>
              </a:endParaRPr>
            </a:p>
          </p:txBody>
        </p:sp>
        <p:sp>
          <p:nvSpPr>
            <p:cNvPr id="30750" name="Rectangle 30"/>
            <p:cNvSpPr>
              <a:spLocks noChangeArrowheads="1"/>
            </p:cNvSpPr>
            <p:nvPr/>
          </p:nvSpPr>
          <p:spPr bwMode="auto">
            <a:xfrm>
              <a:off x="1078" y="137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51" name="Rectangle 31"/>
            <p:cNvSpPr>
              <a:spLocks noChangeArrowheads="1"/>
            </p:cNvSpPr>
            <p:nvPr/>
          </p:nvSpPr>
          <p:spPr bwMode="auto">
            <a:xfrm>
              <a:off x="1498" y="1928"/>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i</a:t>
              </a:r>
              <a:endParaRPr lang="en-US" altLang="zh-CN" sz="1800">
                <a:solidFill>
                  <a:schemeClr val="tx1"/>
                </a:solidFill>
              </a:endParaRPr>
            </a:p>
          </p:txBody>
        </p:sp>
        <p:sp>
          <p:nvSpPr>
            <p:cNvPr id="30752" name="Rectangle 32"/>
            <p:cNvSpPr>
              <a:spLocks noChangeArrowheads="1"/>
            </p:cNvSpPr>
            <p:nvPr/>
          </p:nvSpPr>
          <p:spPr bwMode="auto">
            <a:xfrm>
              <a:off x="1618" y="193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宋体" pitchFamily="2" charset="-122"/>
                </a:rPr>
                <a:t>≤</a:t>
              </a:r>
              <a:endParaRPr lang="en-US" altLang="zh-CN" sz="1800">
                <a:solidFill>
                  <a:schemeClr val="tx1"/>
                </a:solidFill>
              </a:endParaRPr>
            </a:p>
          </p:txBody>
        </p:sp>
        <p:sp>
          <p:nvSpPr>
            <p:cNvPr id="30753" name="Rectangle 33"/>
            <p:cNvSpPr>
              <a:spLocks noChangeArrowheads="1"/>
            </p:cNvSpPr>
            <p:nvPr/>
          </p:nvSpPr>
          <p:spPr bwMode="auto">
            <a:xfrm>
              <a:off x="1832" y="192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k</a:t>
              </a:r>
              <a:endParaRPr lang="en-US" altLang="zh-CN" sz="1800">
                <a:solidFill>
                  <a:schemeClr val="tx1"/>
                </a:solidFill>
              </a:endParaRPr>
            </a:p>
          </p:txBody>
        </p:sp>
        <p:sp>
          <p:nvSpPr>
            <p:cNvPr id="30754" name="Rectangle 34"/>
            <p:cNvSpPr>
              <a:spLocks noChangeArrowheads="1"/>
            </p:cNvSpPr>
            <p:nvPr/>
          </p:nvSpPr>
          <p:spPr bwMode="auto">
            <a:xfrm>
              <a:off x="2020" y="1932"/>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且</a:t>
              </a:r>
              <a:endParaRPr lang="zh-CN" altLang="en-US" sz="1800">
                <a:solidFill>
                  <a:schemeClr val="tx1"/>
                </a:solidFill>
              </a:endParaRPr>
            </a:p>
          </p:txBody>
        </p:sp>
        <p:sp>
          <p:nvSpPr>
            <p:cNvPr id="30755" name="Rectangle 35"/>
            <p:cNvSpPr>
              <a:spLocks noChangeArrowheads="1"/>
            </p:cNvSpPr>
            <p:nvPr/>
          </p:nvSpPr>
          <p:spPr bwMode="auto">
            <a:xfrm>
              <a:off x="2286" y="1928"/>
              <a:ext cx="5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flag = 0</a:t>
              </a:r>
              <a:endParaRPr lang="en-US" altLang="zh-CN" sz="1800">
                <a:solidFill>
                  <a:schemeClr val="tx1"/>
                </a:solidFill>
              </a:endParaRPr>
            </a:p>
          </p:txBody>
        </p:sp>
        <p:sp>
          <p:nvSpPr>
            <p:cNvPr id="30756" name="Rectangle 37"/>
            <p:cNvSpPr>
              <a:spLocks noChangeArrowheads="1"/>
            </p:cNvSpPr>
            <p:nvPr/>
          </p:nvSpPr>
          <p:spPr bwMode="auto">
            <a:xfrm>
              <a:off x="3198" y="2164"/>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i</a:t>
              </a:r>
              <a:endParaRPr lang="en-US" altLang="zh-CN" sz="1800">
                <a:solidFill>
                  <a:schemeClr val="tx1"/>
                </a:solidFill>
              </a:endParaRPr>
            </a:p>
          </p:txBody>
        </p:sp>
        <p:sp>
          <p:nvSpPr>
            <p:cNvPr id="30757" name="Rectangle 38"/>
            <p:cNvSpPr>
              <a:spLocks noChangeArrowheads="1"/>
            </p:cNvSpPr>
            <p:nvPr/>
          </p:nvSpPr>
          <p:spPr bwMode="auto">
            <a:xfrm>
              <a:off x="3328" y="2168"/>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除尽</a:t>
              </a:r>
              <a:endParaRPr lang="zh-CN" altLang="en-US" sz="1800">
                <a:solidFill>
                  <a:schemeClr val="tx1"/>
                </a:solidFill>
              </a:endParaRPr>
            </a:p>
          </p:txBody>
        </p:sp>
        <p:sp>
          <p:nvSpPr>
            <p:cNvPr id="30758" name="Rectangle 39"/>
            <p:cNvSpPr>
              <a:spLocks noChangeArrowheads="1"/>
            </p:cNvSpPr>
            <p:nvPr/>
          </p:nvSpPr>
          <p:spPr bwMode="auto">
            <a:xfrm>
              <a:off x="3698" y="2164"/>
              <a:ext cx="20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 ?</a:t>
              </a:r>
              <a:endParaRPr lang="en-US" altLang="zh-CN" sz="1800">
                <a:solidFill>
                  <a:schemeClr val="tx1"/>
                </a:solidFill>
              </a:endParaRPr>
            </a:p>
          </p:txBody>
        </p:sp>
        <p:sp>
          <p:nvSpPr>
            <p:cNvPr id="30759" name="Rectangle 41"/>
            <p:cNvSpPr>
              <a:spLocks noChangeArrowheads="1"/>
            </p:cNvSpPr>
            <p:nvPr/>
          </p:nvSpPr>
          <p:spPr bwMode="auto">
            <a:xfrm>
              <a:off x="1837" y="229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是</a:t>
              </a:r>
              <a:endParaRPr lang="zh-CN" altLang="en-US" sz="1800">
                <a:solidFill>
                  <a:schemeClr val="tx1"/>
                </a:solidFill>
              </a:endParaRPr>
            </a:p>
          </p:txBody>
        </p:sp>
        <p:sp>
          <p:nvSpPr>
            <p:cNvPr id="30760" name="Rectangle 42"/>
            <p:cNvSpPr>
              <a:spLocks noChangeArrowheads="1"/>
            </p:cNvSpPr>
            <p:nvPr/>
          </p:nvSpPr>
          <p:spPr bwMode="auto">
            <a:xfrm>
              <a:off x="1845" y="23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61" name="Rectangle 43"/>
            <p:cNvSpPr>
              <a:spLocks noChangeArrowheads="1"/>
            </p:cNvSpPr>
            <p:nvPr/>
          </p:nvSpPr>
          <p:spPr bwMode="auto">
            <a:xfrm>
              <a:off x="1715" y="257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1</a:t>
              </a:r>
              <a:endParaRPr lang="en-US" altLang="zh-CN" sz="1800">
                <a:solidFill>
                  <a:schemeClr val="tx1"/>
                </a:solidFill>
              </a:endParaRPr>
            </a:p>
          </p:txBody>
        </p:sp>
        <p:sp>
          <p:nvSpPr>
            <p:cNvPr id="30762" name="Rectangle 44"/>
            <p:cNvSpPr>
              <a:spLocks noChangeArrowheads="1"/>
            </p:cNvSpPr>
            <p:nvPr/>
          </p:nvSpPr>
          <p:spPr bwMode="auto">
            <a:xfrm>
              <a:off x="1848" y="2556"/>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63" name="Rectangle 45"/>
            <p:cNvSpPr>
              <a:spLocks noChangeArrowheads="1"/>
            </p:cNvSpPr>
            <p:nvPr/>
          </p:nvSpPr>
          <p:spPr bwMode="auto">
            <a:xfrm>
              <a:off x="2084" y="2573"/>
              <a:ext cx="2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flag</a:t>
              </a:r>
              <a:endParaRPr lang="en-US" altLang="zh-CN" sz="1800">
                <a:solidFill>
                  <a:schemeClr val="tx1"/>
                </a:solidFill>
              </a:endParaRPr>
            </a:p>
          </p:txBody>
        </p:sp>
        <p:sp>
          <p:nvSpPr>
            <p:cNvPr id="30764" name="Rectangle 46"/>
            <p:cNvSpPr>
              <a:spLocks noChangeArrowheads="1"/>
            </p:cNvSpPr>
            <p:nvPr/>
          </p:nvSpPr>
          <p:spPr bwMode="auto">
            <a:xfrm>
              <a:off x="2098" y="2573"/>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65" name="Rectangle 47"/>
            <p:cNvSpPr>
              <a:spLocks noChangeArrowheads="1"/>
            </p:cNvSpPr>
            <p:nvPr/>
          </p:nvSpPr>
          <p:spPr bwMode="auto">
            <a:xfrm>
              <a:off x="3198" y="2837"/>
              <a:ext cx="21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i+1</a:t>
              </a:r>
              <a:endParaRPr lang="en-US" altLang="zh-CN" sz="1800">
                <a:solidFill>
                  <a:schemeClr val="tx1"/>
                </a:solidFill>
              </a:endParaRPr>
            </a:p>
          </p:txBody>
        </p:sp>
        <p:sp>
          <p:nvSpPr>
            <p:cNvPr id="30766" name="Rectangle 48"/>
            <p:cNvSpPr>
              <a:spLocks noChangeArrowheads="1"/>
            </p:cNvSpPr>
            <p:nvPr/>
          </p:nvSpPr>
          <p:spPr bwMode="auto">
            <a:xfrm>
              <a:off x="3509" y="2820"/>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67" name="Rectangle 49"/>
            <p:cNvSpPr>
              <a:spLocks noChangeArrowheads="1"/>
            </p:cNvSpPr>
            <p:nvPr/>
          </p:nvSpPr>
          <p:spPr bwMode="auto">
            <a:xfrm>
              <a:off x="3743" y="2837"/>
              <a:ext cx="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i</a:t>
              </a:r>
              <a:endParaRPr lang="en-US" altLang="zh-CN" sz="1800">
                <a:solidFill>
                  <a:schemeClr val="tx1"/>
                </a:solidFill>
              </a:endParaRPr>
            </a:p>
          </p:txBody>
        </p:sp>
        <p:sp>
          <p:nvSpPr>
            <p:cNvPr id="30768" name="Rectangle 51"/>
            <p:cNvSpPr>
              <a:spLocks noChangeArrowheads="1"/>
            </p:cNvSpPr>
            <p:nvPr/>
          </p:nvSpPr>
          <p:spPr bwMode="auto">
            <a:xfrm>
              <a:off x="2858" y="3131"/>
              <a:ext cx="6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flag = 0 ?</a:t>
              </a:r>
              <a:endParaRPr lang="en-US" altLang="zh-CN" sz="1800">
                <a:solidFill>
                  <a:schemeClr val="tx1"/>
                </a:solidFill>
              </a:endParaRPr>
            </a:p>
          </p:txBody>
        </p:sp>
        <p:sp>
          <p:nvSpPr>
            <p:cNvPr id="30769" name="Rectangle 52"/>
            <p:cNvSpPr>
              <a:spLocks noChangeArrowheads="1"/>
            </p:cNvSpPr>
            <p:nvPr/>
          </p:nvSpPr>
          <p:spPr bwMode="auto">
            <a:xfrm>
              <a:off x="3351" y="3131"/>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70" name="Rectangle 53"/>
            <p:cNvSpPr>
              <a:spLocks noChangeArrowheads="1"/>
            </p:cNvSpPr>
            <p:nvPr/>
          </p:nvSpPr>
          <p:spPr bwMode="auto">
            <a:xfrm>
              <a:off x="1034" y="3486"/>
              <a:ext cx="3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输出</a:t>
              </a:r>
              <a:endParaRPr lang="zh-CN" altLang="en-US" sz="1800">
                <a:solidFill>
                  <a:schemeClr val="tx1"/>
                </a:solidFill>
              </a:endParaRPr>
            </a:p>
          </p:txBody>
        </p:sp>
        <p:sp>
          <p:nvSpPr>
            <p:cNvPr id="30771" name="Rectangle 54"/>
            <p:cNvSpPr>
              <a:spLocks noChangeArrowheads="1"/>
            </p:cNvSpPr>
            <p:nvPr/>
          </p:nvSpPr>
          <p:spPr bwMode="auto">
            <a:xfrm>
              <a:off x="1481" y="348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a:t>
              </a:r>
              <a:endParaRPr lang="en-US" altLang="zh-CN" sz="1800">
                <a:solidFill>
                  <a:schemeClr val="tx1"/>
                </a:solidFill>
              </a:endParaRPr>
            </a:p>
          </p:txBody>
        </p:sp>
        <p:sp>
          <p:nvSpPr>
            <p:cNvPr id="30772" name="Rectangle 55"/>
            <p:cNvSpPr>
              <a:spLocks noChangeArrowheads="1"/>
            </p:cNvSpPr>
            <p:nvPr/>
          </p:nvSpPr>
          <p:spPr bwMode="auto">
            <a:xfrm>
              <a:off x="1401" y="348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73" name="Rectangle 56"/>
            <p:cNvSpPr>
              <a:spLocks noChangeArrowheads="1"/>
            </p:cNvSpPr>
            <p:nvPr/>
          </p:nvSpPr>
          <p:spPr bwMode="auto">
            <a:xfrm>
              <a:off x="1338" y="320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是</a:t>
              </a:r>
              <a:endParaRPr lang="zh-CN" altLang="en-US" sz="1800">
                <a:solidFill>
                  <a:schemeClr val="tx1"/>
                </a:solidFill>
              </a:endParaRPr>
            </a:p>
          </p:txBody>
        </p:sp>
        <p:sp>
          <p:nvSpPr>
            <p:cNvPr id="30774" name="Rectangle 57"/>
            <p:cNvSpPr>
              <a:spLocks noChangeArrowheads="1"/>
            </p:cNvSpPr>
            <p:nvPr/>
          </p:nvSpPr>
          <p:spPr bwMode="auto">
            <a:xfrm>
              <a:off x="1241" y="31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75" name="Rectangle 58"/>
            <p:cNvSpPr>
              <a:spLocks noChangeArrowheads="1"/>
            </p:cNvSpPr>
            <p:nvPr/>
          </p:nvSpPr>
          <p:spPr bwMode="auto">
            <a:xfrm>
              <a:off x="2875" y="3742"/>
              <a:ext cx="2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n+1</a:t>
              </a:r>
              <a:endParaRPr lang="en-US" altLang="zh-CN" sz="1800">
                <a:solidFill>
                  <a:schemeClr val="tx1"/>
                </a:solidFill>
              </a:endParaRPr>
            </a:p>
          </p:txBody>
        </p:sp>
        <p:sp>
          <p:nvSpPr>
            <p:cNvPr id="30776" name="Rectangle 59"/>
            <p:cNvSpPr>
              <a:spLocks noChangeArrowheads="1"/>
            </p:cNvSpPr>
            <p:nvPr/>
          </p:nvSpPr>
          <p:spPr bwMode="auto">
            <a:xfrm>
              <a:off x="3186" y="3725"/>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77" name="Rectangle 60"/>
            <p:cNvSpPr>
              <a:spLocks noChangeArrowheads="1"/>
            </p:cNvSpPr>
            <p:nvPr/>
          </p:nvSpPr>
          <p:spPr bwMode="auto">
            <a:xfrm>
              <a:off x="3405" y="374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a:t>
              </a:r>
              <a:endParaRPr lang="en-US" altLang="zh-CN" sz="1800">
                <a:solidFill>
                  <a:schemeClr val="tx1"/>
                </a:solidFill>
              </a:endParaRPr>
            </a:p>
          </p:txBody>
        </p:sp>
        <p:sp>
          <p:nvSpPr>
            <p:cNvPr id="30778" name="Rectangle 61"/>
            <p:cNvSpPr>
              <a:spLocks noChangeArrowheads="1"/>
            </p:cNvSpPr>
            <p:nvPr/>
          </p:nvSpPr>
          <p:spPr bwMode="auto">
            <a:xfrm>
              <a:off x="3475" y="3742"/>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79" name="Rectangle 62"/>
            <p:cNvSpPr>
              <a:spLocks noChangeArrowheads="1"/>
            </p:cNvSpPr>
            <p:nvPr/>
          </p:nvSpPr>
          <p:spPr bwMode="auto">
            <a:xfrm>
              <a:off x="4967" y="229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否</a:t>
              </a:r>
              <a:endParaRPr lang="zh-CN" altLang="en-US" sz="1800">
                <a:solidFill>
                  <a:schemeClr val="tx1"/>
                </a:solidFill>
              </a:endParaRPr>
            </a:p>
          </p:txBody>
        </p:sp>
        <p:sp>
          <p:nvSpPr>
            <p:cNvPr id="30780" name="Rectangle 63"/>
            <p:cNvSpPr>
              <a:spLocks noChangeArrowheads="1"/>
            </p:cNvSpPr>
            <p:nvPr/>
          </p:nvSpPr>
          <p:spPr bwMode="auto">
            <a:xfrm>
              <a:off x="5272" y="2300"/>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81" name="Rectangle 64"/>
            <p:cNvSpPr>
              <a:spLocks noChangeArrowheads="1"/>
            </p:cNvSpPr>
            <p:nvPr/>
          </p:nvSpPr>
          <p:spPr bwMode="auto">
            <a:xfrm>
              <a:off x="4967" y="320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zh-CN" altLang="en-US" sz="2000">
                  <a:latin typeface="宋体" pitchFamily="2" charset="-122"/>
                </a:rPr>
                <a:t>否</a:t>
              </a:r>
              <a:endParaRPr lang="zh-CN" altLang="en-US" sz="1800">
                <a:solidFill>
                  <a:schemeClr val="tx1"/>
                </a:solidFill>
              </a:endParaRPr>
            </a:p>
          </p:txBody>
        </p:sp>
        <p:sp>
          <p:nvSpPr>
            <p:cNvPr id="30782" name="Rectangle 65"/>
            <p:cNvSpPr>
              <a:spLocks noChangeArrowheads="1"/>
            </p:cNvSpPr>
            <p:nvPr/>
          </p:nvSpPr>
          <p:spPr bwMode="auto">
            <a:xfrm>
              <a:off x="5272" y="3197"/>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83" name="Rectangle 66"/>
            <p:cNvSpPr>
              <a:spLocks noChangeArrowheads="1"/>
            </p:cNvSpPr>
            <p:nvPr/>
          </p:nvSpPr>
          <p:spPr bwMode="auto">
            <a:xfrm>
              <a:off x="1117" y="166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n</a:t>
              </a:r>
              <a:endParaRPr lang="en-US" altLang="zh-CN" sz="1800">
                <a:solidFill>
                  <a:schemeClr val="tx1"/>
                </a:solidFill>
              </a:endParaRPr>
            </a:p>
          </p:txBody>
        </p:sp>
        <p:sp>
          <p:nvSpPr>
            <p:cNvPr id="30784" name="Rectangle 67"/>
            <p:cNvSpPr>
              <a:spLocks noChangeArrowheads="1"/>
            </p:cNvSpPr>
            <p:nvPr/>
          </p:nvSpPr>
          <p:spPr bwMode="auto">
            <a:xfrm>
              <a:off x="1263" y="1647"/>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85" name="Rectangle 68"/>
            <p:cNvSpPr>
              <a:spLocks noChangeArrowheads="1"/>
            </p:cNvSpPr>
            <p:nvPr/>
          </p:nvSpPr>
          <p:spPr bwMode="auto">
            <a:xfrm>
              <a:off x="1476" y="166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86" name="Rectangle 69"/>
            <p:cNvSpPr>
              <a:spLocks noChangeArrowheads="1"/>
            </p:cNvSpPr>
            <p:nvPr/>
          </p:nvSpPr>
          <p:spPr bwMode="auto">
            <a:xfrm>
              <a:off x="1425" y="1664"/>
              <a:ext cx="32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k,  2</a:t>
              </a:r>
              <a:endParaRPr lang="en-US" altLang="zh-CN" sz="1800">
                <a:solidFill>
                  <a:schemeClr val="tx1"/>
                </a:solidFill>
              </a:endParaRPr>
            </a:p>
          </p:txBody>
        </p:sp>
        <p:sp>
          <p:nvSpPr>
            <p:cNvPr id="30787" name="Rectangle 70"/>
            <p:cNvSpPr>
              <a:spLocks noChangeArrowheads="1"/>
            </p:cNvSpPr>
            <p:nvPr/>
          </p:nvSpPr>
          <p:spPr bwMode="auto">
            <a:xfrm>
              <a:off x="1784" y="1647"/>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88" name="Rectangle 71"/>
            <p:cNvSpPr>
              <a:spLocks noChangeArrowheads="1"/>
            </p:cNvSpPr>
            <p:nvPr/>
          </p:nvSpPr>
          <p:spPr bwMode="auto">
            <a:xfrm>
              <a:off x="1967" y="1664"/>
              <a:ext cx="2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i,  0</a:t>
              </a:r>
              <a:endParaRPr lang="en-US" altLang="zh-CN" sz="1800">
                <a:solidFill>
                  <a:schemeClr val="tx1"/>
                </a:solidFill>
              </a:endParaRPr>
            </a:p>
          </p:txBody>
        </p:sp>
        <p:sp>
          <p:nvSpPr>
            <p:cNvPr id="30789" name="Rectangle 72"/>
            <p:cNvSpPr>
              <a:spLocks noChangeArrowheads="1"/>
            </p:cNvSpPr>
            <p:nvPr/>
          </p:nvSpPr>
          <p:spPr bwMode="auto">
            <a:xfrm>
              <a:off x="2249" y="1647"/>
              <a:ext cx="15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latin typeface="Symbol" panose="05050102010706020507" charset="2"/>
                </a:rPr>
                <a:t>Þ</a:t>
              </a:r>
              <a:endParaRPr lang="en-US" altLang="zh-CN" sz="1800">
                <a:solidFill>
                  <a:schemeClr val="tx1"/>
                </a:solidFill>
              </a:endParaRPr>
            </a:p>
          </p:txBody>
        </p:sp>
        <p:sp>
          <p:nvSpPr>
            <p:cNvPr id="30790" name="Rectangle 73"/>
            <p:cNvSpPr>
              <a:spLocks noChangeArrowheads="1"/>
            </p:cNvSpPr>
            <p:nvPr/>
          </p:nvSpPr>
          <p:spPr bwMode="auto">
            <a:xfrm>
              <a:off x="2440" y="1664"/>
              <a:ext cx="25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flag</a:t>
              </a:r>
              <a:endParaRPr lang="en-US" altLang="zh-CN" sz="1800">
                <a:solidFill>
                  <a:schemeClr val="tx1"/>
                </a:solidFill>
              </a:endParaRPr>
            </a:p>
          </p:txBody>
        </p:sp>
        <p:sp>
          <p:nvSpPr>
            <p:cNvPr id="30791" name="Rectangle 74"/>
            <p:cNvSpPr>
              <a:spLocks noChangeArrowheads="1"/>
            </p:cNvSpPr>
            <p:nvPr/>
          </p:nvSpPr>
          <p:spPr bwMode="auto">
            <a:xfrm>
              <a:off x="2659" y="1664"/>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r>
                <a:rPr lang="en-US" altLang="zh-CN" sz="2000"/>
                <a:t> </a:t>
              </a:r>
              <a:endParaRPr lang="en-US" altLang="zh-CN" sz="1800">
                <a:solidFill>
                  <a:schemeClr val="tx1"/>
                </a:solidFill>
              </a:endParaRPr>
            </a:p>
          </p:txBody>
        </p:sp>
        <p:sp>
          <p:nvSpPr>
            <p:cNvPr id="30792" name="Line 75"/>
            <p:cNvSpPr>
              <a:spLocks noChangeShapeType="1"/>
            </p:cNvSpPr>
            <p:nvPr/>
          </p:nvSpPr>
          <p:spPr bwMode="auto">
            <a:xfrm flipV="1">
              <a:off x="1041" y="1787"/>
              <a:ext cx="17" cy="9"/>
            </a:xfrm>
            <a:prstGeom prst="line">
              <a:avLst/>
            </a:prstGeom>
            <a:noFill/>
            <a:ln w="4763">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93" name="Line 76"/>
            <p:cNvSpPr>
              <a:spLocks noChangeShapeType="1"/>
            </p:cNvSpPr>
            <p:nvPr/>
          </p:nvSpPr>
          <p:spPr bwMode="auto">
            <a:xfrm>
              <a:off x="1058" y="1787"/>
              <a:ext cx="20" cy="54"/>
            </a:xfrm>
            <a:prstGeom prst="line">
              <a:avLst/>
            </a:prstGeom>
            <a:noFill/>
            <a:ln w="158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94" name="Freeform 77"/>
            <p:cNvSpPr/>
            <p:nvPr/>
          </p:nvSpPr>
          <p:spPr bwMode="auto">
            <a:xfrm>
              <a:off x="1081" y="1692"/>
              <a:ext cx="90" cy="149"/>
            </a:xfrm>
            <a:custGeom>
              <a:avLst/>
              <a:gdLst>
                <a:gd name="T0" fmla="*/ 0 w 27"/>
                <a:gd name="T1" fmla="*/ 617 h 36"/>
                <a:gd name="T2" fmla="*/ 100 w 27"/>
                <a:gd name="T3" fmla="*/ 0 h 36"/>
                <a:gd name="T4" fmla="*/ 300 w 27"/>
                <a:gd name="T5" fmla="*/ 0 h 36"/>
                <a:gd name="T6" fmla="*/ 0 60000 65536"/>
                <a:gd name="T7" fmla="*/ 0 60000 65536"/>
                <a:gd name="T8" fmla="*/ 0 60000 65536"/>
              </a:gdLst>
              <a:ahLst/>
              <a:cxnLst>
                <a:cxn ang="T6">
                  <a:pos x="T0" y="T1"/>
                </a:cxn>
                <a:cxn ang="T7">
                  <a:pos x="T2" y="T3"/>
                </a:cxn>
                <a:cxn ang="T8">
                  <a:pos x="T4" y="T5"/>
                </a:cxn>
              </a:cxnLst>
              <a:rect l="0" t="0" r="r" b="b"/>
              <a:pathLst>
                <a:path w="27" h="36">
                  <a:moveTo>
                    <a:pt x="0" y="36"/>
                  </a:moveTo>
                  <a:lnTo>
                    <a:pt x="9" y="0"/>
                  </a:lnTo>
                  <a:lnTo>
                    <a:pt x="27" y="0"/>
                  </a:lnTo>
                </a:path>
              </a:pathLst>
            </a:custGeom>
            <a:noFill/>
            <a:ln w="4763">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4"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NS</a:t>
            </a:r>
            <a:r>
              <a:rPr lang="zh-CN" altLang="en-US" sz="2500">
                <a:solidFill>
                  <a:srgbClr val="800000"/>
                </a:solidFill>
                <a:latin typeface="Arial" panose="020B0604020202090204" pitchFamily="34" charset="0"/>
                <a:ea typeface="黑体" panose="02010609060101010101" charset="-122"/>
              </a:rPr>
              <a:t>图表示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idx="4294967295"/>
          </p:nvPr>
        </p:nvSpPr>
        <p:spPr>
          <a:xfrm>
            <a:off x="827088" y="908050"/>
            <a:ext cx="7772400" cy="4114800"/>
          </a:xfrm>
          <a:extLst>
            <a:ext uri="{91240B29-F687-4F45-9708-019B960494DF}">
              <a14:hiddenLine xmlns:a14="http://schemas.microsoft.com/office/drawing/2010/main" w="9525">
                <a:solidFill>
                  <a:schemeClr val="hlink"/>
                </a:solidFill>
                <a:miter lim="800000"/>
                <a:headEnd/>
                <a:tailEnd/>
              </a14:hiddenLine>
            </a:ext>
          </a:extLst>
        </p:spPr>
        <p:txBody>
          <a:bodyPr rtlCol="0">
            <a:normAutofit/>
          </a:bodyPr>
          <a:lstStyle/>
          <a:p>
            <a:pPr eaLnBrk="1" hangingPunct="1">
              <a:lnSpc>
                <a:spcPct val="120000"/>
              </a:lnSpc>
              <a:buFont typeface="Arial" panose="020B0604020202090204" pitchFamily="34" charset="0"/>
              <a:buChar char="•"/>
              <a:defRPr/>
            </a:pPr>
            <a:r>
              <a:rPr lang="zh-CN" altLang="en-US" sz="2800">
                <a:solidFill>
                  <a:srgbClr val="000000"/>
                </a:solidFill>
                <a:effectLst>
                  <a:outerShdw blurRad="38100" dist="38100" dir="2700000" algn="tl">
                    <a:srgbClr val="FFFFFF"/>
                  </a:outerShdw>
                </a:effectLst>
              </a:rPr>
              <a:t>求</a:t>
            </a:r>
            <a:r>
              <a:rPr lang="en-US" altLang="zh-CN" sz="2800">
                <a:solidFill>
                  <a:srgbClr val="000000"/>
                </a:solidFill>
                <a:effectLst>
                  <a:outerShdw blurRad="38100" dist="38100" dir="2700000" algn="tl">
                    <a:srgbClr val="FFFFFF"/>
                  </a:outerShdw>
                </a:effectLst>
              </a:rPr>
              <a:t>1+2+3</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a:t>
            </a:r>
            <a:r>
              <a:rPr lang="zh-CN" altLang="en-US" sz="2800">
                <a:solidFill>
                  <a:srgbClr val="000000"/>
                </a:solidFill>
                <a:effectLst>
                  <a:outerShdw blurRad="38100" dist="38100" dir="2700000" algn="tl">
                    <a:srgbClr val="FFFFFF"/>
                  </a:outerShdw>
                </a:effectLst>
              </a:rPr>
              <a:t>＋</a:t>
            </a:r>
            <a:r>
              <a:rPr lang="en-US" altLang="zh-CN" sz="2800">
                <a:solidFill>
                  <a:srgbClr val="000000"/>
                </a:solidFill>
                <a:effectLst>
                  <a:outerShdw blurRad="38100" dist="38100" dir="2700000" algn="tl">
                    <a:srgbClr val="FFFFFF"/>
                  </a:outerShdw>
                </a:effectLst>
              </a:rPr>
              <a:t>100</a:t>
            </a:r>
            <a:endParaRPr lang="en-US" altLang="zh-CN" sz="2800">
              <a:solidFill>
                <a:srgbClr val="000000"/>
              </a:solidFill>
              <a:effectLst>
                <a:outerShdw blurRad="38100" dist="38100" dir="2700000" algn="tl">
                  <a:srgbClr val="FFFFFF"/>
                </a:outerShdw>
              </a:effectLst>
            </a:endParaRPr>
          </a:p>
        </p:txBody>
      </p:sp>
      <p:sp>
        <p:nvSpPr>
          <p:cNvPr id="31747" name="Rectangle 13"/>
          <p:cNvSpPr>
            <a:spLocks noChangeArrowheads="1"/>
          </p:cNvSpPr>
          <p:nvPr/>
        </p:nvSpPr>
        <p:spPr bwMode="auto">
          <a:xfrm>
            <a:off x="1276350" y="1701165"/>
            <a:ext cx="4572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hangingPunct="1"/>
            <a:r>
              <a:rPr lang="en-US" altLang="zh-CN"/>
              <a:t>begin</a:t>
            </a:r>
            <a:endParaRPr lang="en-US" altLang="zh-CN"/>
          </a:p>
          <a:p>
            <a:pPr eaLnBrk="1" hangingPunct="1"/>
            <a:r>
              <a:rPr lang="en-US" altLang="zh-CN"/>
              <a:t>    0→sum</a:t>
            </a:r>
            <a:endParaRPr lang="en-US" altLang="zh-CN"/>
          </a:p>
          <a:p>
            <a:pPr eaLnBrk="1" hangingPunct="1"/>
            <a:r>
              <a:rPr lang="en-US" altLang="zh-CN"/>
              <a:t>    1→i</a:t>
            </a:r>
            <a:endParaRPr lang="en-US" altLang="zh-CN"/>
          </a:p>
          <a:p>
            <a:pPr eaLnBrk="1" hangingPunct="1"/>
            <a:r>
              <a:rPr lang="en-US" altLang="zh-CN"/>
              <a:t>    while i&lt;=100</a:t>
            </a:r>
            <a:endParaRPr lang="en-US" altLang="zh-CN"/>
          </a:p>
          <a:p>
            <a:pPr eaLnBrk="1" hangingPunct="1"/>
            <a:r>
              <a:rPr lang="en-US" altLang="zh-CN"/>
              <a:t>    {</a:t>
            </a:r>
            <a:endParaRPr lang="en-US" altLang="zh-CN"/>
          </a:p>
          <a:p>
            <a:pPr eaLnBrk="1" hangingPunct="1"/>
            <a:r>
              <a:rPr lang="en-US" altLang="zh-CN"/>
              <a:t>       sum+i→sum</a:t>
            </a:r>
            <a:endParaRPr lang="en-US" altLang="zh-CN"/>
          </a:p>
          <a:p>
            <a:pPr eaLnBrk="1" hangingPunct="1"/>
            <a:r>
              <a:rPr lang="en-US" altLang="zh-CN"/>
              <a:t>       i+1→i</a:t>
            </a:r>
            <a:endParaRPr lang="en-US" altLang="zh-CN"/>
          </a:p>
          <a:p>
            <a:pPr eaLnBrk="1" hangingPunct="1"/>
            <a:r>
              <a:rPr lang="en-US" altLang="zh-CN"/>
              <a:t>    }</a:t>
            </a:r>
            <a:endParaRPr lang="en-US" altLang="zh-CN"/>
          </a:p>
          <a:p>
            <a:pPr eaLnBrk="1" hangingPunct="1"/>
            <a:r>
              <a:rPr lang="en-US" altLang="zh-CN"/>
              <a:t>    </a:t>
            </a:r>
            <a:r>
              <a:rPr lang="zh-CN" altLang="en-US"/>
              <a:t>输出 </a:t>
            </a:r>
            <a:r>
              <a:rPr lang="en-US" altLang="zh-CN"/>
              <a:t>sum</a:t>
            </a:r>
            <a:endParaRPr lang="en-US" altLang="zh-CN"/>
          </a:p>
          <a:p>
            <a:pPr eaLnBrk="1" hangingPunct="1"/>
            <a:r>
              <a:rPr lang="en-US" altLang="zh-CN"/>
              <a:t>end</a:t>
            </a:r>
            <a:endParaRPr lang="en-US" altLang="zh-CN"/>
          </a:p>
        </p:txBody>
      </p:sp>
      <p:sp>
        <p:nvSpPr>
          <p:cNvPr id="49167" name="Rectangle 3"/>
          <p:cNvSpPr>
            <a:spLocks noChangeArrowheads="1"/>
          </p:cNvSpPr>
          <p:nvPr/>
        </p:nvSpPr>
        <p:spPr bwMode="auto">
          <a:xfrm>
            <a:off x="5003800" y="2349500"/>
            <a:ext cx="3752850" cy="39909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514350" indent="-1714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857250" indent="-17145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200150" indent="-17145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1543050" indent="-17145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0002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4574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29146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371850" indent="-17145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eaLnBrk="1" hangingPunct="1">
              <a:lnSpc>
                <a:spcPct val="130000"/>
              </a:lnSpc>
              <a:spcBef>
                <a:spcPct val="0"/>
              </a:spcBef>
              <a:buFontTx/>
              <a:buNone/>
            </a:pPr>
            <a:r>
              <a:rPr lang="zh-CN" altLang="zh-CN" sz="2800">
                <a:solidFill>
                  <a:srgbClr val="000000"/>
                </a:solidFill>
                <a:latin typeface="Times New Roman" panose="02020503050405090304" charset="0"/>
                <a:ea typeface="宋体" pitchFamily="2" charset="-122"/>
              </a:rPr>
              <a:t>用介于自然语言和计算机语言之间的文字和符号来描述算法</a:t>
            </a:r>
            <a:r>
              <a:rPr lang="zh-CN" altLang="en-US" sz="2800">
                <a:solidFill>
                  <a:srgbClr val="000000"/>
                </a:solidFill>
                <a:latin typeface="Times New Roman" panose="02020503050405090304" charset="0"/>
                <a:ea typeface="宋体" pitchFamily="2" charset="-122"/>
              </a:rPr>
              <a:t>，</a:t>
            </a:r>
            <a:r>
              <a:rPr lang="zh-CN" altLang="zh-CN" sz="2800">
                <a:solidFill>
                  <a:srgbClr val="000000"/>
                </a:solidFill>
                <a:latin typeface="Times New Roman" panose="02020503050405090304" charset="0"/>
                <a:ea typeface="宋体" pitchFamily="2" charset="-122"/>
              </a:rPr>
              <a:t>无固定的、严格的语法规则，可以用英文，也可以中英文混用</a:t>
            </a:r>
            <a:r>
              <a:rPr lang="zh-CN" altLang="en-US" sz="2800">
                <a:solidFill>
                  <a:srgbClr val="000000"/>
                </a:solidFill>
                <a:latin typeface="Times New Roman" panose="02020503050405090304" charset="0"/>
                <a:ea typeface="宋体" pitchFamily="2" charset="-122"/>
              </a:rPr>
              <a:t>。</a:t>
            </a:r>
            <a:endParaRPr lang="zh-CN" altLang="en-US" sz="2800">
              <a:solidFill>
                <a:srgbClr val="000000"/>
              </a:solidFill>
              <a:latin typeface="Times New Roman" panose="02020503050405090304" charset="0"/>
              <a:ea typeface="宋体" pitchFamily="2" charset="-122"/>
            </a:endParaRPr>
          </a:p>
        </p:txBody>
      </p:sp>
      <p:sp>
        <p:nvSpPr>
          <p:cNvPr id="6"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伪代码表示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67"/>
                                        </p:tgtEl>
                                        <p:attrNameLst>
                                          <p:attrName>style.visibility</p:attrName>
                                        </p:attrNameLst>
                                      </p:cBhvr>
                                      <p:to>
                                        <p:strVal val="visible"/>
                                      </p:to>
                                    </p:set>
                                    <p:animEffect transition="in" filter="wipe(left)">
                                      <p:cBhvr>
                                        <p:cTn id="12" dur="500"/>
                                        <p:tgtEl>
                                          <p:spTgt spid="49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7"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ubTitle" idx="4294967295"/>
          </p:nvPr>
        </p:nvSpPr>
        <p:spPr>
          <a:xfrm>
            <a:off x="1344613" y="1196975"/>
            <a:ext cx="7799387" cy="4119245"/>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latin typeface="微软雅黑" panose="020B0503020204020204" pitchFamily="34" charset="-122"/>
                <a:ea typeface="微软雅黑" panose="020B0503020204020204" pitchFamily="34" charset="-122"/>
              </a:rPr>
              <a:t>2.1 </a:t>
            </a:r>
            <a:r>
              <a:rPr kumimoji="1" lang="zh-CN" altLang="en-US" sz="2700">
                <a:solidFill>
                  <a:srgbClr val="003300"/>
                </a:solidFill>
                <a:latin typeface="微软雅黑" panose="020B0503020204020204" pitchFamily="34" charset="-122"/>
                <a:ea typeface="微软雅黑" panose="020B0503020204020204" pitchFamily="34" charset="-122"/>
                <a:hlinkClick r:id="rId1" action="ppaction://hlinksldjump"/>
              </a:rPr>
              <a:t>基本概念</a:t>
            </a:r>
            <a:endParaRPr kumimoji="1" lang="zh-CN" altLang="en-US" sz="2700">
              <a:solidFill>
                <a:srgbClr val="003300"/>
              </a:solidFill>
              <a:latin typeface="微软雅黑" panose="020B0503020204020204" pitchFamily="34" charset="-122"/>
              <a:ea typeface="微软雅黑" panose="020B0503020204020204" pitchFamily="34" charset="-122"/>
            </a:endParaRPr>
          </a:p>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latin typeface="微软雅黑" panose="020B0503020204020204" pitchFamily="34" charset="-122"/>
                <a:ea typeface="微软雅黑" panose="020B0503020204020204" pitchFamily="34" charset="-122"/>
              </a:rPr>
              <a:t>2.2 </a:t>
            </a:r>
            <a:r>
              <a:rPr kumimoji="1" lang="zh-CN" altLang="en-US" sz="2700">
                <a:solidFill>
                  <a:srgbClr val="003300"/>
                </a:solidFill>
                <a:latin typeface="微软雅黑" panose="020B0503020204020204" pitchFamily="34" charset="-122"/>
                <a:ea typeface="微软雅黑" panose="020B0503020204020204" pitchFamily="34" charset="-122"/>
                <a:hlinkClick r:id="rId2" action="ppaction://hlinksldjump"/>
              </a:rPr>
              <a:t>算法</a:t>
            </a:r>
            <a:r>
              <a:rPr kumimoji="1" lang="zh-CN" altLang="en-US" sz="2700">
                <a:solidFill>
                  <a:srgbClr val="003300"/>
                </a:solidFill>
                <a:latin typeface="微软雅黑" panose="020B0503020204020204" pitchFamily="34" charset="-122"/>
                <a:ea typeface="微软雅黑" panose="020B0503020204020204" pitchFamily="34" charset="-122"/>
                <a:hlinkClick r:id="rId2" action="ppaction://hlinksldjump"/>
              </a:rPr>
              <a:t>的特性</a:t>
            </a:r>
            <a:endParaRPr kumimoji="1" lang="zh-CN" altLang="en-US" sz="2700">
              <a:solidFill>
                <a:srgbClr val="003300"/>
              </a:solidFill>
              <a:latin typeface="微软雅黑" panose="020B0503020204020204" pitchFamily="34" charset="-122"/>
              <a:ea typeface="微软雅黑" panose="020B0503020204020204" pitchFamily="34" charset="-122"/>
            </a:endParaRPr>
          </a:p>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sym typeface="+mn-ea"/>
              </a:rPr>
              <a:t>2.3 </a:t>
            </a:r>
            <a:r>
              <a:rPr kumimoji="1" lang="zh-CN" altLang="en-US" sz="2700">
                <a:solidFill>
                  <a:srgbClr val="003300"/>
                </a:solidFill>
                <a:sym typeface="+mn-ea"/>
                <a:hlinkClick r:id="rId3" action="ppaction://hlinksldjump"/>
              </a:rPr>
              <a:t>简单算法举例</a:t>
            </a:r>
            <a:endParaRPr kumimoji="1" lang="zh-CN" altLang="en-US" sz="2700">
              <a:solidFill>
                <a:srgbClr val="003300"/>
              </a:solidFill>
              <a:latin typeface="微软雅黑" panose="020B0503020204020204" pitchFamily="34" charset="-122"/>
              <a:ea typeface="微软雅黑" panose="020B0503020204020204" pitchFamily="34" charset="-122"/>
            </a:endParaRPr>
          </a:p>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latin typeface="微软雅黑" panose="020B0503020204020204" pitchFamily="34" charset="-122"/>
                <a:ea typeface="微软雅黑" panose="020B0503020204020204" pitchFamily="34" charset="-122"/>
              </a:rPr>
              <a:t>2.4 </a:t>
            </a:r>
            <a:r>
              <a:rPr kumimoji="1" lang="zh-CN" altLang="en-US" sz="2700">
                <a:solidFill>
                  <a:srgbClr val="003300"/>
                </a:solidFill>
                <a:latin typeface="微软雅黑" panose="020B0503020204020204" pitchFamily="34" charset="-122"/>
                <a:ea typeface="微软雅黑" panose="020B0503020204020204" pitchFamily="34" charset="-122"/>
                <a:hlinkClick r:id="rId4" action="ppaction://hlinksldjump"/>
              </a:rPr>
              <a:t>三种基本结构</a:t>
            </a:r>
            <a:endParaRPr kumimoji="1" lang="zh-CN" altLang="en-US" sz="2700">
              <a:solidFill>
                <a:srgbClr val="003300"/>
              </a:solidFill>
              <a:latin typeface="微软雅黑" panose="020B0503020204020204" pitchFamily="34" charset="-122"/>
              <a:ea typeface="微软雅黑" panose="020B0503020204020204" pitchFamily="34" charset="-122"/>
            </a:endParaRPr>
          </a:p>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latin typeface="微软雅黑" panose="020B0503020204020204" pitchFamily="34" charset="-122"/>
                <a:ea typeface="微软雅黑" panose="020B0503020204020204" pitchFamily="34" charset="-122"/>
              </a:rPr>
              <a:t>2.5 </a:t>
            </a:r>
            <a:r>
              <a:rPr kumimoji="1" lang="zh-CN" altLang="en-US" sz="2700">
                <a:solidFill>
                  <a:srgbClr val="003300"/>
                </a:solidFill>
                <a:latin typeface="微软雅黑" panose="020B0503020204020204" pitchFamily="34" charset="-122"/>
                <a:ea typeface="微软雅黑" panose="020B0503020204020204" pitchFamily="34" charset="-122"/>
                <a:hlinkClick r:id="rId5" action="ppaction://hlinksldjump"/>
              </a:rPr>
              <a:t>算法的表示</a:t>
            </a:r>
            <a:endParaRPr kumimoji="1" lang="en-US" altLang="zh-CN" sz="2700">
              <a:solidFill>
                <a:srgbClr val="003300"/>
              </a:solidFill>
              <a:latin typeface="微软雅黑" panose="020B0503020204020204" pitchFamily="34" charset="-122"/>
              <a:ea typeface="微软雅黑" panose="020B0503020204020204" pitchFamily="34" charset="-122"/>
            </a:endParaRPr>
          </a:p>
          <a:p>
            <a:pPr marL="201930" indent="0" eaLnBrk="1" hangingPunct="1">
              <a:lnSpc>
                <a:spcPct val="120000"/>
              </a:lnSpc>
              <a:spcBef>
                <a:spcPct val="50000"/>
              </a:spcBef>
              <a:buFont typeface="Arial" panose="020B0604020202090204" pitchFamily="34" charset="0"/>
              <a:buNone/>
            </a:pPr>
            <a:r>
              <a:rPr kumimoji="1" lang="en-US" altLang="zh-CN" sz="2700">
                <a:solidFill>
                  <a:srgbClr val="003300"/>
                </a:solidFill>
                <a:latin typeface="微软雅黑" panose="020B0503020204020204" pitchFamily="34" charset="-122"/>
                <a:ea typeface="微软雅黑" panose="020B0503020204020204" pitchFamily="34" charset="-122"/>
              </a:rPr>
              <a:t>2.6 </a:t>
            </a:r>
            <a:r>
              <a:rPr kumimoji="1" lang="zh-CN" altLang="en-US" sz="2700">
                <a:solidFill>
                  <a:srgbClr val="003300"/>
                </a:solidFill>
                <a:latin typeface="微软雅黑" panose="020B0503020204020204" pitchFamily="34" charset="-122"/>
                <a:ea typeface="微软雅黑" panose="020B0503020204020204" pitchFamily="34" charset="-122"/>
                <a:hlinkClick r:id="rId6" action="ppaction://hlinksldjump"/>
              </a:rPr>
              <a:t>结构化程序设计</a:t>
            </a:r>
            <a:endParaRPr kumimoji="1" lang="zh-CN" altLang="en-US" sz="3100">
              <a:solidFill>
                <a:srgbClr val="003300"/>
              </a:solidFill>
              <a:latin typeface="微软雅黑" panose="020B0503020204020204" pitchFamily="34" charset="-122"/>
              <a:ea typeface="微软雅黑" panose="020B0503020204020204" pitchFamily="34" charset="-122"/>
            </a:endParaRPr>
          </a:p>
        </p:txBody>
      </p:sp>
      <p:sp>
        <p:nvSpPr>
          <p:cNvPr id="7" name="Text Box 7"/>
          <p:cNvSpPr txBox="1">
            <a:spLocks noChangeArrowheads="1"/>
          </p:cNvSpPr>
          <p:nvPr/>
        </p:nvSpPr>
        <p:spPr bwMode="auto">
          <a:xfrm>
            <a:off x="1204913" y="30163"/>
            <a:ext cx="2808287"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marL="365125" indent="-365125" algn="l" eaLnBrk="1" hangingPunct="1">
              <a:spcBef>
                <a:spcPct val="50000"/>
              </a:spcBef>
              <a:buFont typeface="Arial" panose="020B0604020202090204" pitchFamily="34" charset="0"/>
              <a:buNone/>
              <a:defRPr kumimoji="0" sz="3200" b="1">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defRPr>
            </a:lvl1pPr>
            <a:lvl2pPr marL="544830" algn="l" eaLnBrk="0" hangingPunct="0">
              <a:defRPr sz="4000" b="1">
                <a:latin typeface="Arial" panose="020B0604020202090204" pitchFamily="34" charset="0"/>
              </a:defRPr>
            </a:lvl2pPr>
            <a:lvl3pPr algn="l" eaLnBrk="0" hangingPunct="0">
              <a:defRPr sz="4000" b="1">
                <a:latin typeface="Arial" panose="020B0604020202090204" pitchFamily="34" charset="0"/>
              </a:defRPr>
            </a:lvl3pPr>
            <a:lvl4pPr algn="l" eaLnBrk="0" hangingPunct="0">
              <a:defRPr sz="4000" b="1">
                <a:latin typeface="Arial" panose="020B0604020202090204" pitchFamily="34" charset="0"/>
              </a:defRPr>
            </a:lvl4pPr>
            <a:lvl5pPr algn="l" eaLnBrk="0" hangingPunct="0">
              <a:defRPr sz="4000" b="1">
                <a:latin typeface="Arial" panose="020B0604020202090204" pitchFamily="34" charset="0"/>
              </a:defRPr>
            </a:lvl5pPr>
            <a:lvl6pPr eaLnBrk="0" fontAlgn="base" hangingPunct="0">
              <a:spcBef>
                <a:spcPct val="0"/>
              </a:spcBef>
              <a:spcAft>
                <a:spcPct val="0"/>
              </a:spcAft>
              <a:defRPr sz="4000" b="1">
                <a:latin typeface="Arial" panose="020B0604020202090204" pitchFamily="34" charset="0"/>
              </a:defRPr>
            </a:lvl6pPr>
            <a:lvl7pPr eaLnBrk="0" fontAlgn="base" hangingPunct="0">
              <a:spcBef>
                <a:spcPct val="0"/>
              </a:spcBef>
              <a:spcAft>
                <a:spcPct val="0"/>
              </a:spcAft>
              <a:defRPr sz="4000" b="1">
                <a:latin typeface="Arial" panose="020B0604020202090204" pitchFamily="34" charset="0"/>
              </a:defRPr>
            </a:lvl7pPr>
            <a:lvl8pPr eaLnBrk="0" fontAlgn="base" hangingPunct="0">
              <a:spcBef>
                <a:spcPct val="0"/>
              </a:spcBef>
              <a:spcAft>
                <a:spcPct val="0"/>
              </a:spcAft>
              <a:defRPr sz="4000" b="1">
                <a:latin typeface="Arial" panose="020B0604020202090204" pitchFamily="34" charset="0"/>
              </a:defRPr>
            </a:lvl8pPr>
            <a:lvl9pPr eaLnBrk="0" fontAlgn="base" hangingPunct="0">
              <a:spcBef>
                <a:spcPct val="0"/>
              </a:spcBef>
              <a:spcAft>
                <a:spcPct val="0"/>
              </a:spcAft>
              <a:defRPr sz="4000" b="1">
                <a:latin typeface="Arial" panose="020B0604020202090204" pitchFamily="34" charset="0"/>
              </a:defRPr>
            </a:lvl9pPr>
          </a:lstStyle>
          <a:p>
            <a:pPr>
              <a:defRPr/>
            </a:pPr>
            <a:r>
              <a:rPr lang="zh-CN" altLang="en-US" dirty="0"/>
              <a:t>教学内容</a:t>
            </a:r>
            <a:endParaRPr lang="zh-CN" alt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4294967295"/>
          </p:nvPr>
        </p:nvSpPr>
        <p:spPr>
          <a:xfrm>
            <a:off x="657225" y="1247775"/>
            <a:ext cx="7772400" cy="4114800"/>
          </a:xfrm>
          <a:extLst>
            <a:ext uri="{91240B29-F687-4F45-9708-019B960494DF}">
              <a14:hiddenLine xmlns:a14="http://schemas.microsoft.com/office/drawing/2010/main" w="9525">
                <a:solidFill>
                  <a:schemeClr val="hlink"/>
                </a:solidFill>
                <a:miter lim="800000"/>
                <a:headEnd/>
                <a:tailEnd/>
              </a14:hiddenLine>
            </a:ext>
          </a:extLst>
        </p:spPr>
        <p:txBody>
          <a:bodyPr rtlCol="0">
            <a:normAutofit/>
          </a:bodyPr>
          <a:lstStyle/>
          <a:p>
            <a:pPr eaLnBrk="1" hangingPunct="1">
              <a:lnSpc>
                <a:spcPct val="120000"/>
              </a:lnSpc>
              <a:buFont typeface="Arial" panose="020B0604020202090204" pitchFamily="34" charset="0"/>
              <a:buChar char="•"/>
              <a:defRPr/>
            </a:pPr>
            <a:r>
              <a:rPr lang="zh-CN" altLang="en-US" sz="2800">
                <a:solidFill>
                  <a:srgbClr val="000000"/>
                </a:solidFill>
                <a:effectLst>
                  <a:outerShdw blurRad="38100" dist="38100" dir="2700000" algn="tl">
                    <a:srgbClr val="FFFFFF"/>
                  </a:outerShdw>
                </a:effectLst>
              </a:rPr>
              <a:t>求</a:t>
            </a:r>
            <a:r>
              <a:rPr lang="en-US" altLang="zh-CN" sz="2800">
                <a:solidFill>
                  <a:srgbClr val="000000"/>
                </a:solidFill>
                <a:effectLst>
                  <a:outerShdw blurRad="38100" dist="38100" dir="2700000" algn="tl">
                    <a:srgbClr val="FFFFFF"/>
                  </a:outerShdw>
                </a:effectLst>
              </a:rPr>
              <a:t>1+2+3+……+100</a:t>
            </a:r>
            <a:endParaRPr lang="en-US" altLang="zh-CN" sz="2800">
              <a:solidFill>
                <a:srgbClr val="000000"/>
              </a:solidFill>
              <a:effectLst>
                <a:outerShdw blurRad="38100" dist="38100" dir="2700000" algn="tl">
                  <a:srgbClr val="FFFFFF"/>
                </a:outerShdw>
              </a:effectLst>
            </a:endParaRPr>
          </a:p>
        </p:txBody>
      </p:sp>
      <p:sp>
        <p:nvSpPr>
          <p:cNvPr id="32771" name="Rectangle 4"/>
          <p:cNvSpPr>
            <a:spLocks noChangeArrowheads="1"/>
          </p:cNvSpPr>
          <p:nvPr/>
        </p:nvSpPr>
        <p:spPr bwMode="auto">
          <a:xfrm>
            <a:off x="4392613" y="739458"/>
            <a:ext cx="4572000" cy="5513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eaLnBrk="1" hangingPunct="1">
              <a:lnSpc>
                <a:spcPct val="90000"/>
              </a:lnSpc>
            </a:pPr>
            <a:r>
              <a:rPr lang="en-US" altLang="zh-CN"/>
              <a:t>#include &lt;stdio.h&gt;</a:t>
            </a:r>
            <a:endParaRPr lang="en-US" altLang="zh-CN"/>
          </a:p>
          <a:p>
            <a:pPr eaLnBrk="1" hangingPunct="1">
              <a:lnSpc>
                <a:spcPct val="90000"/>
              </a:lnSpc>
            </a:pPr>
            <a:r>
              <a:rPr lang="en-US" altLang="zh-CN"/>
              <a:t>int</a:t>
            </a:r>
            <a:r>
              <a:rPr lang="en-US" altLang="zh-CN"/>
              <a:t> main</a:t>
            </a:r>
            <a:endParaRPr lang="en-US" altLang="zh-CN"/>
          </a:p>
          <a:p>
            <a:pPr eaLnBrk="1" hangingPunct="1">
              <a:lnSpc>
                <a:spcPct val="90000"/>
              </a:lnSpc>
            </a:pPr>
            <a:r>
              <a:rPr lang="en-US" altLang="zh-CN"/>
              <a:t>{</a:t>
            </a:r>
            <a:endParaRPr lang="en-US" altLang="zh-CN"/>
          </a:p>
          <a:p>
            <a:pPr eaLnBrk="1" hangingPunct="1">
              <a:lnSpc>
                <a:spcPct val="90000"/>
              </a:lnSpc>
            </a:pPr>
            <a:r>
              <a:rPr lang="en-US" altLang="zh-CN"/>
              <a:t>    int sum,i;</a:t>
            </a:r>
            <a:endParaRPr lang="en-US" altLang="zh-CN"/>
          </a:p>
          <a:p>
            <a:pPr eaLnBrk="1" hangingPunct="1">
              <a:lnSpc>
                <a:spcPct val="90000"/>
              </a:lnSpc>
            </a:pPr>
            <a:r>
              <a:rPr lang="en-US" altLang="zh-CN"/>
              <a:t>    sum=0;</a:t>
            </a:r>
            <a:endParaRPr lang="en-US" altLang="zh-CN"/>
          </a:p>
          <a:p>
            <a:pPr eaLnBrk="1" hangingPunct="1">
              <a:lnSpc>
                <a:spcPct val="90000"/>
              </a:lnSpc>
            </a:pPr>
            <a:r>
              <a:rPr lang="en-US" altLang="zh-CN"/>
              <a:t>    i=1;</a:t>
            </a:r>
            <a:endParaRPr lang="en-US" altLang="zh-CN"/>
          </a:p>
          <a:p>
            <a:pPr eaLnBrk="1" hangingPunct="1">
              <a:lnSpc>
                <a:spcPct val="90000"/>
              </a:lnSpc>
            </a:pPr>
            <a:r>
              <a:rPr lang="en-US" altLang="zh-CN"/>
              <a:t>    while (i&lt;=100)</a:t>
            </a:r>
            <a:endParaRPr lang="en-US" altLang="zh-CN"/>
          </a:p>
          <a:p>
            <a:pPr eaLnBrk="1" hangingPunct="1">
              <a:lnSpc>
                <a:spcPct val="90000"/>
              </a:lnSpc>
            </a:pPr>
            <a:r>
              <a:rPr lang="en-US" altLang="zh-CN"/>
              <a:t>    {</a:t>
            </a:r>
            <a:endParaRPr lang="en-US" altLang="zh-CN"/>
          </a:p>
          <a:p>
            <a:pPr eaLnBrk="1" hangingPunct="1">
              <a:lnSpc>
                <a:spcPct val="90000"/>
              </a:lnSpc>
            </a:pPr>
            <a:r>
              <a:rPr lang="en-US" altLang="zh-CN"/>
              <a:t>        sum=sum+i;</a:t>
            </a:r>
            <a:endParaRPr lang="en-US" altLang="zh-CN"/>
          </a:p>
          <a:p>
            <a:pPr eaLnBrk="1" hangingPunct="1">
              <a:lnSpc>
                <a:spcPct val="90000"/>
              </a:lnSpc>
            </a:pPr>
            <a:r>
              <a:rPr lang="en-US" altLang="zh-CN"/>
              <a:t>        i=i+1;</a:t>
            </a:r>
            <a:endParaRPr lang="en-US" altLang="zh-CN"/>
          </a:p>
          <a:p>
            <a:pPr eaLnBrk="1" hangingPunct="1">
              <a:lnSpc>
                <a:spcPct val="90000"/>
              </a:lnSpc>
            </a:pPr>
            <a:r>
              <a:rPr lang="en-US" altLang="zh-CN"/>
              <a:t>    }</a:t>
            </a:r>
            <a:endParaRPr lang="en-US" altLang="zh-CN"/>
          </a:p>
          <a:p>
            <a:pPr eaLnBrk="1" hangingPunct="1">
              <a:lnSpc>
                <a:spcPct val="90000"/>
              </a:lnSpc>
            </a:pPr>
            <a:r>
              <a:rPr lang="en-US" altLang="zh-CN"/>
              <a:t>    printf("sum=%d\n", sum);</a:t>
            </a:r>
            <a:endParaRPr lang="en-US" altLang="zh-CN"/>
          </a:p>
          <a:p>
            <a:pPr eaLnBrk="1" hangingPunct="1">
              <a:lnSpc>
                <a:spcPct val="90000"/>
              </a:lnSpc>
            </a:pPr>
            <a:r>
              <a:rPr lang="en-US" altLang="zh-CN"/>
              <a:t>    return 0;</a:t>
            </a:r>
            <a:endParaRPr lang="en-US" altLang="zh-CN"/>
          </a:p>
          <a:p>
            <a:pPr eaLnBrk="1" hangingPunct="1">
              <a:lnSpc>
                <a:spcPct val="90000"/>
              </a:lnSpc>
            </a:pPr>
            <a:r>
              <a:rPr lang="en-US" altLang="zh-CN"/>
              <a:t>}</a:t>
            </a:r>
            <a:endParaRPr lang="en-US" altLang="zh-CN"/>
          </a:p>
        </p:txBody>
      </p:sp>
      <p:sp>
        <p:nvSpPr>
          <p:cNvPr id="6" name="Rectangle 2"/>
          <p:cNvSpPr>
            <a:spLocks noChangeArrowheads="1"/>
          </p:cNvSpPr>
          <p:nvPr/>
        </p:nvSpPr>
        <p:spPr bwMode="auto">
          <a:xfrm>
            <a:off x="4284663" y="142875"/>
            <a:ext cx="36004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计算机语言表示</a:t>
            </a:r>
            <a:endParaRPr lang="zh-CN" altLang="en-US" sz="2500">
              <a:solidFill>
                <a:srgbClr val="800000"/>
              </a:solidFill>
              <a:latin typeface="Arial" panose="020B0604020202090204" pitchFamily="34" charset="0"/>
              <a:ea typeface="黑体" panose="02010609060101010101"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idx="4294967295"/>
          </p:nvPr>
        </p:nvSpPr>
        <p:spPr>
          <a:xfrm>
            <a:off x="690563" y="942975"/>
            <a:ext cx="8208962" cy="5040313"/>
          </a:xfrm>
        </p:spPr>
        <p:txBody>
          <a:bodyPr>
            <a:normAutofit/>
          </a:bodyPr>
          <a:lstStyle/>
          <a:p>
            <a:pPr eaLnBrk="1" hangingPunct="1">
              <a:lnSpc>
                <a:spcPct val="120000"/>
              </a:lnSpc>
              <a:buClr>
                <a:srgbClr val="00FFFF"/>
              </a:buClr>
              <a:buFont typeface="Wingdings" panose="05000000000000000000" pitchFamily="2" charset="2"/>
              <a:buChar char="u"/>
            </a:pPr>
            <a:r>
              <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结构化程序设计的基本思想：</a:t>
            </a:r>
            <a:endParaRPr lang="zh-CN" altLang="en-US" sz="28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14400" lvl="1" indent="-457200" eaLnBrk="1" hangingPunct="1">
              <a:lnSpc>
                <a:spcPct val="120000"/>
              </a:lnSpc>
            </a:pPr>
            <a:r>
              <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自顶向下</a:t>
            </a:r>
            <a:endPar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14400" lvl="1" indent="-457200" eaLnBrk="1" hangingPunct="1">
              <a:lnSpc>
                <a:spcPct val="120000"/>
              </a:lnSpc>
            </a:pPr>
            <a:r>
              <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逐步求精</a:t>
            </a:r>
            <a:endPar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marL="914400" lvl="1" indent="-457200" eaLnBrk="1" hangingPunct="1">
              <a:lnSpc>
                <a:spcPct val="120000"/>
              </a:lnSpc>
            </a:pPr>
            <a:r>
              <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分而治之</a:t>
            </a:r>
            <a:endParaRPr lang="zh-CN" altLang="en-US" sz="2400">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2987675" y="2565400"/>
          <a:ext cx="5329238" cy="29083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0193" name="AutoShape 17"/>
          <p:cNvSpPr>
            <a:spLocks noChangeArrowheads="1"/>
          </p:cNvSpPr>
          <p:nvPr/>
        </p:nvSpPr>
        <p:spPr bwMode="auto">
          <a:xfrm>
            <a:off x="4932363" y="5445125"/>
            <a:ext cx="3960812" cy="1008063"/>
          </a:xfrm>
          <a:prstGeom prst="wedgeEllipseCallout">
            <a:avLst>
              <a:gd name="adj1" fmla="val -19338"/>
              <a:gd name="adj2" fmla="val -157875"/>
            </a:avLst>
          </a:prstGeom>
          <a:solidFill>
            <a:srgbClr val="FF9900"/>
          </a:solidFill>
          <a:ln w="12700" cap="sq">
            <a:solidFill>
              <a:srgbClr val="000000"/>
            </a:solidFill>
            <a:miter lim="800000"/>
          </a:ln>
          <a:effectLst>
            <a:outerShdw blurRad="63500" dist="107763" dir="2700000" algn="ctr" rotWithShape="0">
              <a:schemeClr val="bg2">
                <a:alpha val="74998"/>
              </a:schemeClr>
            </a:outerShdw>
          </a:effectLst>
        </p:spPr>
        <p:txBody>
          <a:bodyPr anchor="ct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ctr" eaLnBrk="1" hangingPunct="1">
              <a:lnSpc>
                <a:spcPct val="120000"/>
              </a:lnSpc>
            </a:pPr>
            <a:r>
              <a:rPr lang="zh-CN" altLang="en-US" sz="2400">
                <a:latin typeface="宋体" pitchFamily="2" charset="-122"/>
              </a:rPr>
              <a:t>子模块在</a:t>
            </a:r>
            <a:r>
              <a:rPr lang="en-US" altLang="zh-CN" sz="2400">
                <a:latin typeface="宋体" pitchFamily="2" charset="-122"/>
              </a:rPr>
              <a:t>C</a:t>
            </a:r>
            <a:r>
              <a:rPr lang="zh-CN" altLang="en-US" sz="2400">
                <a:latin typeface="宋体" pitchFamily="2" charset="-122"/>
              </a:rPr>
              <a:t>语言中通常用函数实现</a:t>
            </a:r>
            <a:endParaRPr lang="zh-CN" altLang="en-US" sz="2400">
              <a:latin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0193"/>
                                        </p:tgtEl>
                                        <p:attrNameLst>
                                          <p:attrName>style.visibility</p:attrName>
                                        </p:attrNameLst>
                                      </p:cBhvr>
                                      <p:to>
                                        <p:strVal val="visible"/>
                                      </p:to>
                                    </p:set>
                                    <p:animEffect transition="in" filter="wipe(up)">
                                      <p:cBhvr>
                                        <p:cTn id="12" dur="500"/>
                                        <p:tgtEl>
                                          <p:spTgt spid="50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501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idx="4294967295"/>
          </p:nvPr>
        </p:nvSpPr>
        <p:spPr bwMode="auto">
          <a:xfrm>
            <a:off x="539750" y="1125538"/>
            <a:ext cx="7772400" cy="86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eaLnBrk="1" hangingPunct="1">
              <a:lnSpc>
                <a:spcPct val="120000"/>
              </a:lnSpc>
            </a:pPr>
            <a:r>
              <a:rPr lang="en-US" altLang="zh-CN" sz="3200">
                <a:solidFill>
                  <a:srgbClr val="A50021"/>
                </a:solidFill>
                <a:latin typeface="微软雅黑" panose="020B0503020204020204" pitchFamily="34" charset="-122"/>
                <a:ea typeface="微软雅黑" panose="020B0503020204020204" pitchFamily="34" charset="-122"/>
              </a:rPr>
              <a:t>1</a:t>
            </a:r>
            <a:r>
              <a:rPr lang="zh-CN" altLang="en-US" sz="3200">
                <a:solidFill>
                  <a:srgbClr val="A50021"/>
                </a:solidFill>
                <a:latin typeface="微软雅黑" panose="020B0503020204020204" pitchFamily="34" charset="-122"/>
                <a:ea typeface="微软雅黑" panose="020B0503020204020204" pitchFamily="34" charset="-122"/>
              </a:rPr>
              <a:t>、程序的组成</a:t>
            </a:r>
            <a:endParaRPr lang="zh-CN" altLang="en-US" sz="3200">
              <a:solidFill>
                <a:srgbClr val="A50021"/>
              </a:solidFill>
              <a:latin typeface="微软雅黑" panose="020B0503020204020204" pitchFamily="34" charset="-122"/>
              <a:ea typeface="微软雅黑" panose="020B0503020204020204" pitchFamily="34" charset="-122"/>
            </a:endParaRPr>
          </a:p>
        </p:txBody>
      </p:sp>
      <p:sp>
        <p:nvSpPr>
          <p:cNvPr id="15363" name="Rectangle 2"/>
          <p:cNvSpPr>
            <a:spLocks noGrp="1" noChangeArrowheads="1"/>
          </p:cNvSpPr>
          <p:nvPr>
            <p:ph idx="4294967295"/>
          </p:nvPr>
        </p:nvSpPr>
        <p:spPr>
          <a:xfrm>
            <a:off x="395288" y="1989138"/>
            <a:ext cx="8424862" cy="2301875"/>
          </a:xfrm>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990600" lvl="1" indent="-533400">
              <a:lnSpc>
                <a:spcPct val="120000"/>
              </a:lnSpc>
              <a:spcBef>
                <a:spcPct val="50000"/>
              </a:spcBef>
              <a:buClr>
                <a:srgbClr val="00FFCC"/>
              </a:buClr>
              <a:buFont typeface="Wingdings" panose="05000000000000000000" pitchFamily="2" charset="2"/>
              <a:buChar char="u"/>
            </a:pPr>
            <a:r>
              <a:rPr lang="zh-CN" altLang="en-US" sz="2800">
                <a:solidFill>
                  <a:srgbClr val="000000"/>
                </a:solidFill>
                <a:latin typeface="微软雅黑" panose="020B0503020204020204" pitchFamily="34" charset="-122"/>
                <a:ea typeface="微软雅黑" panose="020B0503020204020204" pitchFamily="34" charset="-122"/>
              </a:rPr>
              <a:t>数据结构：对数据的描述，是</a:t>
            </a:r>
            <a:r>
              <a:rPr lang="zh-CN" altLang="en-US" sz="2800">
                <a:solidFill>
                  <a:srgbClr val="000000"/>
                </a:solidFill>
                <a:latin typeface="微软雅黑" panose="020B0503020204020204" pitchFamily="34" charset="-122"/>
                <a:ea typeface="微软雅黑" panose="020B0503020204020204" pitchFamily="34" charset="-122"/>
              </a:rPr>
              <a:t>数据的类型和数据的组织形式。 </a:t>
            </a:r>
            <a:endParaRPr lang="zh-CN" altLang="en-US" sz="2800">
              <a:solidFill>
                <a:srgbClr val="000000"/>
              </a:solidFill>
              <a:latin typeface="微软雅黑" panose="020B0503020204020204" pitchFamily="34" charset="-122"/>
              <a:ea typeface="微软雅黑" panose="020B0503020204020204" pitchFamily="34" charset="-122"/>
            </a:endParaRPr>
          </a:p>
          <a:p>
            <a:pPr marL="990600" lvl="1" indent="-533400" algn="l">
              <a:lnSpc>
                <a:spcPct val="120000"/>
              </a:lnSpc>
              <a:spcBef>
                <a:spcPct val="50000"/>
              </a:spcBef>
              <a:buClr>
                <a:srgbClr val="00FFCC"/>
              </a:buClr>
              <a:buSzTx/>
              <a:buFont typeface="Wingdings" panose="05000000000000000000" pitchFamily="2" charset="2"/>
              <a:buChar char="u"/>
            </a:pPr>
            <a:r>
              <a:rPr lang="zh-CN" altLang="en-US" sz="2800">
                <a:solidFill>
                  <a:srgbClr val="000000"/>
                </a:solidFill>
                <a:sym typeface="+mn-ea"/>
              </a:rPr>
              <a:t>算法：</a:t>
            </a:r>
            <a:r>
              <a:rPr lang="zh-CN" altLang="en-US" sz="2800">
                <a:solidFill>
                  <a:srgbClr val="000000"/>
                </a:solidFill>
                <a:latin typeface="微软雅黑" panose="020B0503020204020204" pitchFamily="34" charset="-122"/>
                <a:ea typeface="微软雅黑" panose="020B0503020204020204" pitchFamily="34" charset="-122"/>
              </a:rPr>
              <a:t>对操作的描述，</a:t>
            </a:r>
            <a:r>
              <a:rPr lang="zh-CN" altLang="en-US" sz="2800">
                <a:solidFill>
                  <a:srgbClr val="000000"/>
                </a:solidFill>
                <a:sym typeface="+mn-ea"/>
              </a:rPr>
              <a:t>是为解决一个问题而采用的方法和有限的步骤</a:t>
            </a:r>
            <a:r>
              <a:rPr lang="zh-CN" altLang="en-US" sz="2800">
                <a:solidFill>
                  <a:srgbClr val="000000"/>
                </a:solidFill>
                <a:latin typeface="微软雅黑" panose="020B0503020204020204" pitchFamily="34" charset="-122"/>
                <a:ea typeface="微软雅黑" panose="020B0503020204020204" pitchFamily="34" charset="-122"/>
              </a:rPr>
              <a:t>。</a:t>
            </a:r>
            <a:endParaRPr lang="zh-CN" altLang="en-US" sz="2800">
              <a:solidFill>
                <a:srgbClr val="000000"/>
              </a:solidFill>
              <a:latin typeface="微软雅黑" panose="020B0503020204020204" pitchFamily="34" charset="-122"/>
              <a:ea typeface="微软雅黑" panose="020B0503020204020204" pitchFamily="34" charset="-122"/>
            </a:endParaRPr>
          </a:p>
        </p:txBody>
      </p:sp>
      <p:sp>
        <p:nvSpPr>
          <p:cNvPr id="23559" name="Rectangle 7"/>
          <p:cNvSpPr>
            <a:spLocks noChangeArrowheads="1"/>
          </p:cNvSpPr>
          <p:nvPr/>
        </p:nvSpPr>
        <p:spPr bwMode="auto">
          <a:xfrm>
            <a:off x="2017395" y="4499610"/>
            <a:ext cx="640842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l" eaLnBrk="1" hangingPunct="1">
              <a:spcBef>
                <a:spcPct val="20000"/>
              </a:spcBef>
              <a:buClr>
                <a:schemeClr val="accent2"/>
              </a:buClr>
              <a:buSzPct val="120000"/>
              <a:buFont typeface="Wingdings" panose="05000000000000000000" pitchFamily="2" charset="2"/>
              <a:buNone/>
            </a:pPr>
            <a:r>
              <a:rPr lang="zh-CN" altLang="en-US">
                <a:solidFill>
                  <a:schemeClr val="hlink"/>
                </a:solidFill>
              </a:rPr>
              <a:t>程序  </a:t>
            </a:r>
            <a:r>
              <a:rPr lang="en-US" altLang="zh-CN">
                <a:solidFill>
                  <a:schemeClr val="hlink"/>
                </a:solidFill>
              </a:rPr>
              <a:t>=  </a:t>
            </a:r>
            <a:r>
              <a:rPr lang="zh-CN" altLang="en-US">
                <a:solidFill>
                  <a:schemeClr val="hlink"/>
                </a:solidFill>
              </a:rPr>
              <a:t>算法</a:t>
            </a:r>
            <a:r>
              <a:rPr lang="en-US" altLang="zh-CN">
                <a:solidFill>
                  <a:schemeClr val="hlink"/>
                </a:solidFill>
              </a:rPr>
              <a:t>+</a:t>
            </a:r>
            <a:r>
              <a:rPr lang="zh-CN" altLang="en-US">
                <a:solidFill>
                  <a:schemeClr val="hlink"/>
                </a:solidFill>
              </a:rPr>
              <a:t>数据结构</a:t>
            </a:r>
            <a:endParaRPr lang="zh-CN" altLang="en-US">
              <a:solidFill>
                <a:schemeClr val="hlink"/>
              </a:solidFill>
            </a:endParaRPr>
          </a:p>
        </p:txBody>
      </p:sp>
      <p:sp>
        <p:nvSpPr>
          <p:cNvPr id="2" name="Rectangle 7"/>
          <p:cNvSpPr>
            <a:spLocks noChangeArrowheads="1"/>
          </p:cNvSpPr>
          <p:nvPr/>
        </p:nvSpPr>
        <p:spPr bwMode="auto">
          <a:xfrm>
            <a:off x="3422650" y="5073650"/>
            <a:ext cx="500316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defRPr kumimoji="1" sz="2800" b="1">
                <a:solidFill>
                  <a:srgbClr val="000000"/>
                </a:solidFill>
                <a:latin typeface="Times New Roman" panose="02020503050405090304" charset="0"/>
                <a:ea typeface="宋体" pitchFamily="2" charset="-122"/>
              </a:defRPr>
            </a:lvl1pPr>
            <a:lvl2pPr marL="742950" indent="-285750">
              <a:defRPr kumimoji="1" sz="2800" b="1">
                <a:solidFill>
                  <a:srgbClr val="000000"/>
                </a:solidFill>
                <a:latin typeface="Times New Roman" panose="02020503050405090304" charset="0"/>
                <a:ea typeface="宋体" pitchFamily="2" charset="-122"/>
              </a:defRPr>
            </a:lvl2pPr>
            <a:lvl3pPr marL="1143000" indent="-228600">
              <a:defRPr kumimoji="1" sz="2800" b="1">
                <a:solidFill>
                  <a:srgbClr val="000000"/>
                </a:solidFill>
                <a:latin typeface="Times New Roman" panose="02020503050405090304" charset="0"/>
                <a:ea typeface="宋体" pitchFamily="2" charset="-122"/>
              </a:defRPr>
            </a:lvl3pPr>
            <a:lvl4pPr marL="1600200" indent="-228600">
              <a:defRPr kumimoji="1" sz="2800" b="1">
                <a:solidFill>
                  <a:srgbClr val="000000"/>
                </a:solidFill>
                <a:latin typeface="Times New Roman" panose="02020503050405090304" charset="0"/>
                <a:ea typeface="宋体" pitchFamily="2" charset="-122"/>
              </a:defRPr>
            </a:lvl4pPr>
            <a:lvl5pPr marL="2057400" indent="-228600">
              <a:defRPr kumimoji="1" sz="2800" b="1">
                <a:solidFill>
                  <a:srgbClr val="000000"/>
                </a:solidFill>
                <a:latin typeface="Times New Roman" panose="02020503050405090304" charset="0"/>
                <a:ea typeface="宋体" pitchFamily="2" charset="-122"/>
              </a:defRPr>
            </a:lvl5pPr>
            <a:lvl6pPr marL="25146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6pPr>
            <a:lvl7pPr marL="29718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7pPr>
            <a:lvl8pPr marL="34290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8pPr>
            <a:lvl9pPr marL="3886200" indent="-228600" eaLnBrk="0" fontAlgn="base" hangingPunct="0">
              <a:spcBef>
                <a:spcPct val="0"/>
              </a:spcBef>
              <a:spcAft>
                <a:spcPct val="0"/>
              </a:spcAft>
              <a:defRPr kumimoji="1" sz="2800" b="1">
                <a:solidFill>
                  <a:srgbClr val="000000"/>
                </a:solidFill>
                <a:latin typeface="Times New Roman" panose="02020503050405090304" charset="0"/>
                <a:ea typeface="宋体" pitchFamily="2" charset="-122"/>
              </a:defRPr>
            </a:lvl9pPr>
          </a:lstStyle>
          <a:p>
            <a:pPr algn="l" eaLnBrk="1" hangingPunct="1">
              <a:spcBef>
                <a:spcPct val="20000"/>
              </a:spcBef>
              <a:buClr>
                <a:schemeClr val="accent2"/>
              </a:buClr>
              <a:buSzPct val="120000"/>
              <a:buFont typeface="Wingdings" panose="05000000000000000000" pitchFamily="2" charset="2"/>
              <a:buNone/>
            </a:pPr>
            <a:r>
              <a:rPr lang="en-US">
                <a:solidFill>
                  <a:schemeClr val="hlink"/>
                </a:solidFill>
              </a:rPr>
              <a:t>+</a:t>
            </a:r>
            <a:r>
              <a:rPr lang="zh-CN" altLang="en-US">
                <a:solidFill>
                  <a:schemeClr val="hlink"/>
                </a:solidFill>
              </a:rPr>
              <a:t>程学设计方法</a:t>
            </a:r>
            <a:r>
              <a:rPr lang="en-US" altLang="zh-CN">
                <a:solidFill>
                  <a:schemeClr val="hlink"/>
                </a:solidFill>
              </a:rPr>
              <a:t>+</a:t>
            </a:r>
            <a:r>
              <a:rPr lang="zh-CN" altLang="en-US">
                <a:solidFill>
                  <a:schemeClr val="hlink"/>
                </a:solidFill>
              </a:rPr>
              <a:t>语言工具</a:t>
            </a:r>
            <a:endParaRPr lang="zh-CN" altLang="en-US">
              <a:solidFill>
                <a:schemeClr va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slide(fromBottom)">
                                      <p:cBhvr>
                                        <p:cTn id="7" dur="500"/>
                                        <p:tgtEl>
                                          <p:spTgt spid="2355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ldLvl="0" animBg="1"/>
      <p:bldP spid="2"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4294967295"/>
          </p:nvPr>
        </p:nvSpPr>
        <p:spPr>
          <a:xfrm>
            <a:off x="1046480" y="1752600"/>
            <a:ext cx="7665720" cy="2973705"/>
          </a:xfrm>
        </p:spPr>
        <p:txBody>
          <a:bodyPr/>
          <a:lstStyle/>
          <a:p>
            <a:pPr marL="609600" indent="-609600" eaLnBrk="1" hangingPunct="1">
              <a:lnSpc>
                <a:spcPct val="120000"/>
              </a:lnSpc>
              <a:buFont typeface="Monotype Sorts" charset="2"/>
              <a:buNone/>
            </a:pPr>
            <a:r>
              <a:rPr lang="zh-CN" altLang="en-US" sz="2800">
                <a:solidFill>
                  <a:srgbClr val="000000"/>
                </a:solidFill>
                <a:latin typeface="微软雅黑" panose="020B0503020204020204" pitchFamily="34" charset="-122"/>
                <a:ea typeface="微软雅黑" panose="020B0503020204020204" pitchFamily="34" charset="-122"/>
              </a:rPr>
              <a:t>为解决一个问题而采取的方法和步骤，对同一个</a:t>
            </a:r>
            <a:endParaRPr lang="zh-CN" altLang="en-US" sz="2800">
              <a:solidFill>
                <a:srgbClr val="000000"/>
              </a:solidFill>
              <a:latin typeface="微软雅黑" panose="020B0503020204020204" pitchFamily="34" charset="-122"/>
              <a:ea typeface="微软雅黑" panose="020B0503020204020204" pitchFamily="34" charset="-122"/>
            </a:endParaRPr>
          </a:p>
          <a:p>
            <a:pPr marL="609600" indent="-609600" eaLnBrk="1" hangingPunct="1">
              <a:lnSpc>
                <a:spcPct val="120000"/>
              </a:lnSpc>
              <a:buFont typeface="Monotype Sorts" charset="2"/>
              <a:buNone/>
            </a:pPr>
            <a:r>
              <a:rPr lang="zh-CN" altLang="en-US" sz="2800">
                <a:solidFill>
                  <a:srgbClr val="000000"/>
                </a:solidFill>
                <a:latin typeface="微软雅黑" panose="020B0503020204020204" pitchFamily="34" charset="-122"/>
                <a:ea typeface="微软雅黑" panose="020B0503020204020204" pitchFamily="34" charset="-122"/>
              </a:rPr>
              <a:t>问题，可以有不同的解题方法和</a:t>
            </a:r>
            <a:r>
              <a:rPr lang="zh-CN" altLang="en-US" sz="2800">
                <a:solidFill>
                  <a:srgbClr val="000000"/>
                </a:solidFill>
                <a:latin typeface="微软雅黑" panose="020B0503020204020204" pitchFamily="34" charset="-122"/>
                <a:ea typeface="微软雅黑" panose="020B0503020204020204" pitchFamily="34" charset="-122"/>
              </a:rPr>
              <a:t>步骤。</a:t>
            </a:r>
            <a:endParaRPr lang="zh-CN" altLang="en-US" sz="2800">
              <a:solidFill>
                <a:srgbClr val="000000"/>
              </a:solidFill>
              <a:latin typeface="微软雅黑" panose="020B0503020204020204" pitchFamily="34" charset="-122"/>
              <a:ea typeface="微软雅黑" panose="020B0503020204020204" pitchFamily="34" charset="-122"/>
            </a:endParaRPr>
          </a:p>
          <a:p>
            <a:pPr lvl="1">
              <a:lnSpc>
                <a:spcPct val="120000"/>
              </a:lnSpc>
              <a:spcBef>
                <a:spcPct val="50000"/>
              </a:spcBef>
              <a:buClr>
                <a:srgbClr val="00FFCC"/>
              </a:buClr>
              <a:buFont typeface="Wingdings" panose="05000000000000000000" pitchFamily="2" charset="2"/>
              <a:buChar char="u"/>
            </a:pPr>
            <a:r>
              <a:rPr lang="zh-CN" altLang="en-US" sz="2500">
                <a:solidFill>
                  <a:srgbClr val="000000"/>
                </a:solidFill>
                <a:latin typeface="微软雅黑" panose="020B0503020204020204" pitchFamily="34" charset="-122"/>
                <a:ea typeface="微软雅黑" panose="020B0503020204020204" pitchFamily="34" charset="-122"/>
              </a:rPr>
              <a:t>实现算法所花费的代价要尽量的小；</a:t>
            </a:r>
            <a:endParaRPr lang="zh-CN" altLang="en-US" sz="2500">
              <a:solidFill>
                <a:srgbClr val="000000"/>
              </a:solidFill>
              <a:latin typeface="微软雅黑" panose="020B0503020204020204" pitchFamily="34" charset="-122"/>
              <a:ea typeface="微软雅黑" panose="020B0503020204020204" pitchFamily="34" charset="-122"/>
            </a:endParaRPr>
          </a:p>
          <a:p>
            <a:pPr lvl="1">
              <a:lnSpc>
                <a:spcPct val="120000"/>
              </a:lnSpc>
              <a:spcBef>
                <a:spcPct val="50000"/>
              </a:spcBef>
              <a:buClr>
                <a:srgbClr val="00FFCC"/>
              </a:buClr>
              <a:buFont typeface="Wingdings" panose="05000000000000000000" pitchFamily="2" charset="2"/>
              <a:buChar char="u"/>
            </a:pPr>
            <a:r>
              <a:rPr lang="zh-CN" altLang="en-US" sz="2500">
                <a:solidFill>
                  <a:srgbClr val="000000"/>
                </a:solidFill>
                <a:latin typeface="微软雅黑" panose="020B0503020204020204" pitchFamily="34" charset="-122"/>
                <a:ea typeface="微软雅黑" panose="020B0503020204020204" pitchFamily="34" charset="-122"/>
              </a:rPr>
              <a:t>根据算法所得到的计算结果应可靠。</a:t>
            </a:r>
            <a:endParaRPr lang="zh-CN" altLang="en-US" sz="2500">
              <a:solidFill>
                <a:srgbClr val="000000"/>
              </a:solidFill>
              <a:latin typeface="微软雅黑" panose="020B0503020204020204" pitchFamily="34" charset="-122"/>
              <a:ea typeface="微软雅黑" panose="020B0503020204020204" pitchFamily="34" charset="-122"/>
            </a:endParaRPr>
          </a:p>
        </p:txBody>
      </p:sp>
      <p:sp>
        <p:nvSpPr>
          <p:cNvPr id="43018" name="Rectangle 10"/>
          <p:cNvSpPr>
            <a:spLocks noChangeArrowheads="1"/>
          </p:cNvSpPr>
          <p:nvPr/>
        </p:nvSpPr>
        <p:spPr bwMode="auto">
          <a:xfrm>
            <a:off x="468313" y="1125538"/>
            <a:ext cx="7772400" cy="86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685800" eaLnBrk="1" hangingPunct="1">
              <a:lnSpc>
                <a:spcPct val="90000"/>
              </a:lnSpc>
              <a:defRPr/>
            </a:pPr>
            <a:r>
              <a:rPr lang="en-US" altLang="zh-CN" sz="3200" b="0" dirty="0">
                <a:solidFill>
                  <a:srgbClr val="A50021"/>
                </a:solidFill>
                <a:latin typeface="微软雅黑" panose="020B0503020204020204" pitchFamily="34" charset="-122"/>
                <a:ea typeface="微软雅黑" panose="020B0503020204020204" pitchFamily="34" charset="-122"/>
                <a:cs typeface="+mj-cs"/>
              </a:rPr>
              <a:t>2</a:t>
            </a:r>
            <a:r>
              <a:rPr lang="zh-CN" altLang="en-US" sz="3200" b="0">
                <a:solidFill>
                  <a:srgbClr val="A50021"/>
                </a:solidFill>
                <a:latin typeface="微软雅黑" panose="020B0503020204020204" pitchFamily="34" charset="-122"/>
                <a:ea typeface="微软雅黑" panose="020B0503020204020204" pitchFamily="34" charset="-122"/>
                <a:cs typeface="+mj-cs"/>
              </a:rPr>
              <a:t>、算法</a:t>
            </a:r>
            <a:endParaRPr lang="zh-CN" altLang="en-US" sz="3200" b="0" dirty="0">
              <a:solidFill>
                <a:srgbClr val="A50021"/>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ChangeArrowheads="1"/>
          </p:cNvSpPr>
          <p:nvPr/>
        </p:nvSpPr>
        <p:spPr bwMode="auto">
          <a:xfrm>
            <a:off x="770255" y="1057275"/>
            <a:ext cx="7985125" cy="491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10000"/>
              </a:lnSpc>
              <a:spcBef>
                <a:spcPct val="50000"/>
              </a:spcBef>
              <a:buClr>
                <a:srgbClr val="00FFFF"/>
              </a:buClr>
              <a:buFont typeface="Wingdings" panose="05000000000000000000" pitchFamily="2" charset="2"/>
              <a:buChar char="u"/>
            </a:pPr>
            <a:r>
              <a:rPr lang="zh-CN" altLang="en-US" sz="3200">
                <a:solidFill>
                  <a:srgbClr val="000000"/>
                </a:solidFill>
                <a:latin typeface="微软雅黑" charset="0"/>
                <a:ea typeface="微软雅黑" charset="0"/>
                <a:cs typeface="微软雅黑" charset="0"/>
              </a:rPr>
              <a:t>有穷性 ：</a:t>
            </a:r>
            <a:r>
              <a:rPr lang="zh-CN" altLang="zh-CN" sz="2400" dirty="0">
                <a:latin typeface="微软雅黑" charset="0"/>
                <a:ea typeface="微软雅黑" charset="0"/>
                <a:cs typeface="微软雅黑" charset="0"/>
                <a:sym typeface="+mn-ea"/>
              </a:rPr>
              <a:t>一个算法的操作步骤应当是有限的;</a:t>
            </a:r>
            <a:endParaRPr lang="zh-CN" altLang="en-US" sz="2400">
              <a:solidFill>
                <a:srgbClr val="000000"/>
              </a:solidFill>
              <a:latin typeface="微软雅黑" charset="0"/>
              <a:ea typeface="微软雅黑" charset="0"/>
              <a:cs typeface="微软雅黑" charset="0"/>
            </a:endParaRPr>
          </a:p>
          <a:p>
            <a:pPr>
              <a:lnSpc>
                <a:spcPct val="110000"/>
              </a:lnSpc>
              <a:spcBef>
                <a:spcPct val="50000"/>
              </a:spcBef>
              <a:buClr>
                <a:srgbClr val="00FFFF"/>
              </a:buClr>
              <a:buFont typeface="Wingdings" panose="05000000000000000000" pitchFamily="2" charset="2"/>
              <a:buChar char="u"/>
            </a:pPr>
            <a:r>
              <a:rPr lang="zh-CN" altLang="en-US" sz="3200">
                <a:solidFill>
                  <a:srgbClr val="000000"/>
                </a:solidFill>
                <a:latin typeface="微软雅黑" charset="0"/>
                <a:ea typeface="微软雅黑" charset="0"/>
                <a:cs typeface="微软雅黑" charset="0"/>
              </a:rPr>
              <a:t>确定性 ：</a:t>
            </a:r>
            <a:r>
              <a:rPr lang="zh-CN" altLang="zh-CN" sz="2400" dirty="0">
                <a:latin typeface="微软雅黑" charset="0"/>
                <a:ea typeface="微软雅黑" charset="0"/>
                <a:cs typeface="微软雅黑" charset="0"/>
                <a:sym typeface="+mn-ea"/>
              </a:rPr>
              <a:t>算法中的每一个步骤应当有确定的意义</a:t>
            </a:r>
            <a:endParaRPr lang="zh-CN" altLang="zh-CN" sz="2400" dirty="0">
              <a:latin typeface="微软雅黑" charset="0"/>
              <a:ea typeface="微软雅黑" charset="0"/>
              <a:cs typeface="微软雅黑" charset="0"/>
              <a:sym typeface="+mn-ea"/>
            </a:endParaRPr>
          </a:p>
          <a:p>
            <a:pPr marL="0" indent="0">
              <a:lnSpc>
                <a:spcPct val="110000"/>
              </a:lnSpc>
              <a:spcBef>
                <a:spcPct val="50000"/>
              </a:spcBef>
              <a:buClr>
                <a:srgbClr val="00FFFF"/>
              </a:buClr>
              <a:buNone/>
            </a:pPr>
            <a:r>
              <a:rPr lang="en-US" altLang="zh-CN" sz="2400" dirty="0">
                <a:latin typeface="微软雅黑" charset="0"/>
                <a:ea typeface="微软雅黑" charset="0"/>
                <a:cs typeface="微软雅黑" charset="0"/>
                <a:sym typeface="+mn-ea"/>
              </a:rPr>
              <a:t>		  </a:t>
            </a:r>
            <a:r>
              <a:rPr lang="zh-CN" altLang="zh-CN" sz="2400" dirty="0">
                <a:latin typeface="微软雅黑" charset="0"/>
                <a:ea typeface="微软雅黑" charset="0"/>
                <a:cs typeface="微软雅黑" charset="0"/>
                <a:sym typeface="+mn-ea"/>
              </a:rPr>
              <a:t>不能</a:t>
            </a:r>
            <a:r>
              <a:rPr lang="zh-CN" altLang="en-US" sz="2400">
                <a:solidFill>
                  <a:srgbClr val="000000"/>
                </a:solidFill>
                <a:latin typeface="微软雅黑" charset="0"/>
                <a:ea typeface="微软雅黑" charset="0"/>
                <a:cs typeface="微软雅黑" charset="0"/>
              </a:rPr>
              <a:t>有二义性</a:t>
            </a:r>
            <a:endParaRPr lang="zh-CN" altLang="en-US" sz="2400">
              <a:solidFill>
                <a:srgbClr val="000000"/>
              </a:solidFill>
              <a:latin typeface="微软雅黑" charset="0"/>
              <a:ea typeface="微软雅黑" charset="0"/>
              <a:cs typeface="微软雅黑" charset="0"/>
            </a:endParaRPr>
          </a:p>
          <a:p>
            <a:pPr>
              <a:lnSpc>
                <a:spcPct val="110000"/>
              </a:lnSpc>
              <a:spcBef>
                <a:spcPct val="50000"/>
              </a:spcBef>
              <a:buClr>
                <a:srgbClr val="00FFFF"/>
              </a:buClr>
              <a:buFont typeface="Wingdings" panose="05000000000000000000" pitchFamily="2" charset="2"/>
              <a:buChar char="u"/>
            </a:pPr>
            <a:r>
              <a:rPr lang="zh-CN" altLang="en-US" sz="3200">
                <a:solidFill>
                  <a:srgbClr val="000000"/>
                </a:solidFill>
                <a:latin typeface="微软雅黑" charset="0"/>
                <a:ea typeface="微软雅黑" charset="0"/>
                <a:cs typeface="微软雅黑" charset="0"/>
              </a:rPr>
              <a:t> 输入 ：</a:t>
            </a:r>
            <a:r>
              <a:rPr lang="zh-CN" altLang="zh-CN" sz="2400" dirty="0">
                <a:latin typeface="微软雅黑" charset="0"/>
                <a:ea typeface="微软雅黑" charset="0"/>
                <a:cs typeface="微软雅黑" charset="0"/>
                <a:sym typeface="+mn-ea"/>
              </a:rPr>
              <a:t>从外界获取的信息，</a:t>
            </a:r>
            <a:r>
              <a:rPr lang="zh-CN" altLang="zh-CN" sz="2400" dirty="0">
                <a:latin typeface="微软雅黑" charset="0"/>
                <a:ea typeface="微软雅黑" charset="0"/>
                <a:cs typeface="微软雅黑" charset="0"/>
              </a:rPr>
              <a:t>0个或多个</a:t>
            </a:r>
            <a:endParaRPr lang="zh-CN" altLang="en-US" sz="3200">
              <a:solidFill>
                <a:srgbClr val="000000"/>
              </a:solidFill>
              <a:latin typeface="微软雅黑" charset="0"/>
              <a:ea typeface="微软雅黑" charset="0"/>
              <a:cs typeface="微软雅黑" charset="0"/>
            </a:endParaRPr>
          </a:p>
          <a:p>
            <a:pPr>
              <a:lnSpc>
                <a:spcPct val="110000"/>
              </a:lnSpc>
              <a:spcBef>
                <a:spcPct val="50000"/>
              </a:spcBef>
              <a:buClr>
                <a:srgbClr val="00FFFF"/>
              </a:buClr>
              <a:buFont typeface="Wingdings" panose="05000000000000000000" pitchFamily="2" charset="2"/>
              <a:buChar char="u"/>
            </a:pPr>
            <a:r>
              <a:rPr lang="zh-CN" altLang="en-US" sz="3200">
                <a:solidFill>
                  <a:srgbClr val="000000"/>
                </a:solidFill>
                <a:latin typeface="微软雅黑" charset="0"/>
                <a:ea typeface="微软雅黑" charset="0"/>
                <a:cs typeface="微软雅黑" charset="0"/>
              </a:rPr>
              <a:t> 输出： </a:t>
            </a:r>
            <a:r>
              <a:rPr lang="zh-CN" altLang="zh-CN" sz="2400" dirty="0">
                <a:latin typeface="微软雅黑" charset="0"/>
                <a:ea typeface="微软雅黑" charset="0"/>
                <a:cs typeface="微软雅黑" charset="0"/>
                <a:sym typeface="+mn-ea"/>
              </a:rPr>
              <a:t>得到正确的结果，</a:t>
            </a:r>
            <a:r>
              <a:rPr lang="zh-CN" altLang="zh-CN" sz="2400" dirty="0">
                <a:latin typeface="微软雅黑" charset="0"/>
                <a:ea typeface="微软雅黑" charset="0"/>
                <a:cs typeface="微软雅黑" charset="0"/>
              </a:rPr>
              <a:t>1个或多个</a:t>
            </a:r>
            <a:endParaRPr lang="zh-CN" altLang="en-US" sz="3200">
              <a:solidFill>
                <a:srgbClr val="000000"/>
              </a:solidFill>
              <a:latin typeface="微软雅黑" charset="0"/>
              <a:ea typeface="微软雅黑" charset="0"/>
              <a:cs typeface="微软雅黑" charset="0"/>
            </a:endParaRPr>
          </a:p>
          <a:p>
            <a:pPr algn="l">
              <a:lnSpc>
                <a:spcPct val="110000"/>
              </a:lnSpc>
              <a:spcBef>
                <a:spcPct val="50000"/>
              </a:spcBef>
              <a:buClr>
                <a:srgbClr val="00FFFF"/>
              </a:buClr>
              <a:buSzTx/>
              <a:buFont typeface="Wingdings" panose="05000000000000000000" pitchFamily="2" charset="2"/>
              <a:buChar char="u"/>
            </a:pPr>
            <a:r>
              <a:rPr lang="zh-CN" altLang="en-US" sz="3200">
                <a:solidFill>
                  <a:srgbClr val="000000"/>
                </a:solidFill>
                <a:latin typeface="微软雅黑" charset="0"/>
                <a:ea typeface="微软雅黑" charset="0"/>
                <a:cs typeface="微软雅黑" charset="0"/>
              </a:rPr>
              <a:t>有效性 ：</a:t>
            </a:r>
            <a:r>
              <a:rPr lang="zh-CN" altLang="zh-CN" sz="2400" dirty="0">
                <a:latin typeface="微软雅黑" charset="0"/>
                <a:ea typeface="微软雅黑" charset="0"/>
                <a:cs typeface="微软雅黑" charset="0"/>
                <a:sym typeface="+mn-ea"/>
              </a:rPr>
              <a:t>算法中的每一个步骤应当正确、可行</a:t>
            </a:r>
            <a:endParaRPr lang="zh-CN" altLang="zh-CN" sz="2400" dirty="0">
              <a:latin typeface="微软雅黑" charset="0"/>
              <a:ea typeface="微软雅黑" charset="0"/>
              <a:cs typeface="微软雅黑" charset="0"/>
              <a:sym typeface="+mn-ea"/>
            </a:endParaRPr>
          </a:p>
          <a:p>
            <a:pPr marL="0" indent="0" algn="l">
              <a:lnSpc>
                <a:spcPct val="110000"/>
              </a:lnSpc>
              <a:spcBef>
                <a:spcPct val="50000"/>
              </a:spcBef>
              <a:buClr>
                <a:srgbClr val="00FFFF"/>
              </a:buClr>
              <a:buSzTx/>
              <a:buNone/>
            </a:pPr>
            <a:r>
              <a:rPr lang="en-US" altLang="zh-CN" sz="2400" dirty="0">
                <a:latin typeface="微软雅黑" charset="0"/>
                <a:ea typeface="微软雅黑" charset="0"/>
                <a:cs typeface="微软雅黑" charset="0"/>
                <a:sym typeface="+mn-ea"/>
              </a:rPr>
              <a:t>		  </a:t>
            </a:r>
            <a:r>
              <a:rPr lang="zh-CN" altLang="zh-CN" sz="2400" dirty="0">
                <a:latin typeface="微软雅黑" charset="0"/>
                <a:ea typeface="微软雅黑" charset="0"/>
                <a:cs typeface="微软雅黑" charset="0"/>
                <a:sym typeface="+mn-ea"/>
              </a:rPr>
              <a:t>且能有效地执行</a:t>
            </a:r>
            <a:endParaRPr lang="zh-CN" altLang="zh-CN" sz="2400" dirty="0">
              <a:latin typeface="微软雅黑" charset="0"/>
              <a:ea typeface="微软雅黑" charset="0"/>
              <a:cs typeface="微软雅黑"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p:cNvSpPr>
          <p:nvPr>
            <p:ph idx="1"/>
          </p:nvPr>
        </p:nvSpPr>
        <p:spPr>
          <a:xfrm>
            <a:off x="746125" y="1657350"/>
            <a:ext cx="8002588" cy="4160838"/>
          </a:xfrm>
        </p:spPr>
        <p:txBody>
          <a:bodyPr vert="horz" wrap="square" lIns="91440" tIns="45720" rIns="91440" bIns="45720" anchor="t"/>
          <a:p>
            <a:pPr eaLnBrk="1" hangingPunct="1">
              <a:buNone/>
            </a:pPr>
            <a:r>
              <a:rPr lang="zh-CN" altLang="zh-CN" sz="2800" b="1" dirty="0">
                <a:latin typeface="黑体" panose="02010609060101010101" charset="-122"/>
                <a:ea typeface="黑体" panose="02010609060101010101" charset="-122"/>
                <a:cs typeface="黑体" panose="02010609060101010101" charset="-122"/>
              </a:rPr>
              <a:t>对同一个问题, 算法是不唯一的, 例如:</a:t>
            </a:r>
            <a:endParaRPr lang="zh-CN" altLang="zh-CN" sz="2800" b="1" dirty="0">
              <a:latin typeface="黑体" panose="02010609060101010101" charset="-122"/>
              <a:ea typeface="黑体" panose="02010609060101010101" charset="-122"/>
              <a:cs typeface="黑体" panose="02010609060101010101" charset="-122"/>
            </a:endParaRPr>
          </a:p>
          <a:p>
            <a:pPr eaLnBrk="1" hangingPunct="1">
              <a:spcBef>
                <a:spcPct val="50000"/>
              </a:spcBef>
              <a:buNone/>
            </a:pPr>
            <a:r>
              <a:rPr lang="zh-CN" altLang="zh-CN" sz="2800" b="1" dirty="0">
                <a:latin typeface="黑体" panose="02010609060101010101" charset="-122"/>
                <a:ea typeface="黑体" panose="02010609060101010101" charset="-122"/>
                <a:cs typeface="黑体" panose="02010609060101010101" charset="-122"/>
              </a:rPr>
              <a:t>求和 1+2+3+……+100   </a:t>
            </a:r>
            <a:endParaRPr lang="zh-CN" altLang="zh-CN" sz="2800" b="1" dirty="0">
              <a:latin typeface="黑体" panose="02010609060101010101" charset="-122"/>
              <a:ea typeface="黑体" panose="02010609060101010101" charset="-122"/>
              <a:cs typeface="黑体" panose="02010609060101010101" charset="-122"/>
            </a:endParaRPr>
          </a:p>
          <a:p>
            <a:pPr eaLnBrk="1" hangingPunct="1">
              <a:spcBef>
                <a:spcPct val="60000"/>
              </a:spcBef>
              <a:buNone/>
            </a:pPr>
            <a:r>
              <a:rPr lang="zh-CN" altLang="zh-CN" sz="2800" b="1" dirty="0">
                <a:latin typeface="黑体" panose="02010609060101010101" charset="-122"/>
                <a:ea typeface="黑体" panose="02010609060101010101" charset="-122"/>
                <a:cs typeface="黑体" panose="02010609060101010101" charset="-122"/>
              </a:rPr>
              <a:t> (1)      =(…(((1+2)+3)+4)+ …+100 )</a:t>
            </a:r>
            <a:endParaRPr lang="zh-CN" altLang="zh-CN" sz="2800" b="1" dirty="0">
              <a:latin typeface="黑体" panose="02010609060101010101" charset="-122"/>
              <a:ea typeface="黑体" panose="02010609060101010101" charset="-122"/>
              <a:cs typeface="黑体" panose="02010609060101010101" charset="-122"/>
            </a:endParaRPr>
          </a:p>
          <a:p>
            <a:pPr eaLnBrk="1" hangingPunct="1">
              <a:lnSpc>
                <a:spcPct val="115000"/>
              </a:lnSpc>
              <a:spcBef>
                <a:spcPct val="90000"/>
              </a:spcBef>
              <a:buNone/>
            </a:pPr>
            <a:r>
              <a:rPr lang="zh-CN" altLang="zh-CN" sz="2800" b="1" dirty="0">
                <a:latin typeface="黑体" panose="02010609060101010101" charset="-122"/>
                <a:ea typeface="黑体" panose="02010609060101010101" charset="-122"/>
                <a:cs typeface="黑体" panose="02010609060101010101" charset="-122"/>
              </a:rPr>
              <a:t> (2)      =(1+100)×50</a:t>
            </a:r>
            <a:endParaRPr lang="zh-CN" altLang="zh-CN" sz="2800" b="1" dirty="0">
              <a:latin typeface="黑体" panose="02010609060101010101" charset="-122"/>
              <a:ea typeface="黑体" panose="02010609060101010101" charset="-122"/>
              <a:cs typeface="黑体" panose="02010609060101010101" charset="-122"/>
            </a:endParaRPr>
          </a:p>
          <a:p>
            <a:pPr eaLnBrk="1" hangingPunct="1">
              <a:lnSpc>
                <a:spcPct val="115000"/>
              </a:lnSpc>
              <a:spcBef>
                <a:spcPct val="80000"/>
              </a:spcBef>
              <a:buNone/>
            </a:pPr>
            <a:r>
              <a:rPr lang="zh-CN" altLang="zh-CN" sz="2800" b="1" dirty="0">
                <a:latin typeface="黑体" panose="02010609060101010101" charset="-122"/>
                <a:ea typeface="黑体" panose="02010609060101010101" charset="-122"/>
                <a:cs typeface="黑体" panose="02010609060101010101" charset="-122"/>
              </a:rPr>
              <a:t>  一个好的算法应该是:  正确、易读、效率高。</a:t>
            </a:r>
            <a:endParaRPr lang="zh-CN" altLang="zh-CN" sz="2800" b="1" dirty="0">
              <a:latin typeface="黑体" panose="02010609060101010101" charset="-122"/>
              <a:ea typeface="黑体" panose="02010609060101010101" charset="-122"/>
              <a:cs typeface="黑体" panose="02010609060101010101" charset="-122"/>
            </a:endParaRPr>
          </a:p>
          <a:p>
            <a:pPr eaLnBrk="1" hangingPunct="1">
              <a:buNone/>
            </a:pPr>
            <a:r>
              <a:rPr lang="zh-CN" altLang="zh-CN" sz="2800" b="1" dirty="0">
                <a:latin typeface="黑体" panose="02010609060101010101" charset="-122"/>
                <a:ea typeface="黑体" panose="02010609060101010101" charset="-122"/>
                <a:cs typeface="黑体" panose="02010609060101010101" charset="-122"/>
              </a:rPr>
              <a:t>        </a:t>
            </a:r>
            <a:endParaRPr lang="zh-CN" altLang="zh-CN" sz="2800" b="1" dirty="0">
              <a:latin typeface="黑体" panose="02010609060101010101" charset="-122"/>
              <a:ea typeface="黑体" panose="02010609060101010101" charset="-122"/>
              <a:cs typeface="黑体" panose="02010609060101010101" charset="-122"/>
            </a:endParaRPr>
          </a:p>
        </p:txBody>
      </p:sp>
      <p:graphicFrame>
        <p:nvGraphicFramePr>
          <p:cNvPr id="33797" name="Object 5"/>
          <p:cNvGraphicFramePr>
            <a:graphicFrameLocks noChangeAspect="1"/>
          </p:cNvGraphicFramePr>
          <p:nvPr/>
        </p:nvGraphicFramePr>
        <p:xfrm>
          <a:off x="1908493" y="2736215"/>
          <a:ext cx="609600" cy="747713"/>
        </p:xfrm>
        <a:graphic>
          <a:graphicData uri="http://schemas.openxmlformats.org/presentationml/2006/ole">
            <mc:AlternateContent xmlns:mc="http://schemas.openxmlformats.org/markup-compatibility/2006">
              <mc:Choice xmlns:v="urn:schemas-microsoft-com:vml" Requires="v">
                <p:oleObj spid="_x0000_s3076" name="" r:id="rId1" imgW="292100" imgH="431800" progId="Equation.3">
                  <p:embed/>
                </p:oleObj>
              </mc:Choice>
              <mc:Fallback>
                <p:oleObj name="" r:id="rId1" imgW="292100" imgH="431800" progId="Equation.3">
                  <p:embed/>
                  <p:pic>
                    <p:nvPicPr>
                      <p:cNvPr id="0" name="图片 3075"/>
                      <p:cNvPicPr/>
                      <p:nvPr/>
                    </p:nvPicPr>
                    <p:blipFill>
                      <a:blip r:embed="rId2"/>
                      <a:stretch>
                        <a:fillRect/>
                      </a:stretch>
                    </p:blipFill>
                    <p:spPr>
                      <a:xfrm>
                        <a:off x="1908493" y="2736215"/>
                        <a:ext cx="609600" cy="747713"/>
                      </a:xfrm>
                      <a:prstGeom prst="rect">
                        <a:avLst/>
                      </a:prstGeom>
                      <a:noFill/>
                      <a:ln w="38100">
                        <a:noFill/>
                        <a:miter/>
                      </a:ln>
                    </p:spPr>
                  </p:pic>
                </p:oleObj>
              </mc:Fallback>
            </mc:AlternateContent>
          </a:graphicData>
        </a:graphic>
      </p:graphicFrame>
      <p:graphicFrame>
        <p:nvGraphicFramePr>
          <p:cNvPr id="33798" name="Object 6"/>
          <p:cNvGraphicFramePr>
            <a:graphicFrameLocks noChangeAspect="1"/>
          </p:cNvGraphicFramePr>
          <p:nvPr/>
        </p:nvGraphicFramePr>
        <p:xfrm>
          <a:off x="1876743" y="3593465"/>
          <a:ext cx="609600" cy="747713"/>
        </p:xfrm>
        <a:graphic>
          <a:graphicData uri="http://schemas.openxmlformats.org/presentationml/2006/ole">
            <mc:AlternateContent xmlns:mc="http://schemas.openxmlformats.org/markup-compatibility/2006">
              <mc:Choice xmlns:v="urn:schemas-microsoft-com:vml" Requires="v">
                <p:oleObj spid="_x0000_s3077" name="" r:id="rId3" imgW="292100" imgH="431800" progId="Equation.3">
                  <p:embed/>
                </p:oleObj>
              </mc:Choice>
              <mc:Fallback>
                <p:oleObj name="" r:id="rId3" imgW="292100" imgH="431800" progId="Equation.3">
                  <p:embed/>
                  <p:pic>
                    <p:nvPicPr>
                      <p:cNvPr id="0" name="图片 3076"/>
                      <p:cNvPicPr/>
                      <p:nvPr/>
                    </p:nvPicPr>
                    <p:blipFill>
                      <a:blip r:embed="rId2"/>
                      <a:stretch>
                        <a:fillRect/>
                      </a:stretch>
                    </p:blipFill>
                    <p:spPr>
                      <a:xfrm>
                        <a:off x="1876743" y="3593465"/>
                        <a:ext cx="609600" cy="747713"/>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4294967295"/>
          </p:nvPr>
        </p:nvSpPr>
        <p:spPr>
          <a:xfrm>
            <a:off x="611188" y="694055"/>
            <a:ext cx="8151812" cy="5472113"/>
          </a:xfrm>
        </p:spPr>
        <p:txBody>
          <a:bodyPr/>
          <a:lstStyle/>
          <a:p>
            <a:pPr marL="609600" indent="-609600" eaLnBrk="1" hangingPunct="1">
              <a:lnSpc>
                <a:spcPct val="150000"/>
              </a:lnSpc>
              <a:buClr>
                <a:srgbClr val="000000"/>
              </a:buClr>
              <a:buFont typeface="Monotype Sorts" charset="2"/>
              <a:buAutoNum type="circleNumDbPlain"/>
            </a:pPr>
            <a:r>
              <a:rPr lang="zh-CN" altLang="en-US" sz="2800">
                <a:solidFill>
                  <a:srgbClr val="000099"/>
                </a:solidFill>
                <a:latin typeface="微软雅黑" panose="020B0503020204020204" pitchFamily="34" charset="-122"/>
                <a:ea typeface="微软雅黑" panose="020B0503020204020204" pitchFamily="34" charset="-122"/>
              </a:rPr>
              <a:t>顺序结构：</a:t>
            </a:r>
            <a:r>
              <a:rPr lang="zh-CN" altLang="en-US" sz="2800">
                <a:solidFill>
                  <a:srgbClr val="000000"/>
                </a:solidFill>
                <a:latin typeface="微软雅黑" panose="020B0503020204020204" pitchFamily="34" charset="-122"/>
                <a:ea typeface="微软雅黑" panose="020B0503020204020204" pitchFamily="34" charset="-122"/>
              </a:rPr>
              <a:t>是指语句的执行顺序和它在程序中出现的次序是一致的，即一条语句执行完后紧接着执行它下面的那条语句。</a:t>
            </a:r>
            <a:endParaRPr lang="zh-CN" altLang="en-US" sz="2800">
              <a:solidFill>
                <a:srgbClr val="000000"/>
              </a:solidFill>
              <a:latin typeface="微软雅黑" panose="020B0503020204020204" pitchFamily="34" charset="-122"/>
              <a:ea typeface="微软雅黑" panose="020B0503020204020204" pitchFamily="34" charset="-122"/>
            </a:endParaRPr>
          </a:p>
          <a:p>
            <a:pPr marL="609600" indent="-609600" eaLnBrk="1" hangingPunct="1">
              <a:lnSpc>
                <a:spcPct val="150000"/>
              </a:lnSpc>
              <a:buClr>
                <a:srgbClr val="000000"/>
              </a:buClr>
              <a:buFont typeface="Monotype Sorts" charset="2"/>
              <a:buAutoNum type="circleNumDbPlain"/>
            </a:pPr>
            <a:r>
              <a:rPr lang="zh-CN" altLang="en-US" sz="2800">
                <a:solidFill>
                  <a:srgbClr val="000099"/>
                </a:solidFill>
                <a:latin typeface="微软雅黑" panose="020B0503020204020204" pitchFamily="34" charset="-122"/>
                <a:ea typeface="微软雅黑" panose="020B0503020204020204" pitchFamily="34" charset="-122"/>
              </a:rPr>
              <a:t>选择结构：</a:t>
            </a:r>
            <a:r>
              <a:rPr lang="zh-CN" altLang="en-US" sz="2800">
                <a:solidFill>
                  <a:srgbClr val="000000"/>
                </a:solidFill>
                <a:latin typeface="微软雅黑" panose="020B0503020204020204" pitchFamily="34" charset="-122"/>
                <a:ea typeface="微软雅黑" panose="020B0503020204020204" pitchFamily="34" charset="-122"/>
              </a:rPr>
              <a:t>是根据一定的条件，把语句分成不同的分支，程序只执行其中一个分支，不执行其他分支，又</a:t>
            </a:r>
            <a:r>
              <a:rPr lang="zh-CN" altLang="en-US" sz="2800">
                <a:solidFill>
                  <a:srgbClr val="000000"/>
                </a:solidFill>
                <a:sym typeface="+mn-ea"/>
              </a:rPr>
              <a:t>称</a:t>
            </a:r>
            <a:r>
              <a:rPr lang="zh-CN" altLang="en-US" sz="2800">
                <a:solidFill>
                  <a:srgbClr val="000099"/>
                </a:solidFill>
                <a:sym typeface="+mn-ea"/>
              </a:rPr>
              <a:t>分支结构</a:t>
            </a:r>
            <a:r>
              <a:rPr lang="zh-CN" altLang="en-US" sz="2800">
                <a:solidFill>
                  <a:srgbClr val="000000"/>
                </a:solidFill>
                <a:latin typeface="微软雅黑" panose="020B0503020204020204" pitchFamily="34" charset="-122"/>
                <a:ea typeface="微软雅黑" panose="020B0503020204020204" pitchFamily="34" charset="-122"/>
              </a:rPr>
              <a:t>。</a:t>
            </a:r>
            <a:endParaRPr lang="zh-CN" altLang="en-US" sz="2800">
              <a:solidFill>
                <a:srgbClr val="000000"/>
              </a:solidFill>
              <a:latin typeface="微软雅黑" panose="020B0503020204020204" pitchFamily="34" charset="-122"/>
              <a:ea typeface="微软雅黑" panose="020B0503020204020204" pitchFamily="34" charset="-122"/>
            </a:endParaRPr>
          </a:p>
          <a:p>
            <a:pPr marL="609600" indent="-609600" eaLnBrk="1" hangingPunct="1">
              <a:lnSpc>
                <a:spcPct val="150000"/>
              </a:lnSpc>
              <a:buClr>
                <a:srgbClr val="000000"/>
              </a:buClr>
              <a:buFont typeface="Monotype Sorts" charset="2"/>
              <a:buAutoNum type="circleNumDbPlain"/>
            </a:pPr>
            <a:r>
              <a:rPr lang="zh-CN" altLang="en-US" sz="2800">
                <a:solidFill>
                  <a:srgbClr val="000099"/>
                </a:solidFill>
                <a:latin typeface="微软雅黑" panose="020B0503020204020204" pitchFamily="34" charset="-122"/>
                <a:ea typeface="微软雅黑" panose="020B0503020204020204" pitchFamily="34" charset="-122"/>
              </a:rPr>
              <a:t>循环结构：</a:t>
            </a:r>
            <a:r>
              <a:rPr lang="zh-CN" altLang="en-US" sz="2800">
                <a:solidFill>
                  <a:srgbClr val="000000"/>
                </a:solidFill>
                <a:latin typeface="微软雅黑" panose="020B0503020204020204" pitchFamily="34" charset="-122"/>
                <a:ea typeface="微软雅黑" panose="020B0503020204020204" pitchFamily="34" charset="-122"/>
              </a:rPr>
              <a:t>是根据一定的条件，对某些语句重复执行</a:t>
            </a:r>
            <a:r>
              <a:rPr lang="zh-CN" altLang="en-US" sz="2800">
                <a:solidFill>
                  <a:srgbClr val="000000"/>
                </a:solidFill>
                <a:sym typeface="+mn-ea"/>
              </a:rPr>
              <a:t>，又</a:t>
            </a:r>
            <a:r>
              <a:rPr lang="zh-CN" altLang="en-US" sz="2800">
                <a:solidFill>
                  <a:srgbClr val="000000"/>
                </a:solidFill>
                <a:sym typeface="+mn-ea"/>
              </a:rPr>
              <a:t>称</a:t>
            </a:r>
            <a:r>
              <a:rPr lang="zh-CN" altLang="en-US" sz="2800">
                <a:solidFill>
                  <a:srgbClr val="000099"/>
                </a:solidFill>
                <a:sym typeface="+mn-ea"/>
              </a:rPr>
              <a:t>重复结构</a:t>
            </a:r>
            <a:r>
              <a:rPr lang="zh-CN" altLang="en-US" sz="2800">
                <a:solidFill>
                  <a:srgbClr val="000000"/>
                </a:solidFill>
                <a:latin typeface="微软雅黑" panose="020B0503020204020204" pitchFamily="34" charset="-122"/>
                <a:ea typeface="微软雅黑" panose="020B0503020204020204" pitchFamily="34" charset="-122"/>
              </a:rPr>
              <a:t>。</a:t>
            </a:r>
            <a:endParaRPr lang="zh-CN" altLang="en-US" sz="2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4294967295"/>
          </p:nvPr>
        </p:nvSpPr>
        <p:spPr>
          <a:xfrm>
            <a:off x="1055688" y="1595438"/>
            <a:ext cx="8088312" cy="4929187"/>
          </a:xfrm>
        </p:spPr>
        <p:txBody>
          <a:bodyPr/>
          <a:lstStyle/>
          <a:p>
            <a:pPr marL="514350" indent="-514350" eaLnBrk="1" hangingPunct="1">
              <a:lnSpc>
                <a:spcPct val="120000"/>
              </a:lnSpc>
              <a:buFontTx/>
              <a:buAutoNum type="circleNumDbPlain"/>
            </a:pPr>
            <a:r>
              <a:rPr lang="en-US" altLang="zh-CN" sz="2800">
                <a:solidFill>
                  <a:srgbClr val="000000"/>
                </a:solidFill>
                <a:latin typeface="微软雅黑" panose="020B0503020204020204" pitchFamily="34" charset="-122"/>
                <a:ea typeface="微软雅黑" panose="020B0503020204020204" pitchFamily="34" charset="-122"/>
              </a:rPr>
              <a:t> </a:t>
            </a:r>
            <a:r>
              <a:rPr lang="zh-CN" altLang="en-US" sz="2800">
                <a:solidFill>
                  <a:srgbClr val="000000"/>
                </a:solidFill>
                <a:latin typeface="微软雅黑" panose="020B0503020204020204" pitchFamily="34" charset="-122"/>
                <a:ea typeface="微软雅黑" panose="020B0503020204020204" pitchFamily="34" charset="-122"/>
              </a:rPr>
              <a:t>自然语言描述法</a:t>
            </a:r>
            <a:endParaRPr lang="zh-CN" altLang="en-US" sz="2800">
              <a:solidFill>
                <a:srgbClr val="000000"/>
              </a:solidFill>
              <a:latin typeface="微软雅黑" panose="020B0503020204020204" pitchFamily="34" charset="-122"/>
              <a:ea typeface="微软雅黑" panose="020B0503020204020204" pitchFamily="34" charset="-122"/>
            </a:endParaRPr>
          </a:p>
          <a:p>
            <a:pPr marL="514350" indent="-514350" eaLnBrk="1" hangingPunct="1">
              <a:lnSpc>
                <a:spcPct val="120000"/>
              </a:lnSpc>
              <a:buFontTx/>
              <a:buAutoNum type="circleNumDbPlain"/>
            </a:pPr>
            <a:r>
              <a:rPr lang="en-US" altLang="zh-CN" sz="2800">
                <a:solidFill>
                  <a:srgbClr val="000000"/>
                </a:solidFill>
                <a:latin typeface="微软雅黑" panose="020B0503020204020204" pitchFamily="34" charset="-122"/>
                <a:ea typeface="微软雅黑" panose="020B0503020204020204" pitchFamily="34" charset="-122"/>
              </a:rPr>
              <a:t> </a:t>
            </a:r>
            <a:r>
              <a:rPr lang="zh-CN" altLang="en-US" sz="2800">
                <a:solidFill>
                  <a:srgbClr val="000000"/>
                </a:solidFill>
                <a:latin typeface="微软雅黑" panose="020B0503020204020204" pitchFamily="34" charset="-122"/>
                <a:ea typeface="微软雅黑" panose="020B0503020204020204" pitchFamily="34" charset="-122"/>
                <a:hlinkClick r:id="rId1" action="ppaction://hlinksldjump"/>
              </a:rPr>
              <a:t>流程图表示法</a:t>
            </a:r>
            <a:endParaRPr lang="zh-CN" altLang="en-US" sz="2800">
              <a:solidFill>
                <a:srgbClr val="000000"/>
              </a:solidFill>
              <a:latin typeface="微软雅黑" panose="020B0503020204020204" pitchFamily="34" charset="-122"/>
              <a:ea typeface="微软雅黑" panose="020B0503020204020204" pitchFamily="34" charset="-122"/>
            </a:endParaRPr>
          </a:p>
          <a:p>
            <a:pPr marL="514350" indent="-514350" eaLnBrk="1" hangingPunct="1">
              <a:lnSpc>
                <a:spcPct val="120000"/>
              </a:lnSpc>
              <a:buFontTx/>
              <a:buAutoNum type="circleNumDbPlain"/>
            </a:pPr>
            <a:r>
              <a:rPr lang="en-US" altLang="zh-CN" sz="2800">
                <a:solidFill>
                  <a:srgbClr val="000000"/>
                </a:solidFill>
                <a:latin typeface="微软雅黑" panose="020B0503020204020204" pitchFamily="34" charset="-122"/>
                <a:ea typeface="微软雅黑" panose="020B0503020204020204" pitchFamily="34" charset="-122"/>
              </a:rPr>
              <a:t> </a:t>
            </a:r>
            <a:r>
              <a:rPr lang="en-US" altLang="zh-CN" sz="2800">
                <a:solidFill>
                  <a:srgbClr val="000000"/>
                </a:solidFill>
                <a:latin typeface="微软雅黑" panose="020B0503020204020204" pitchFamily="34" charset="-122"/>
                <a:ea typeface="微软雅黑" panose="020B0503020204020204" pitchFamily="34" charset="-122"/>
                <a:hlinkClick r:id="rId2" action="ppaction://hlinksldjump"/>
              </a:rPr>
              <a:t>N</a:t>
            </a:r>
            <a:r>
              <a:rPr lang="zh-CN" altLang="en-US" sz="2800">
                <a:solidFill>
                  <a:srgbClr val="000000"/>
                </a:solidFill>
                <a:latin typeface="微软雅黑" panose="020B0503020204020204" pitchFamily="34" charset="-122"/>
                <a:ea typeface="微软雅黑" panose="020B0503020204020204" pitchFamily="34" charset="-122"/>
                <a:hlinkClick r:id="rId2" action="ppaction://hlinksldjump"/>
              </a:rPr>
              <a:t>－</a:t>
            </a:r>
            <a:r>
              <a:rPr lang="en-US" altLang="zh-CN" sz="2800">
                <a:solidFill>
                  <a:srgbClr val="000000"/>
                </a:solidFill>
                <a:latin typeface="微软雅黑" panose="020B0503020204020204" pitchFamily="34" charset="-122"/>
                <a:ea typeface="微软雅黑" panose="020B0503020204020204" pitchFamily="34" charset="-122"/>
                <a:hlinkClick r:id="rId2" action="ppaction://hlinksldjump"/>
              </a:rPr>
              <a:t>S</a:t>
            </a:r>
            <a:r>
              <a:rPr lang="zh-CN" altLang="en-US" sz="2800">
                <a:solidFill>
                  <a:srgbClr val="000000"/>
                </a:solidFill>
                <a:latin typeface="微软雅黑" panose="020B0503020204020204" pitchFamily="34" charset="-122"/>
                <a:ea typeface="微软雅黑" panose="020B0503020204020204" pitchFamily="34" charset="-122"/>
                <a:hlinkClick r:id="rId2" action="ppaction://hlinksldjump"/>
              </a:rPr>
              <a:t>图表示法</a:t>
            </a:r>
            <a:endParaRPr lang="zh-CN" altLang="en-US" sz="2800">
              <a:solidFill>
                <a:srgbClr val="000000"/>
              </a:solidFill>
              <a:latin typeface="微软雅黑" panose="020B0503020204020204" pitchFamily="34" charset="-122"/>
              <a:ea typeface="微软雅黑" panose="020B0503020204020204" pitchFamily="34" charset="-122"/>
            </a:endParaRPr>
          </a:p>
          <a:p>
            <a:pPr marL="514350" indent="-514350" eaLnBrk="1" hangingPunct="1">
              <a:lnSpc>
                <a:spcPct val="120000"/>
              </a:lnSpc>
              <a:buFontTx/>
              <a:buAutoNum type="circleNumDbPlain"/>
            </a:pPr>
            <a:r>
              <a:rPr lang="en-US" altLang="zh-CN" sz="2800">
                <a:solidFill>
                  <a:srgbClr val="000000"/>
                </a:solidFill>
                <a:latin typeface="微软雅黑" panose="020B0503020204020204" pitchFamily="34" charset="-122"/>
                <a:ea typeface="微软雅黑" panose="020B0503020204020204" pitchFamily="34" charset="-122"/>
              </a:rPr>
              <a:t> </a:t>
            </a:r>
            <a:r>
              <a:rPr lang="zh-CN" altLang="en-US" sz="2800">
                <a:solidFill>
                  <a:srgbClr val="000000"/>
                </a:solidFill>
                <a:latin typeface="微软雅黑" panose="020B0503020204020204" pitchFamily="34" charset="-122"/>
                <a:ea typeface="微软雅黑" panose="020B0503020204020204" pitchFamily="34" charset="-122"/>
                <a:hlinkClick r:id="rId3" action="ppaction://hlinksldjump"/>
              </a:rPr>
              <a:t>伪代码表示法</a:t>
            </a:r>
            <a:endParaRPr lang="zh-CN" altLang="en-US" sz="2800">
              <a:solidFill>
                <a:srgbClr val="000000"/>
              </a:solidFill>
              <a:latin typeface="微软雅黑" panose="020B0503020204020204" pitchFamily="34" charset="-122"/>
              <a:ea typeface="微软雅黑" panose="020B0503020204020204" pitchFamily="34" charset="-122"/>
            </a:endParaRPr>
          </a:p>
          <a:p>
            <a:pPr marL="514350" indent="-514350" eaLnBrk="1" hangingPunct="1">
              <a:lnSpc>
                <a:spcPct val="120000"/>
              </a:lnSpc>
              <a:buFontTx/>
              <a:buAutoNum type="circleNumDbPlain"/>
            </a:pPr>
            <a:r>
              <a:rPr lang="en-US" altLang="zh-CN" sz="2800">
                <a:solidFill>
                  <a:srgbClr val="000000"/>
                </a:solidFill>
                <a:latin typeface="微软雅黑" panose="020B0503020204020204" pitchFamily="34" charset="-122"/>
                <a:ea typeface="微软雅黑" panose="020B0503020204020204" pitchFamily="34" charset="-122"/>
              </a:rPr>
              <a:t> </a:t>
            </a:r>
            <a:r>
              <a:rPr lang="zh-CN" altLang="en-US" sz="2800">
                <a:solidFill>
                  <a:srgbClr val="000000"/>
                </a:solidFill>
                <a:latin typeface="微软雅黑" panose="020B0503020204020204" pitchFamily="34" charset="-122"/>
                <a:ea typeface="微软雅黑" panose="020B0503020204020204" pitchFamily="34" charset="-122"/>
              </a:rPr>
              <a:t>用计算机语言表示                      </a:t>
            </a:r>
            <a:endParaRPr lang="zh-CN" altLang="en-US" sz="2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4294967295"/>
          </p:nvPr>
        </p:nvSpPr>
        <p:spPr>
          <a:xfrm>
            <a:off x="620713" y="1125538"/>
            <a:ext cx="8523287" cy="5472112"/>
          </a:xfrm>
        </p:spPr>
        <p:txBody>
          <a:bodyPr/>
          <a:lstStyle/>
          <a:p>
            <a:pPr eaLnBrk="1" hangingPunct="1">
              <a:lnSpc>
                <a:spcPct val="120000"/>
              </a:lnSpc>
            </a:pPr>
            <a:r>
              <a:rPr lang="zh-CN" altLang="en-US" sz="2800">
                <a:solidFill>
                  <a:srgbClr val="000000"/>
                </a:solidFill>
                <a:latin typeface="微软雅黑" panose="020B0503020204020204" pitchFamily="34" charset="-122"/>
                <a:ea typeface="微软雅黑" panose="020B0503020204020204" pitchFamily="34" charset="-122"/>
              </a:rPr>
              <a:t>流程图：用一些约定的几何图形来描述算法。</a:t>
            </a:r>
            <a:endParaRPr lang="zh-CN" altLang="en-US" sz="2800">
              <a:solidFill>
                <a:srgbClr val="000000"/>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800">
                <a:solidFill>
                  <a:srgbClr val="000000"/>
                </a:solidFill>
                <a:latin typeface="微软雅黑" panose="020B0503020204020204" pitchFamily="34" charset="-122"/>
                <a:ea typeface="微软雅黑" panose="020B0503020204020204" pitchFamily="34" charset="-122"/>
              </a:rPr>
              <a:t>常用</a:t>
            </a:r>
            <a:r>
              <a:rPr lang="zh-CN" altLang="en-US" sz="2800">
                <a:solidFill>
                  <a:srgbClr val="000000"/>
                </a:solidFill>
                <a:latin typeface="微软雅黑" panose="020B0503020204020204" pitchFamily="34" charset="-122"/>
                <a:ea typeface="微软雅黑" panose="020B0503020204020204" pitchFamily="34" charset="-122"/>
              </a:rPr>
              <a:t>流程图的符号及意义</a:t>
            </a:r>
            <a:endParaRPr lang="zh-CN" altLang="en-US" sz="2800">
              <a:solidFill>
                <a:srgbClr val="000000"/>
              </a:solidFill>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4284663" y="142875"/>
            <a:ext cx="3059112"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nSpc>
                <a:spcPct val="90000"/>
              </a:lnSpc>
              <a:spcBef>
                <a:spcPts val="750"/>
              </a:spcBef>
              <a:buFont typeface="Arial" panose="020B0604020202090204" pitchFamily="34" charset="0"/>
              <a:buChar char="•"/>
              <a:defRPr sz="21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375"/>
              </a:spcBef>
              <a:buFont typeface="Arial" panose="020B0604020202090204" pitchFamily="34" charset="0"/>
              <a:buChar char="•"/>
              <a:defRPr>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375"/>
              </a:spcBef>
              <a:buFont typeface="Arial" panose="020B0604020202090204" pitchFamily="34" charset="0"/>
              <a:buChar char="•"/>
              <a:defRPr sz="15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375"/>
              </a:spcBef>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375"/>
              </a:spcBef>
              <a:spcAft>
                <a:spcPct val="0"/>
              </a:spcAft>
              <a:buFont typeface="Arial" panose="020B0604020202090204" pitchFamily="34" charset="0"/>
              <a:buChar char="•"/>
              <a:defRPr sz="1300">
                <a:solidFill>
                  <a:schemeClr val="tx1"/>
                </a:solidFill>
                <a:latin typeface="微软雅黑" panose="020B0503020204020204" pitchFamily="34" charset="-122"/>
                <a:ea typeface="微软雅黑" panose="020B0503020204020204" pitchFamily="34" charset="-122"/>
              </a:defRPr>
            </a:lvl9pPr>
          </a:lstStyle>
          <a:p>
            <a:pPr>
              <a:lnSpc>
                <a:spcPct val="100000"/>
              </a:lnSpc>
              <a:spcBef>
                <a:spcPct val="0"/>
              </a:spcBef>
              <a:buFontTx/>
              <a:buNone/>
            </a:pPr>
            <a:r>
              <a:rPr lang="en-US" altLang="zh-CN" sz="2500">
                <a:solidFill>
                  <a:srgbClr val="800000"/>
                </a:solidFill>
                <a:latin typeface="Arial" panose="020B0604020202090204" pitchFamily="34" charset="0"/>
                <a:ea typeface="黑体" panose="02010609060101010101" charset="-122"/>
              </a:rPr>
              <a:t>—— </a:t>
            </a:r>
            <a:r>
              <a:rPr lang="zh-CN" altLang="en-US" sz="2500">
                <a:solidFill>
                  <a:srgbClr val="800000"/>
                </a:solidFill>
                <a:latin typeface="Arial" panose="020B0604020202090204" pitchFamily="34" charset="0"/>
                <a:ea typeface="黑体" panose="02010609060101010101" charset="-122"/>
              </a:rPr>
              <a:t>流程图表示</a:t>
            </a:r>
            <a:endParaRPr lang="zh-CN" altLang="en-US" sz="2500">
              <a:solidFill>
                <a:srgbClr val="800000"/>
              </a:solidFill>
              <a:latin typeface="Arial" panose="020B0604020202090204" pitchFamily="34" charset="0"/>
              <a:ea typeface="黑体" panose="02010609060101010101" charset="-122"/>
            </a:endParaRPr>
          </a:p>
        </p:txBody>
      </p:sp>
      <p:grpSp>
        <p:nvGrpSpPr>
          <p:cNvPr id="36867" name="Group 3"/>
          <p:cNvGrpSpPr/>
          <p:nvPr/>
        </p:nvGrpSpPr>
        <p:grpSpPr>
          <a:xfrm>
            <a:off x="812800" y="2922588"/>
            <a:ext cx="7810500" cy="2330450"/>
            <a:chOff x="0" y="0"/>
            <a:chExt cx="4920" cy="1468"/>
          </a:xfrm>
        </p:grpSpPr>
        <p:sp>
          <p:nvSpPr>
            <p:cNvPr id="36869" name="Rectangle 4"/>
            <p:cNvSpPr/>
            <p:nvPr/>
          </p:nvSpPr>
          <p:spPr>
            <a:xfrm>
              <a:off x="26" y="0"/>
              <a:ext cx="4894" cy="1104"/>
            </a:xfrm>
            <a:prstGeom prst="rect">
              <a:avLst/>
            </a:prstGeom>
            <a:noFill/>
            <a:ln w="9525">
              <a:noFill/>
            </a:ln>
          </p:spPr>
          <p:txBody>
            <a:bodyPr/>
            <a:lstStyle>
              <a:lvl1pPr marL="342900" indent="-342900" algn="l" rtl="0" fontAlgn="base">
                <a:spcBef>
                  <a:spcPct val="20000"/>
                </a:spcBef>
                <a:spcAft>
                  <a:spcPct val="0"/>
                </a:spcAft>
                <a:buClr>
                  <a:srgbClr val="FF0000"/>
                </a:buClr>
                <a:buSzPct val="90000"/>
                <a:buFont typeface="Wingdings" panose="05000000000000000000" pitchFamily="2" charset="2"/>
                <a:buChar char="n"/>
                <a:defRPr sz="2800" b="1">
                  <a:solidFill>
                    <a:schemeClr val="tx1"/>
                  </a:solidFill>
                  <a:latin typeface="+mn-lt"/>
                  <a:ea typeface="+mn-ea"/>
                  <a:cs typeface="+mn-cs"/>
                </a:defRPr>
              </a:lvl1pPr>
              <a:lvl2pPr marL="742950" indent="-285750" algn="l" rtl="0" fontAlgn="base">
                <a:spcBef>
                  <a:spcPct val="20000"/>
                </a:spcBef>
                <a:spcAft>
                  <a:spcPct val="0"/>
                </a:spcAft>
                <a:buClr>
                  <a:srgbClr val="006600"/>
                </a:buClr>
                <a:buFont typeface="Wingdings" panose="05000000000000000000" pitchFamily="2" charset="2"/>
                <a:buChar char="v"/>
                <a:defRPr sz="2400" b="1">
                  <a:solidFill>
                    <a:schemeClr val="tx1"/>
                  </a:solidFill>
                  <a:latin typeface="+mn-lt"/>
                  <a:ea typeface="+mn-ea"/>
                </a:defRPr>
              </a:lvl2pPr>
              <a:lvl3pPr marL="1143000" indent="-228600" algn="l" rtl="0" fontAlgn="base">
                <a:spcBef>
                  <a:spcPct val="20000"/>
                </a:spcBef>
                <a:spcAft>
                  <a:spcPct val="0"/>
                </a:spcAft>
                <a:buClr>
                  <a:srgbClr val="6600CC"/>
                </a:buClr>
                <a:buFont typeface="Wingdings" panose="05000000000000000000" pitchFamily="2" charset="2"/>
                <a:buChar char="Ø"/>
                <a:defRPr sz="2000" b="1">
                  <a:solidFill>
                    <a:schemeClr val="tx1"/>
                  </a:solidFill>
                  <a:latin typeface="+mn-lt"/>
                  <a:ea typeface="+mn-ea"/>
                </a:defRPr>
              </a:lvl3pPr>
              <a:lvl4pPr marL="1600200" indent="-228600" algn="l" rtl="0" fontAlgn="base">
                <a:spcBef>
                  <a:spcPct val="20000"/>
                </a:spcBef>
                <a:spcAft>
                  <a:spcPct val="0"/>
                </a:spcAft>
                <a:buClr>
                  <a:schemeClr val="tx2"/>
                </a:buClr>
                <a:buSzPct val="75000"/>
                <a:buFont typeface="Wingdings" panose="05000000000000000000" pitchFamily="2" charset="2"/>
                <a:defRPr b="1">
                  <a:solidFill>
                    <a:schemeClr val="tx1"/>
                  </a:solidFill>
                  <a:latin typeface="+mn-lt"/>
                  <a:ea typeface="+mn-ea"/>
                </a:defRPr>
              </a:lvl4pPr>
              <a:lvl5pPr marL="2057400" indent="-228600" algn="l" rtl="0" fontAlgn="base">
                <a:spcBef>
                  <a:spcPct val="20000"/>
                </a:spcBef>
                <a:spcAft>
                  <a:spcPct val="0"/>
                </a:spcAft>
                <a:buClr>
                  <a:schemeClr val="hlink"/>
                </a:buClr>
                <a:buSzPct val="65000"/>
                <a:buFont typeface="Wingdings" panose="05000000000000000000" pitchFamily="2" charset="2"/>
                <a:defRPr sz="2000">
                  <a:solidFill>
                    <a:schemeClr val="tx1"/>
                  </a:solidFill>
                  <a:latin typeface="+mn-lt"/>
                  <a:ea typeface="宋体" pitchFamily="2" charset="-122"/>
                </a:defRPr>
              </a:lvl5pPr>
            </a:lstStyle>
            <a:p>
              <a:pPr marL="198755" lvl="0" indent="-198755" algn="just" eaLnBrk="1" hangingPunct="1">
                <a:lnSpc>
                  <a:spcPct val="90000"/>
                </a:lnSpc>
                <a:buClr>
                  <a:schemeClr val="folHlink"/>
                </a:buClr>
                <a:buSzPct val="60000"/>
                <a:buNone/>
              </a:pPr>
              <a:endParaRPr lang="zh-CN" altLang="zh-CN" dirty="0">
                <a:latin typeface="黑体" panose="02010609060101010101" charset="-122"/>
                <a:ea typeface="黑体" panose="02010609060101010101" charset="-122"/>
              </a:endParaRPr>
            </a:p>
          </p:txBody>
        </p:sp>
        <p:sp>
          <p:nvSpPr>
            <p:cNvPr id="36870" name="AutoShape 5"/>
            <p:cNvSpPr/>
            <p:nvPr/>
          </p:nvSpPr>
          <p:spPr>
            <a:xfrm>
              <a:off x="0" y="109"/>
              <a:ext cx="864" cy="288"/>
            </a:xfrm>
            <a:prstGeom prst="flowChartTerminator">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ndParaRPr>
            </a:p>
          </p:txBody>
        </p:sp>
        <p:sp>
          <p:nvSpPr>
            <p:cNvPr id="36871" name="AutoShape 6"/>
            <p:cNvSpPr/>
            <p:nvPr/>
          </p:nvSpPr>
          <p:spPr>
            <a:xfrm>
              <a:off x="1306" y="118"/>
              <a:ext cx="768" cy="288"/>
            </a:xfrm>
            <a:prstGeom prst="flowChartProcess">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ndParaRPr>
            </a:p>
          </p:txBody>
        </p:sp>
        <p:sp>
          <p:nvSpPr>
            <p:cNvPr id="36872" name="AutoShape 7"/>
            <p:cNvSpPr/>
            <p:nvPr/>
          </p:nvSpPr>
          <p:spPr>
            <a:xfrm>
              <a:off x="2506" y="80"/>
              <a:ext cx="816" cy="336"/>
            </a:xfrm>
            <a:prstGeom prst="flowChartDecision">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ndParaRPr>
            </a:p>
          </p:txBody>
        </p:sp>
        <p:sp>
          <p:nvSpPr>
            <p:cNvPr id="36873" name="AutoShape 8"/>
            <p:cNvSpPr/>
            <p:nvPr/>
          </p:nvSpPr>
          <p:spPr>
            <a:xfrm>
              <a:off x="3783" y="80"/>
              <a:ext cx="768" cy="288"/>
            </a:xfrm>
            <a:prstGeom prst="flowChartInputOutpu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p>
              <a:endParaRPr lang="zh-CN" altLang="en-US" dirty="0">
                <a:latin typeface="Tahoma" panose="020B0604030504040204" pitchFamily="34" charset="0"/>
              </a:endParaRPr>
            </a:p>
          </p:txBody>
        </p:sp>
        <p:sp>
          <p:nvSpPr>
            <p:cNvPr id="36874" name="Text Box 9"/>
            <p:cNvSpPr txBox="1"/>
            <p:nvPr/>
          </p:nvSpPr>
          <p:spPr>
            <a:xfrm>
              <a:off x="116" y="494"/>
              <a:ext cx="599" cy="250"/>
            </a:xfrm>
            <a:prstGeom prst="rect">
              <a:avLst/>
            </a:prstGeom>
            <a:noFill/>
            <a:ln w="9525">
              <a:noFill/>
            </a:ln>
          </p:spPr>
          <p:txBody>
            <a:bodyPr wrap="none">
              <a:spAutoFit/>
            </a:bodyPr>
            <a:p>
              <a:r>
                <a:rPr lang="zh-CN" altLang="zh-CN" sz="2000" b="1" dirty="0">
                  <a:latin typeface="Times New Roman" panose="02020503050405090304" charset="0"/>
                  <a:ea typeface="黑体" panose="02010609060101010101" charset="-122"/>
                </a:rPr>
                <a:t>起止框</a:t>
              </a:r>
              <a:endParaRPr lang="zh-CN" altLang="zh-CN" sz="2000" b="1" dirty="0">
                <a:latin typeface="Times New Roman" panose="02020503050405090304" charset="0"/>
                <a:ea typeface="黑体" panose="02010609060101010101" charset="-122"/>
              </a:endParaRPr>
            </a:p>
          </p:txBody>
        </p:sp>
        <p:sp>
          <p:nvSpPr>
            <p:cNvPr id="36875" name="Text Box 10"/>
            <p:cNvSpPr txBox="1"/>
            <p:nvPr/>
          </p:nvSpPr>
          <p:spPr>
            <a:xfrm>
              <a:off x="1373" y="494"/>
              <a:ext cx="599" cy="250"/>
            </a:xfrm>
            <a:prstGeom prst="rect">
              <a:avLst/>
            </a:prstGeom>
            <a:noFill/>
            <a:ln w="9525">
              <a:noFill/>
            </a:ln>
          </p:spPr>
          <p:txBody>
            <a:bodyPr wrap="none">
              <a:spAutoFit/>
            </a:bodyPr>
            <a:p>
              <a:r>
                <a:rPr lang="zh-CN" altLang="zh-CN" sz="2000" b="1" dirty="0">
                  <a:latin typeface="Times New Roman" panose="02020503050405090304" charset="0"/>
                  <a:ea typeface="黑体" panose="02010609060101010101" charset="-122"/>
                </a:rPr>
                <a:t>处理框</a:t>
              </a:r>
              <a:endParaRPr lang="zh-CN" altLang="zh-CN" sz="2000" b="1" dirty="0">
                <a:latin typeface="Times New Roman" panose="02020503050405090304" charset="0"/>
                <a:ea typeface="黑体" panose="02010609060101010101" charset="-122"/>
              </a:endParaRPr>
            </a:p>
          </p:txBody>
        </p:sp>
        <p:sp>
          <p:nvSpPr>
            <p:cNvPr id="36876" name="Text Box 11"/>
            <p:cNvSpPr txBox="1"/>
            <p:nvPr/>
          </p:nvSpPr>
          <p:spPr>
            <a:xfrm>
              <a:off x="2630" y="497"/>
              <a:ext cx="599" cy="250"/>
            </a:xfrm>
            <a:prstGeom prst="rect">
              <a:avLst/>
            </a:prstGeom>
            <a:noFill/>
            <a:ln w="9525">
              <a:noFill/>
            </a:ln>
          </p:spPr>
          <p:txBody>
            <a:bodyPr wrap="none">
              <a:spAutoFit/>
            </a:bodyPr>
            <a:p>
              <a:r>
                <a:rPr lang="zh-CN" altLang="zh-CN" sz="2000" b="1" dirty="0">
                  <a:latin typeface="Times New Roman" panose="02020503050405090304" charset="0"/>
                  <a:ea typeface="黑体" panose="02010609060101010101" charset="-122"/>
                </a:rPr>
                <a:t>判断框</a:t>
              </a:r>
              <a:endParaRPr lang="zh-CN" altLang="zh-CN" sz="2000" b="1" dirty="0">
                <a:latin typeface="Times New Roman" panose="02020503050405090304" charset="0"/>
                <a:ea typeface="黑体" panose="02010609060101010101" charset="-122"/>
              </a:endParaRPr>
            </a:p>
          </p:txBody>
        </p:sp>
        <p:sp>
          <p:nvSpPr>
            <p:cNvPr id="36877" name="Text Box 12"/>
            <p:cNvSpPr txBox="1"/>
            <p:nvPr/>
          </p:nvSpPr>
          <p:spPr>
            <a:xfrm>
              <a:off x="3725" y="494"/>
              <a:ext cx="1082" cy="250"/>
            </a:xfrm>
            <a:prstGeom prst="rect">
              <a:avLst/>
            </a:prstGeom>
            <a:noFill/>
            <a:ln w="9525">
              <a:noFill/>
            </a:ln>
          </p:spPr>
          <p:txBody>
            <a:bodyPr wrap="none">
              <a:spAutoFit/>
            </a:bodyPr>
            <a:p>
              <a:r>
                <a:rPr lang="zh-CN" altLang="zh-CN" sz="2000" b="1" dirty="0">
                  <a:latin typeface="Times New Roman" panose="02020503050405090304" charset="0"/>
                  <a:ea typeface="黑体" panose="02010609060101010101" charset="-122"/>
                </a:rPr>
                <a:t>输入或输出框</a:t>
              </a:r>
              <a:endParaRPr lang="zh-CN" altLang="zh-CN" sz="2000" b="1" dirty="0">
                <a:latin typeface="Times New Roman" panose="02020503050405090304" charset="0"/>
                <a:ea typeface="黑体" panose="02010609060101010101" charset="-122"/>
              </a:endParaRPr>
            </a:p>
          </p:txBody>
        </p:sp>
        <p:grpSp>
          <p:nvGrpSpPr>
            <p:cNvPr id="36878" name="Group 13"/>
            <p:cNvGrpSpPr/>
            <p:nvPr/>
          </p:nvGrpSpPr>
          <p:grpSpPr>
            <a:xfrm>
              <a:off x="1461" y="829"/>
              <a:ext cx="528" cy="336"/>
              <a:chOff x="0" y="0"/>
              <a:chExt cx="528" cy="336"/>
            </a:xfrm>
          </p:grpSpPr>
          <p:sp>
            <p:nvSpPr>
              <p:cNvPr id="36882" name="Line 14"/>
              <p:cNvSpPr/>
              <p:nvPr/>
            </p:nvSpPr>
            <p:spPr>
              <a:xfrm>
                <a:off x="0" y="168"/>
                <a:ext cx="384" cy="0"/>
              </a:xfrm>
              <a:prstGeom prst="line">
                <a:avLst/>
              </a:prstGeom>
              <a:ln w="12700" cap="flat" cmpd="sng">
                <a:solidFill>
                  <a:schemeClr val="tx1"/>
                </a:solidFill>
                <a:prstDash val="solid"/>
                <a:headEnd type="none" w="med" len="med"/>
                <a:tailEnd type="triangle" w="med" len="med"/>
              </a:ln>
            </p:spPr>
          </p:sp>
          <p:sp>
            <p:nvSpPr>
              <p:cNvPr id="36883" name="Line 15"/>
              <p:cNvSpPr/>
              <p:nvPr/>
            </p:nvSpPr>
            <p:spPr>
              <a:xfrm>
                <a:off x="528" y="0"/>
                <a:ext cx="0" cy="336"/>
              </a:xfrm>
              <a:prstGeom prst="line">
                <a:avLst/>
              </a:prstGeom>
              <a:ln w="9525" cap="flat" cmpd="sng">
                <a:solidFill>
                  <a:schemeClr val="tx1"/>
                </a:solidFill>
                <a:prstDash val="solid"/>
                <a:headEnd type="none" w="med" len="med"/>
                <a:tailEnd type="triangle" w="med" len="med"/>
              </a:ln>
            </p:spPr>
          </p:sp>
        </p:grpSp>
        <p:sp>
          <p:nvSpPr>
            <p:cNvPr id="36879" name="Text Box 16"/>
            <p:cNvSpPr txBox="1"/>
            <p:nvPr/>
          </p:nvSpPr>
          <p:spPr>
            <a:xfrm>
              <a:off x="1379" y="1218"/>
              <a:ext cx="672" cy="250"/>
            </a:xfrm>
            <a:prstGeom prst="rect">
              <a:avLst/>
            </a:prstGeom>
            <a:noFill/>
            <a:ln w="9525">
              <a:noFill/>
            </a:ln>
          </p:spPr>
          <p:txBody>
            <a:bodyPr>
              <a:spAutoFit/>
            </a:bodyPr>
            <a:p>
              <a:pPr algn="ctr">
                <a:spcBef>
                  <a:spcPct val="50000"/>
                </a:spcBef>
              </a:pPr>
              <a:r>
                <a:rPr lang="zh-CN" altLang="zh-CN" sz="2000" b="1" dirty="0">
                  <a:latin typeface="Times New Roman" panose="02020503050405090304" charset="0"/>
                  <a:ea typeface="黑体" panose="02010609060101010101" charset="-122"/>
                </a:rPr>
                <a:t>流程线</a:t>
              </a:r>
              <a:endParaRPr lang="zh-CN" altLang="zh-CN" sz="2000" b="1" dirty="0">
                <a:latin typeface="Times New Roman" panose="02020503050405090304" charset="0"/>
                <a:ea typeface="黑体" panose="02010609060101010101" charset="-122"/>
              </a:endParaRPr>
            </a:p>
          </p:txBody>
        </p:sp>
        <p:sp>
          <p:nvSpPr>
            <p:cNvPr id="36880" name="AutoShape 17"/>
            <p:cNvSpPr/>
            <p:nvPr/>
          </p:nvSpPr>
          <p:spPr>
            <a:xfrm>
              <a:off x="294" y="942"/>
              <a:ext cx="149" cy="149"/>
            </a:xfrm>
            <a:prstGeom prst="flowChartConnector">
              <a:avLst/>
            </a:prstGeom>
            <a:solidFill>
              <a:schemeClr val="accent1">
                <a:alpha val="50195"/>
              </a:schemeClr>
            </a:solidFill>
            <a:ln w="9525" cap="flat" cmpd="sng">
              <a:solidFill>
                <a:schemeClr val="tx1"/>
              </a:solidFill>
              <a:prstDash val="solid"/>
              <a:headEnd type="none" w="med" len="med"/>
              <a:tailEnd type="none" w="med" len="med"/>
            </a:ln>
          </p:spPr>
          <p:txBody>
            <a:bodyPr wrap="none" anchor="ctr"/>
            <a:p>
              <a:endParaRPr lang="zh-CN" altLang="en-US" dirty="0">
                <a:latin typeface="Tahoma" panose="020B0604030504040204" pitchFamily="34" charset="0"/>
              </a:endParaRPr>
            </a:p>
          </p:txBody>
        </p:sp>
        <p:sp>
          <p:nvSpPr>
            <p:cNvPr id="36881" name="Text Box 18"/>
            <p:cNvSpPr txBox="1"/>
            <p:nvPr/>
          </p:nvSpPr>
          <p:spPr>
            <a:xfrm>
              <a:off x="67" y="1208"/>
              <a:ext cx="672" cy="250"/>
            </a:xfrm>
            <a:prstGeom prst="rect">
              <a:avLst/>
            </a:prstGeom>
            <a:noFill/>
            <a:ln w="9525">
              <a:noFill/>
            </a:ln>
          </p:spPr>
          <p:txBody>
            <a:bodyPr>
              <a:spAutoFit/>
            </a:bodyPr>
            <a:p>
              <a:pPr algn="ctr">
                <a:spcBef>
                  <a:spcPct val="50000"/>
                </a:spcBef>
              </a:pPr>
              <a:r>
                <a:rPr lang="zh-CN" altLang="zh-CN" sz="2000" b="1" dirty="0">
                  <a:latin typeface="Times New Roman" panose="02020503050405090304" charset="0"/>
                  <a:ea typeface="黑体" panose="02010609060101010101" charset="-122"/>
                </a:rPr>
                <a:t>连接点</a:t>
              </a:r>
              <a:endParaRPr lang="zh-CN" altLang="zh-CN" sz="2000" b="1" dirty="0">
                <a:latin typeface="Times New Roman" panose="02020503050405090304" charset="0"/>
                <a:ea typeface="黑体" panose="02010609060101010101"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commondata" val="eyJoZGlkIjoiMmUwZjUwZTYyYTBmMGNhMTA5MDYzMGIxZjE5ODc3Nz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Office\Templates\c1.pot</Template>
  <TotalTime>0</TotalTime>
  <Words>1863</Words>
  <Application>WPS 演示</Application>
  <PresentationFormat>全屏显示(4:3)</PresentationFormat>
  <Paragraphs>458</Paragraphs>
  <Slides>21</Slides>
  <Notes>1</Notes>
  <HiddenSlides>0</HiddenSlides>
  <MMClips>0</MMClips>
  <ScaleCrop>false</ScaleCrop>
  <HeadingPairs>
    <vt:vector size="8" baseType="variant">
      <vt:variant>
        <vt:lpstr>已用的字体</vt:lpstr>
      </vt:variant>
      <vt:variant>
        <vt:i4>32</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56" baseType="lpstr">
      <vt:lpstr>Arial</vt:lpstr>
      <vt:lpstr>宋体</vt:lpstr>
      <vt:lpstr>Wingdings</vt:lpstr>
      <vt:lpstr>Times New Roman</vt:lpstr>
      <vt:lpstr>汉仪书宋二KW</vt:lpstr>
      <vt:lpstr>Verdana</vt:lpstr>
      <vt:lpstr>微软雅黑</vt:lpstr>
      <vt:lpstr>汉仪旗黑</vt:lpstr>
      <vt:lpstr>Calibri Light</vt:lpstr>
      <vt:lpstr>Monotype Sorts</vt:lpstr>
      <vt:lpstr>Thonburi</vt:lpstr>
      <vt:lpstr>Impact</vt:lpstr>
      <vt:lpstr>黑体</vt:lpstr>
      <vt:lpstr>汉仪中黑KW</vt:lpstr>
      <vt:lpstr>Tahoma</vt:lpstr>
      <vt:lpstr>Calibri</vt:lpstr>
      <vt:lpstr>Helvetica Neue</vt:lpstr>
      <vt:lpstr>宋体</vt:lpstr>
      <vt:lpstr>Arial Unicode MS</vt:lpstr>
      <vt:lpstr>Arial</vt:lpstr>
      <vt:lpstr>华文仿宋</vt:lpstr>
      <vt:lpstr>Symbol</vt:lpstr>
      <vt:lpstr>方正仿宋_GBK</vt:lpstr>
      <vt:lpstr>Kingsoft Sign</vt:lpstr>
      <vt:lpstr>Monotype Sorts</vt:lpstr>
      <vt:lpstr>Symbol</vt:lpstr>
      <vt:lpstr>Wingdings</vt:lpstr>
      <vt:lpstr>华文仿宋</vt:lpstr>
      <vt:lpstr>微软雅黑</vt:lpstr>
      <vt:lpstr>黑体</vt:lpstr>
      <vt:lpstr>苹方-简</vt:lpstr>
      <vt:lpstr>Arial Regular</vt:lpstr>
      <vt:lpstr>Office 主题</vt:lpstr>
      <vt:lpstr>Equation.3</vt:lpstr>
      <vt:lpstr>Equation.3</vt:lpstr>
      <vt:lpstr>PowerPoint 演示文稿</vt:lpstr>
      <vt:lpstr>PowerPoint 演示文稿</vt:lpstr>
      <vt:lpstr>1、程序的组成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顺序结构：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C语言概述</dc:title>
  <dc:creator>Administrator</dc:creator>
  <cp:lastModifiedBy>月</cp:lastModifiedBy>
  <cp:revision>606</cp:revision>
  <dcterms:created xsi:type="dcterms:W3CDTF">2024-10-08T09:33:46Z</dcterms:created>
  <dcterms:modified xsi:type="dcterms:W3CDTF">2024-10-08T09:33:46Z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2052-6.11.0.8885</vt:lpwstr>
  </property>
  <property fmtid="{D5CDD505-2E9C-101B-9397-08002B2CF9AE}" pid="3" name="ICV">
    <vt:lpwstr>2EFA45072C90B0F45BE2BF624D17E7C7</vt:lpwstr>
  </property>
</Properties>
</file>