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sldIdLst>
    <p:sldId id="434" r:id="rId2"/>
    <p:sldId id="432" r:id="rId3"/>
    <p:sldId id="535" r:id="rId4"/>
    <p:sldId id="435" r:id="rId5"/>
    <p:sldId id="312" r:id="rId6"/>
    <p:sldId id="438" r:id="rId7"/>
    <p:sldId id="341" r:id="rId8"/>
    <p:sldId id="425" r:id="rId9"/>
    <p:sldId id="344" r:id="rId10"/>
    <p:sldId id="345" r:id="rId11"/>
    <p:sldId id="536" r:id="rId12"/>
    <p:sldId id="348" r:id="rId13"/>
    <p:sldId id="350" r:id="rId14"/>
    <p:sldId id="537" r:id="rId15"/>
    <p:sldId id="440" r:id="rId16"/>
    <p:sldId id="436" r:id="rId17"/>
    <p:sldId id="442" r:id="rId18"/>
    <p:sldId id="488" r:id="rId19"/>
    <p:sldId id="489" r:id="rId20"/>
    <p:sldId id="443" r:id="rId21"/>
    <p:sldId id="538" r:id="rId22"/>
    <p:sldId id="444" r:id="rId23"/>
    <p:sldId id="352" r:id="rId24"/>
    <p:sldId id="354" r:id="rId25"/>
    <p:sldId id="353" r:id="rId26"/>
    <p:sldId id="417" r:id="rId27"/>
    <p:sldId id="355" r:id="rId28"/>
    <p:sldId id="356" r:id="rId29"/>
    <p:sldId id="539" r:id="rId30"/>
    <p:sldId id="359" r:id="rId31"/>
    <p:sldId id="360" r:id="rId32"/>
    <p:sldId id="361" r:id="rId33"/>
    <p:sldId id="362" r:id="rId34"/>
    <p:sldId id="445" r:id="rId35"/>
    <p:sldId id="540" r:id="rId36"/>
    <p:sldId id="446" r:id="rId37"/>
    <p:sldId id="541" r:id="rId38"/>
    <p:sldId id="448" r:id="rId39"/>
    <p:sldId id="542" r:id="rId40"/>
    <p:sldId id="449" r:id="rId41"/>
    <p:sldId id="450" r:id="rId42"/>
    <p:sldId id="451" r:id="rId43"/>
    <p:sldId id="447" r:id="rId44"/>
    <p:sldId id="491" r:id="rId45"/>
    <p:sldId id="454" r:id="rId46"/>
    <p:sldId id="363" r:id="rId47"/>
    <p:sldId id="543" r:id="rId48"/>
    <p:sldId id="544" r:id="rId49"/>
    <p:sldId id="453" r:id="rId50"/>
    <p:sldId id="545" r:id="rId51"/>
    <p:sldId id="427" r:id="rId52"/>
    <p:sldId id="429" r:id="rId53"/>
    <p:sldId id="546" r:id="rId54"/>
    <p:sldId id="490" r:id="rId55"/>
    <p:sldId id="390" r:id="rId56"/>
    <p:sldId id="457" r:id="rId57"/>
    <p:sldId id="395" r:id="rId58"/>
    <p:sldId id="396" r:id="rId59"/>
    <p:sldId id="397" r:id="rId60"/>
    <p:sldId id="398" r:id="rId61"/>
    <p:sldId id="399" r:id="rId62"/>
    <p:sldId id="401" r:id="rId63"/>
    <p:sldId id="456" r:id="rId64"/>
    <p:sldId id="410" r:id="rId65"/>
    <p:sldId id="416" r:id="rId66"/>
    <p:sldId id="458" r:id="rId67"/>
    <p:sldId id="459" r:id="rId68"/>
    <p:sldId id="492" r:id="rId69"/>
    <p:sldId id="493" r:id="rId70"/>
    <p:sldId id="494" r:id="rId71"/>
    <p:sldId id="495" r:id="rId72"/>
    <p:sldId id="496" r:id="rId73"/>
    <p:sldId id="497" r:id="rId74"/>
  </p:sldIdLst>
  <p:sldSz cx="9144000" cy="6858000" type="screen4x3"/>
  <p:notesSz cx="6858000" cy="9144000"/>
  <p:defaultTextStyle>
    <a:defPPr>
      <a:defRPr lang="zh-CN"/>
    </a:defPPr>
    <a:lvl1pPr algn="l" rtl="0" eaLnBrk="0" fontAlgn="base" hangingPunct="0">
      <a:spcBef>
        <a:spcPct val="0"/>
      </a:spcBef>
      <a:spcAft>
        <a:spcPct val="0"/>
      </a:spcAft>
      <a:defRPr kumimoji="1" sz="3200" b="1"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0"/>
      </a:spcBef>
      <a:spcAft>
        <a:spcPct val="0"/>
      </a:spcAft>
      <a:defRPr kumimoji="1" sz="3200" b="1"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0"/>
      </a:spcBef>
      <a:spcAft>
        <a:spcPct val="0"/>
      </a:spcAft>
      <a:defRPr kumimoji="1" sz="3200" b="1"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0"/>
      </a:spcBef>
      <a:spcAft>
        <a:spcPct val="0"/>
      </a:spcAft>
      <a:defRPr kumimoji="1" sz="3200" b="1"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0"/>
      </a:spcBef>
      <a:spcAft>
        <a:spcPct val="0"/>
      </a:spcAft>
      <a:defRPr kumimoji="1" sz="3200" b="1"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umimoji="1" sz="3200" b="1"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umimoji="1" sz="3200" b="1"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umimoji="1" sz="3200" b="1"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umimoji="1" sz="3200" b="1" kern="120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xmlns="">
        <p15:guide id="1" orient="horz" pos="2136" userDrawn="1">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0000"/>
    <a:srgbClr val="0F6F3F"/>
    <a:srgbClr val="0000CC"/>
    <a:srgbClr val="000000"/>
    <a:srgbClr val="E1FFE1"/>
    <a:srgbClr val="FFCCFF"/>
    <a:srgbClr val="9D138D"/>
    <a:srgbClr val="FFFFCC"/>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91" autoAdjust="0"/>
    <p:restoredTop sz="94172" autoAdjust="0"/>
  </p:normalViewPr>
  <p:slideViewPr>
    <p:cSldViewPr showGuides="1">
      <p:cViewPr>
        <p:scale>
          <a:sx n="80" d="100"/>
          <a:sy n="80" d="100"/>
        </p:scale>
        <p:origin x="-1428" y="-174"/>
      </p:cViewPr>
      <p:guideLst>
        <p:guide orient="horz" pos="2136"/>
        <p:guide pos="2925"/>
      </p:guideLst>
    </p:cSldViewPr>
  </p:slideViewPr>
  <p:outlineViewPr>
    <p:cViewPr>
      <p:scale>
        <a:sx n="33" d="100"/>
        <a:sy n="33" d="100"/>
      </p:scale>
      <p:origin x="0" y="-25680"/>
    </p:cViewPr>
  </p:outlineViewPr>
  <p:notesTextViewPr>
    <p:cViewPr>
      <p:scale>
        <a:sx n="100" d="100"/>
        <a:sy n="100" d="100"/>
      </p:scale>
      <p:origin x="0" y="0"/>
    </p:cViewPr>
  </p:notesTextViewPr>
  <p:sorterViewPr>
    <p:cViewPr>
      <p:scale>
        <a:sx n="66" d="100"/>
        <a:sy n="66" d="100"/>
      </p:scale>
      <p:origin x="0" y="37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b="0">
                <a:latin typeface="Arial" panose="020B0604020202090204" pitchFamily="34" charset="0"/>
                <a:ea typeface="宋体" pitchFamily="2" charset="-122"/>
              </a:defRPr>
            </a:lvl1pPr>
          </a:lstStyle>
          <a:p>
            <a:pPr>
              <a:defRPr/>
            </a:pPr>
            <a:endParaRPr lang="zh-CN" altLang="en-US"/>
          </a:p>
        </p:txBody>
      </p:sp>
      <p:sp>
        <p:nvSpPr>
          <p:cNvPr id="1064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b="0">
                <a:latin typeface="Arial" panose="020B0604020202090204" pitchFamily="34" charset="0"/>
                <a:ea typeface="宋体" pitchFamily="2" charset="-122"/>
              </a:defRPr>
            </a:lvl1pPr>
          </a:lstStyle>
          <a:p>
            <a:pPr>
              <a:defRPr/>
            </a:pPr>
            <a:fld id="{E9C72D88-9991-FF46-AFD5-918121DB363D}" type="datetimeFigureOut">
              <a:rPr lang="zh-CN" altLang="en-US"/>
              <a:t>2024/10/25</a:t>
            </a:fld>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b="0">
                <a:latin typeface="Arial" panose="020B0604020202090204" pitchFamily="34" charset="0"/>
                <a:ea typeface="宋体" pitchFamily="2" charset="-122"/>
              </a:defRPr>
            </a:lvl1pPr>
          </a:lstStyle>
          <a:p>
            <a:pPr>
              <a:defRPr/>
            </a:pPr>
            <a:endParaRPr lang="en-US" altLang="zh-CN"/>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b="0">
                <a:latin typeface="Arial" panose="020B0604020202090204" pitchFamily="34" charset="0"/>
                <a:ea typeface="宋体" pitchFamily="2" charset="-122"/>
              </a:defRPr>
            </a:lvl1pPr>
          </a:lstStyle>
          <a:p>
            <a:pPr>
              <a:defRPr/>
            </a:pPr>
            <a:fld id="{0CA0DAD2-195E-C54C-93B9-7D2406A10FE7}" type="slidenum">
              <a:rPr lang="zh-CN" altLang="en-US"/>
              <a:t>‹#›</a:t>
            </a:fld>
            <a:endParaRPr lang="en-US" altLang="zh-CN"/>
          </a:p>
        </p:txBody>
      </p:sp>
    </p:spTree>
    <p:extLst>
      <p:ext uri="{BB962C8B-B14F-4D97-AF65-F5344CB8AC3E}">
        <p14:creationId xmlns:p14="http://schemas.microsoft.com/office/powerpoint/2010/main" val="385428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CA0DAD2-195E-C54C-93B9-7D2406A10FE7}" type="slidenum">
              <a:rPr lang="zh-CN" altLang="en-US" smtClean="0"/>
              <a:t>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CA0DAD2-195E-C54C-93B9-7D2406A10FE7}" type="slidenum">
              <a:rPr lang="zh-CN" altLang="en-US" smtClean="0"/>
              <a:t>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超时</a:t>
            </a:r>
            <a:endParaRPr kumimoji="1" lang="zh-CN" altLang="en-US" dirty="0"/>
          </a:p>
        </p:txBody>
      </p:sp>
      <p:sp>
        <p:nvSpPr>
          <p:cNvPr id="4" name="幻灯片编号占位符 3"/>
          <p:cNvSpPr>
            <a:spLocks noGrp="1"/>
          </p:cNvSpPr>
          <p:nvPr>
            <p:ph type="sldNum" sz="quarter" idx="10"/>
          </p:nvPr>
        </p:nvSpPr>
        <p:spPr/>
        <p:txBody>
          <a:bodyPr/>
          <a:lstStyle/>
          <a:p>
            <a:pPr>
              <a:defRPr/>
            </a:pPr>
            <a:fld id="{0CA0DAD2-195E-C54C-93B9-7D2406A10FE7}" type="slidenum">
              <a:rPr lang="zh-CN" altLang="en-US" smtClean="0"/>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CA0DAD2-195E-C54C-93B9-7D2406A10FE7}" type="slidenum">
              <a:rPr lang="zh-CN" altLang="en-US" smtClean="0"/>
              <a:t>16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pPr>
              <a:defRPr/>
            </a:pPr>
            <a:fld id="{F76F75B9-8EFC-2343-9D21-F607A1379F29}" type="datetime1">
              <a:rPr lang="zh-CN" altLang="en-US" smtClean="0"/>
              <a:t>2024/10/25</a:t>
            </a:fld>
            <a:endParaRPr lang="en-US" altLang="zh-CN" dirty="0"/>
          </a:p>
        </p:txBody>
      </p:sp>
      <p:sp>
        <p:nvSpPr>
          <p:cNvPr id="6" name="灯片编号占位符 5"/>
          <p:cNvSpPr>
            <a:spLocks noGrp="1"/>
          </p:cNvSpPr>
          <p:nvPr>
            <p:ph type="sldNum" sz="quarter" idx="11"/>
          </p:nvPr>
        </p:nvSpPr>
        <p:spPr/>
        <p:txBody>
          <a:bodyPr/>
          <a:lstStyle/>
          <a:p>
            <a:pPr>
              <a:defRPr/>
            </a:pPr>
            <a:fld id="{24FFA06D-2CE8-E94C-B075-B275E7F149AB}" type="slidenum">
              <a:rPr lang="zh-CN" altLang="en-US" smtClean="0"/>
              <a:t>‹#›</a:t>
            </a:fld>
            <a:r>
              <a:rPr lang="en-US" altLang="zh-CN" smtClean="0"/>
              <a:t>/51</a:t>
            </a:r>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1">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44005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a:solidFill>
                  <a:srgbClr val="C00000"/>
                </a:solidFill>
                <a:latin typeface="微软雅黑" panose="020B0503020204020204" pitchFamily="34" charset="-122"/>
                <a:ea typeface="微软雅黑" panose="020B0503020204020204" pitchFamily="34" charset="-122"/>
              </a:rPr>
              <a:t>5.1 </a:t>
            </a:r>
            <a:r>
              <a:rPr lang="zh-CN" altLang="en-US" sz="2800">
                <a:solidFill>
                  <a:srgbClr val="C00000"/>
                </a:solidFill>
                <a:latin typeface="微软雅黑" panose="020B0503020204020204" pitchFamily="34" charset="-122"/>
                <a:ea typeface="微软雅黑" panose="020B0503020204020204" pitchFamily="34" charset="-122"/>
              </a:rPr>
              <a:t>循环概述</a:t>
            </a:r>
          </a:p>
        </p:txBody>
      </p:sp>
      <p:pic>
        <p:nvPicPr>
          <p:cNvPr id="3" name="图片 9" descr="Untitled.png">
            <a:hlinkClick r:id="rId2" action="ppaction://hlinksldjump"/>
          </p:cNvPr>
          <p:cNvPicPr>
            <a:picLocks noChangeAspect="1"/>
          </p:cNvPicPr>
          <p:nvPr userDrawn="1"/>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448684" y="6183321"/>
            <a:ext cx="695316"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50720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a:solidFill>
                  <a:srgbClr val="C00000"/>
                </a:solidFill>
                <a:latin typeface="微软雅黑" panose="020B0503020204020204" pitchFamily="34" charset="-122"/>
                <a:ea typeface="微软雅黑" panose="020B0503020204020204" pitchFamily="34" charset="-122"/>
              </a:rPr>
              <a:t>5.2 </a:t>
            </a:r>
            <a:r>
              <a:rPr lang="zh-CN" altLang="en-US" sz="2800">
                <a:solidFill>
                  <a:srgbClr val="C00000"/>
                </a:solidFill>
                <a:latin typeface="微软雅黑" panose="020B0503020204020204" pitchFamily="34" charset="-122"/>
                <a:ea typeface="微软雅黑" panose="020B0503020204020204" pitchFamily="34" charset="-122"/>
              </a:rPr>
              <a:t>循环实现</a:t>
            </a:r>
          </a:p>
        </p:txBody>
      </p:sp>
      <p:pic>
        <p:nvPicPr>
          <p:cNvPr id="3" name="图片 9" descr="Untitled.png">
            <a:hlinkClick r:id="rId2" action="ppaction://hlinksldjump"/>
          </p:cNvPr>
          <p:cNvPicPr>
            <a:picLocks noChangeAspect="1"/>
          </p:cNvPicPr>
          <p:nvPr userDrawn="1"/>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448684" y="6183321"/>
            <a:ext cx="695316"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3">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44005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a:solidFill>
                  <a:srgbClr val="C00000"/>
                </a:solidFill>
                <a:latin typeface="微软雅黑" panose="020B0503020204020204" pitchFamily="34" charset="-122"/>
                <a:ea typeface="微软雅黑" panose="020B0503020204020204" pitchFamily="34" charset="-122"/>
              </a:rPr>
              <a:t>5.3 </a:t>
            </a:r>
            <a:r>
              <a:rPr lang="zh-CN" altLang="en-US" sz="2800">
                <a:solidFill>
                  <a:srgbClr val="C00000"/>
                </a:solidFill>
                <a:latin typeface="微软雅黑" panose="020B0503020204020204" pitchFamily="34" charset="-122"/>
                <a:ea typeface="微软雅黑" panose="020B0503020204020204" pitchFamily="34" charset="-122"/>
              </a:rPr>
              <a:t>循环结构综合举例</a:t>
            </a:r>
          </a:p>
        </p:txBody>
      </p:sp>
      <p:pic>
        <p:nvPicPr>
          <p:cNvPr id="3" name="图片 9" descr="Untitled.png">
            <a:hlinkClick r:id="rId2" action="ppaction://hlinksldjump"/>
          </p:cNvPr>
          <p:cNvPicPr>
            <a:picLocks noChangeAspect="1"/>
          </p:cNvPicPr>
          <p:nvPr userDrawn="1"/>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448684" y="6183321"/>
            <a:ext cx="695316"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矩形 11"/>
          <p:cNvSpPr/>
          <p:nvPr userDrawn="1"/>
        </p:nvSpPr>
        <p:spPr>
          <a:xfrm>
            <a:off x="0" y="6503988"/>
            <a:ext cx="9144000" cy="354012"/>
          </a:xfrm>
          <a:prstGeom prst="rect">
            <a:avLst/>
          </a:prstGeom>
          <a:solidFill>
            <a:srgbClr val="BA0D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a:p>
        </p:txBody>
      </p:sp>
      <p:sp>
        <p:nvSpPr>
          <p:cNvPr id="1027" name="文本框 12"/>
          <p:cNvSpPr txBox="1">
            <a:spLocks noChangeArrowheads="1"/>
          </p:cNvSpPr>
          <p:nvPr userDrawn="1"/>
        </p:nvSpPr>
        <p:spPr bwMode="auto">
          <a:xfrm>
            <a:off x="5148263" y="6503988"/>
            <a:ext cx="3240087"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algn="ctr" eaLnBrk="1" hangingPunct="1">
              <a:lnSpc>
                <a:spcPct val="120000"/>
              </a:lnSpc>
              <a:spcBef>
                <a:spcPct val="20000"/>
              </a:spcBef>
              <a:buFont typeface="Wingdings" panose="05000000000000000000" pitchFamily="2" charset="2"/>
              <a:buNone/>
            </a:pPr>
            <a:r>
              <a:rPr lang="en-US" altLang="zh-CN" sz="1200">
                <a:solidFill>
                  <a:schemeClr val="bg1"/>
                </a:solidFill>
                <a:latin typeface="Verdana" panose="020B0804030504040204" charset="0"/>
              </a:rPr>
              <a:t>C</a:t>
            </a:r>
            <a:r>
              <a:rPr lang="zh-CN" altLang="en-US" sz="1200">
                <a:solidFill>
                  <a:schemeClr val="bg1"/>
                </a:solidFill>
                <a:latin typeface="Verdana" panose="020B0804030504040204" charset="0"/>
              </a:rPr>
              <a:t>语言程序设计 </a:t>
            </a:r>
            <a:r>
              <a:rPr lang="en-US" altLang="zh-CN" sz="1200">
                <a:solidFill>
                  <a:schemeClr val="bg1"/>
                </a:solidFill>
                <a:latin typeface="Verdana" panose="020B0804030504040204" charset="0"/>
              </a:rPr>
              <a:t> </a:t>
            </a:r>
            <a:r>
              <a:rPr lang="zh-CN" altLang="en-US" sz="1200">
                <a:solidFill>
                  <a:schemeClr val="bg1"/>
                </a:solidFill>
                <a:latin typeface="Verdana" panose="020B0804030504040204" charset="0"/>
              </a:rPr>
              <a:t>计数学院 林秋月</a:t>
            </a:r>
          </a:p>
        </p:txBody>
      </p:sp>
      <p:sp>
        <p:nvSpPr>
          <p:cNvPr id="1028" name="文本占位符 2"/>
          <p:cNvSpPr>
            <a:spLocks noGrp="1"/>
          </p:cNvSpPr>
          <p:nvPr>
            <p:ph type="body" idx="1"/>
          </p:nvPr>
        </p:nvSpPr>
        <p:spPr bwMode="auto">
          <a:xfrm>
            <a:off x="639763" y="1316038"/>
            <a:ext cx="78867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8" name="直接连接符 7"/>
          <p:cNvCxnSpPr/>
          <p:nvPr userDrawn="1"/>
        </p:nvCxnSpPr>
        <p:spPr>
          <a:xfrm flipV="1">
            <a:off x="0" y="536575"/>
            <a:ext cx="9144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122238"/>
            <a:ext cx="549275" cy="411162"/>
          </a:xfrm>
          <a:prstGeom prst="rect">
            <a:avLst/>
          </a:prstGeom>
          <a:solidFill>
            <a:srgbClr val="BA0D09"/>
          </a:solidFill>
          <a:ln>
            <a:solidFill>
              <a:srgbClr val="BA0D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a:p>
        </p:txBody>
      </p:sp>
      <p:sp>
        <p:nvSpPr>
          <p:cNvPr id="10" name="矩形 9"/>
          <p:cNvSpPr/>
          <p:nvPr userDrawn="1"/>
        </p:nvSpPr>
        <p:spPr>
          <a:xfrm>
            <a:off x="639763" y="122238"/>
            <a:ext cx="150812" cy="41116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a:p>
        </p:txBody>
      </p:sp>
      <p:sp>
        <p:nvSpPr>
          <p:cNvPr id="11" name="矩形 10"/>
          <p:cNvSpPr/>
          <p:nvPr userDrawn="1"/>
        </p:nvSpPr>
        <p:spPr>
          <a:xfrm>
            <a:off x="868363" y="122238"/>
            <a:ext cx="53975" cy="41116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a:p>
        </p:txBody>
      </p:sp>
      <p:sp>
        <p:nvSpPr>
          <p:cNvPr id="4" name="日期占位符 3"/>
          <p:cNvSpPr>
            <a:spLocks noGrp="1"/>
          </p:cNvSpPr>
          <p:nvPr>
            <p:ph type="dt" sz="half" idx="2"/>
          </p:nvPr>
        </p:nvSpPr>
        <p:spPr>
          <a:xfrm>
            <a:off x="223838" y="6508750"/>
            <a:ext cx="2057400" cy="365125"/>
          </a:xfrm>
          <a:prstGeom prst="rect">
            <a:avLst/>
          </a:prstGeom>
        </p:spPr>
        <p:txBody>
          <a:bodyPr vert="horz" lIns="91440" tIns="45720" rIns="91440" bIns="45720" rtlCol="0" anchor="ctr"/>
          <a:lstStyle>
            <a:lvl1pPr algn="l" eaLnBrk="1" hangingPunct="1">
              <a:lnSpc>
                <a:spcPct val="120000"/>
              </a:lnSpc>
              <a:spcBef>
                <a:spcPct val="20000"/>
              </a:spcBef>
              <a:buFont typeface="Wingdings" panose="05000000000000000000" pitchFamily="2" charset="2"/>
              <a:buNone/>
              <a:defRPr sz="900">
                <a:solidFill>
                  <a:schemeClr val="bg1">
                    <a:lumMod val="95000"/>
                  </a:schemeClr>
                </a:solidFill>
                <a:latin typeface="微软雅黑" panose="020B0503020204020204" pitchFamily="34" charset="-122"/>
                <a:ea typeface="微软雅黑" panose="020B0503020204020204" pitchFamily="34" charset="-122"/>
              </a:defRPr>
            </a:lvl1pPr>
          </a:lstStyle>
          <a:p>
            <a:pPr>
              <a:defRPr/>
            </a:pPr>
            <a:fld id="{F76F75B9-8EFC-2343-9D21-F607A1379F29}" type="datetime1">
              <a:rPr lang="zh-CN" altLang="en-US"/>
              <a:t>2024/10/25</a:t>
            </a:fld>
            <a:endParaRPr lang="en-US" altLang="zh-CN" dirty="0"/>
          </a:p>
        </p:txBody>
      </p:sp>
      <p:sp>
        <p:nvSpPr>
          <p:cNvPr id="6" name="灯片编号占位符 5"/>
          <p:cNvSpPr>
            <a:spLocks noGrp="1"/>
          </p:cNvSpPr>
          <p:nvPr>
            <p:ph type="sldNum" sz="quarter" idx="4"/>
          </p:nvPr>
        </p:nvSpPr>
        <p:spPr>
          <a:xfrm>
            <a:off x="8243888" y="6508750"/>
            <a:ext cx="698500" cy="365125"/>
          </a:xfrm>
          <a:prstGeom prst="rect">
            <a:avLst/>
          </a:prstGeom>
        </p:spPr>
        <p:txBody>
          <a:bodyPr vert="horz" lIns="91440" tIns="45720" rIns="91440" bIns="45720" rtlCol="0" anchor="ctr"/>
          <a:lstStyle>
            <a:lvl1pPr algn="r" eaLnBrk="1" hangingPunct="1">
              <a:lnSpc>
                <a:spcPct val="120000"/>
              </a:lnSpc>
              <a:spcBef>
                <a:spcPct val="20000"/>
              </a:spcBef>
              <a:buFont typeface="Wingdings" panose="05000000000000000000" pitchFamily="2" charset="2"/>
              <a:buNone/>
              <a:defRPr sz="900">
                <a:solidFill>
                  <a:schemeClr val="bg1">
                    <a:lumMod val="95000"/>
                  </a:schemeClr>
                </a:solidFill>
                <a:latin typeface="微软雅黑" panose="020B0503020204020204" pitchFamily="34" charset="-122"/>
                <a:ea typeface="微软雅黑" panose="020B0503020204020204" pitchFamily="34" charset="-122"/>
              </a:defRPr>
            </a:lvl1pPr>
          </a:lstStyle>
          <a:p>
            <a:pPr>
              <a:defRPr/>
            </a:pPr>
            <a:fld id="{24FFA06D-2CE8-E94C-B075-B275E7F149AB}" type="slidenum">
              <a:rPr lang="zh-CN" altLang="en-US"/>
              <a:t>‹#›</a:t>
            </a:fld>
            <a:r>
              <a:rPr lang="en-US" altLang="zh-CN"/>
              <a:t>/51</a:t>
            </a:r>
            <a:endParaRPr lang="zh-CN" altLang="en-US" dirty="0"/>
          </a:p>
        </p:txBody>
      </p:sp>
      <p:sp>
        <p:nvSpPr>
          <p:cNvPr id="13" name="灯片编号占位符 5"/>
          <p:cNvSpPr txBox="1"/>
          <p:nvPr userDrawn="1"/>
        </p:nvSpPr>
        <p:spPr>
          <a:xfrm>
            <a:off x="3275892" y="6503989"/>
            <a:ext cx="1296108" cy="354012"/>
          </a:xfrm>
          <a:prstGeom prst="rect">
            <a:avLst/>
          </a:prstGeom>
        </p:spPr>
        <p:txBody>
          <a:bodyPr vert="horz" wrap="square" lIns="91440" tIns="45720" rIns="91440" bIns="45720" numCol="1" anchor="ctr" anchorCtr="0" compatLnSpc="1"/>
          <a:lstStyle>
            <a:defPPr>
              <a:defRPr lang="zh-CN"/>
            </a:defPPr>
            <a:lvl1pPr algn="r" rtl="0" fontAlgn="base">
              <a:lnSpc>
                <a:spcPct val="120000"/>
              </a:lnSpc>
              <a:spcBef>
                <a:spcPct val="20000"/>
              </a:spcBef>
              <a:spcAft>
                <a:spcPct val="0"/>
              </a:spcAft>
              <a:buFont typeface="Wingdings" panose="05000000000000000000" pitchFamily="2" charset="2"/>
              <a:buNone/>
              <a:defRPr sz="1800" b="1" kern="1200">
                <a:solidFill>
                  <a:schemeClr val="tx1"/>
                </a:solidFill>
                <a:latin typeface="Arial" panose="020B0604020202090204"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2pPr>
            <a:lvl3pPr marL="9144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3pPr>
            <a:lvl4pPr marL="13716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4pPr>
            <a:lvl5pPr marL="18288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4000"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sz="4000"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sz="4000"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sz="4000" kern="1200">
                <a:solidFill>
                  <a:schemeClr val="tx1"/>
                </a:solidFill>
                <a:latin typeface="Arial" panose="020B0604020202090204" pitchFamily="34" charset="0"/>
                <a:ea typeface="宋体" pitchFamily="2" charset="-122"/>
                <a:cs typeface="+mn-cs"/>
              </a:defRPr>
            </a:lvl9pPr>
          </a:lstStyle>
          <a:p>
            <a:pPr algn="l"/>
            <a:fld id="{5EC82932-3671-4E3E-9F10-87CEB810067F}" type="slidenum">
              <a:rPr lang="zh-CN" altLang="en-US" smtClean="0"/>
              <a:t>‹#›</a:t>
            </a:fld>
            <a:r>
              <a:rPr lang="en-US" altLang="zh-CN" dirty="0" smtClean="0">
                <a:latin typeface="微软雅黑" panose="020B0503020204020204" pitchFamily="34" charset="-122"/>
                <a:ea typeface="宋体" pitchFamily="2" charset="-122"/>
              </a:rPr>
              <a:t>/73</a:t>
            </a:r>
            <a:endParaRPr lang="en-US" altLang="en-US" dirty="0">
              <a:latin typeface="微软雅黑" panose="020B0503020204020204" pitchFamily="34" charset="-122"/>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p:transition>
  <p:timing>
    <p:tnLst>
      <p:par>
        <p:cTn id="1" dur="indefinite" restart="never" nodeType="tmRoot"/>
      </p:par>
    </p:tnLst>
  </p:timing>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35838;&#20869;&#20363;&#39064;/chapter5_2_sum2.c"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Layout" Target="../slideLayouts/slideLayout3.xml"/><Relationship Id="rId5" Type="http://schemas.openxmlformats.org/officeDocument/2006/relationships/tags" Target="../tags/tag42.xml"/><Relationship Id="rId4" Type="http://schemas.openxmlformats.org/officeDocument/2006/relationships/tags" Target="../tags/tag41.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hyperlink" Target="&#35838;&#20869;&#20363;&#39064;/chapter5_1_3igitsdowhile.c"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35838;&#20869;&#20363;&#39064;/chapter5_3_average.c"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7.xml"/><Relationship Id="rId7" Type="http://schemas.openxmlformats.org/officeDocument/2006/relationships/slide" Target="slide37.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34.xml"/><Relationship Id="rId5" Type="http://schemas.openxmlformats.org/officeDocument/2006/relationships/slide" Target="slide22.xml"/><Relationship Id="rId10" Type="http://schemas.openxmlformats.org/officeDocument/2006/relationships/slide" Target="slide55.xml"/><Relationship Id="rId4" Type="http://schemas.openxmlformats.org/officeDocument/2006/relationships/slide" Target="slide11.xml"/><Relationship Id="rId9" Type="http://schemas.openxmlformats.org/officeDocument/2006/relationships/slide" Target="slide46.xml"/></Relationships>
</file>

<file path=ppt/slides/_rels/slide20.xml.rels><?xml version="1.0" encoding="UTF-8" standalone="yes"?>
<Relationships xmlns="http://schemas.openxmlformats.org/package/2006/relationships"><Relationship Id="rId2" Type="http://schemas.openxmlformats.org/officeDocument/2006/relationships/hyperlink" Target="&#35838;&#20869;&#20363;&#39064;/chapter5_4_guess.c"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35838;&#20869;&#20363;&#39064;/chapter5_5_inverse2.c" TargetMode="External"/><Relationship Id="rId2" Type="http://schemas.openxmlformats.org/officeDocument/2006/relationships/hyperlink" Target="&#35838;&#20869;&#20363;&#39064;/chapter5_5_inverse.c" TargetMode="Externa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hyperlink" Target="&#35838;&#20869;&#20363;&#39064;/chapter5_2_sum3.c"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47" Type="http://schemas.openxmlformats.org/officeDocument/2006/relationships/tags" Target="../tags/tag89.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9" Type="http://schemas.openxmlformats.org/officeDocument/2006/relationships/tags" Target="../tags/tag71.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45" Type="http://schemas.openxmlformats.org/officeDocument/2006/relationships/tags" Target="../tags/tag87.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tags" Target="../tags/tag86.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tags" Target="../tags/tag85.xml"/><Relationship Id="rId48" Type="http://schemas.openxmlformats.org/officeDocument/2006/relationships/slideLayout" Target="../slideLayouts/slideLayout3.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 Id="rId46" Type="http://schemas.openxmlformats.org/officeDocument/2006/relationships/tags" Target="../tags/tag88.xml"/><Relationship Id="rId20" Type="http://schemas.openxmlformats.org/officeDocument/2006/relationships/tags" Target="../tags/tag62.xml"/><Relationship Id="rId41" Type="http://schemas.openxmlformats.org/officeDocument/2006/relationships/tags" Target="../tags/tag8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3" Type="http://schemas.openxmlformats.org/officeDocument/2006/relationships/tags" Target="../tags/tag102.xml"/><Relationship Id="rId18" Type="http://schemas.openxmlformats.org/officeDocument/2006/relationships/tags" Target="../tags/tag107.xml"/><Relationship Id="rId26" Type="http://schemas.openxmlformats.org/officeDocument/2006/relationships/tags" Target="../tags/tag115.xml"/><Relationship Id="rId39" Type="http://schemas.openxmlformats.org/officeDocument/2006/relationships/tags" Target="../tags/tag128.xml"/><Relationship Id="rId21" Type="http://schemas.openxmlformats.org/officeDocument/2006/relationships/tags" Target="../tags/tag110.xml"/><Relationship Id="rId34" Type="http://schemas.openxmlformats.org/officeDocument/2006/relationships/tags" Target="../tags/tag123.xml"/><Relationship Id="rId42" Type="http://schemas.openxmlformats.org/officeDocument/2006/relationships/tags" Target="../tags/tag131.xml"/><Relationship Id="rId47" Type="http://schemas.openxmlformats.org/officeDocument/2006/relationships/tags" Target="../tags/tag136.xml"/><Relationship Id="rId50" Type="http://schemas.openxmlformats.org/officeDocument/2006/relationships/slideLayout" Target="../slideLayouts/slideLayout3.xml"/><Relationship Id="rId7" Type="http://schemas.openxmlformats.org/officeDocument/2006/relationships/tags" Target="../tags/tag96.xml"/><Relationship Id="rId2" Type="http://schemas.openxmlformats.org/officeDocument/2006/relationships/tags" Target="../tags/tag91.xml"/><Relationship Id="rId16" Type="http://schemas.openxmlformats.org/officeDocument/2006/relationships/tags" Target="../tags/tag105.xml"/><Relationship Id="rId29" Type="http://schemas.openxmlformats.org/officeDocument/2006/relationships/tags" Target="../tags/tag118.xml"/><Relationship Id="rId11" Type="http://schemas.openxmlformats.org/officeDocument/2006/relationships/tags" Target="../tags/tag100.xml"/><Relationship Id="rId24" Type="http://schemas.openxmlformats.org/officeDocument/2006/relationships/tags" Target="../tags/tag113.xml"/><Relationship Id="rId32" Type="http://schemas.openxmlformats.org/officeDocument/2006/relationships/tags" Target="../tags/tag121.xml"/><Relationship Id="rId37" Type="http://schemas.openxmlformats.org/officeDocument/2006/relationships/tags" Target="../tags/tag126.xml"/><Relationship Id="rId40" Type="http://schemas.openxmlformats.org/officeDocument/2006/relationships/tags" Target="../tags/tag129.xml"/><Relationship Id="rId45" Type="http://schemas.openxmlformats.org/officeDocument/2006/relationships/tags" Target="../tags/tag134.xml"/><Relationship Id="rId5" Type="http://schemas.openxmlformats.org/officeDocument/2006/relationships/tags" Target="../tags/tag94.xml"/><Relationship Id="rId15" Type="http://schemas.openxmlformats.org/officeDocument/2006/relationships/tags" Target="../tags/tag104.xml"/><Relationship Id="rId23" Type="http://schemas.openxmlformats.org/officeDocument/2006/relationships/tags" Target="../tags/tag112.xml"/><Relationship Id="rId28" Type="http://schemas.openxmlformats.org/officeDocument/2006/relationships/tags" Target="../tags/tag117.xml"/><Relationship Id="rId36" Type="http://schemas.openxmlformats.org/officeDocument/2006/relationships/tags" Target="../tags/tag125.xml"/><Relationship Id="rId49" Type="http://schemas.openxmlformats.org/officeDocument/2006/relationships/tags" Target="../tags/tag138.xml"/><Relationship Id="rId10" Type="http://schemas.openxmlformats.org/officeDocument/2006/relationships/tags" Target="../tags/tag99.xml"/><Relationship Id="rId19" Type="http://schemas.openxmlformats.org/officeDocument/2006/relationships/tags" Target="../tags/tag108.xml"/><Relationship Id="rId31" Type="http://schemas.openxmlformats.org/officeDocument/2006/relationships/tags" Target="../tags/tag120.xml"/><Relationship Id="rId44" Type="http://schemas.openxmlformats.org/officeDocument/2006/relationships/tags" Target="../tags/tag133.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 Id="rId22" Type="http://schemas.openxmlformats.org/officeDocument/2006/relationships/tags" Target="../tags/tag111.xml"/><Relationship Id="rId27" Type="http://schemas.openxmlformats.org/officeDocument/2006/relationships/tags" Target="../tags/tag116.xml"/><Relationship Id="rId30" Type="http://schemas.openxmlformats.org/officeDocument/2006/relationships/tags" Target="../tags/tag119.xml"/><Relationship Id="rId35" Type="http://schemas.openxmlformats.org/officeDocument/2006/relationships/tags" Target="../tags/tag124.xml"/><Relationship Id="rId43" Type="http://schemas.openxmlformats.org/officeDocument/2006/relationships/tags" Target="../tags/tag132.xml"/><Relationship Id="rId48" Type="http://schemas.openxmlformats.org/officeDocument/2006/relationships/tags" Target="../tags/tag137.xml"/><Relationship Id="rId8" Type="http://schemas.openxmlformats.org/officeDocument/2006/relationships/tags" Target="../tags/tag97.xml"/><Relationship Id="rId3" Type="http://schemas.openxmlformats.org/officeDocument/2006/relationships/tags" Target="../tags/tag92.xml"/><Relationship Id="rId12" Type="http://schemas.openxmlformats.org/officeDocument/2006/relationships/tags" Target="../tags/tag101.xml"/><Relationship Id="rId17" Type="http://schemas.openxmlformats.org/officeDocument/2006/relationships/tags" Target="../tags/tag106.xml"/><Relationship Id="rId25" Type="http://schemas.openxmlformats.org/officeDocument/2006/relationships/tags" Target="../tags/tag114.xml"/><Relationship Id="rId33" Type="http://schemas.openxmlformats.org/officeDocument/2006/relationships/tags" Target="../tags/tag122.xml"/><Relationship Id="rId38" Type="http://schemas.openxmlformats.org/officeDocument/2006/relationships/tags" Target="../tags/tag127.xml"/><Relationship Id="rId46" Type="http://schemas.openxmlformats.org/officeDocument/2006/relationships/tags" Target="../tags/tag135.xml"/><Relationship Id="rId20" Type="http://schemas.openxmlformats.org/officeDocument/2006/relationships/tags" Target="../tags/tag109.xml"/><Relationship Id="rId41" Type="http://schemas.openxmlformats.org/officeDocument/2006/relationships/tags" Target="../tags/tag130.xml"/><Relationship Id="rId1" Type="http://schemas.openxmlformats.org/officeDocument/2006/relationships/tags" Target="../tags/tag90.xml"/><Relationship Id="rId6" Type="http://schemas.openxmlformats.org/officeDocument/2006/relationships/tags" Target="../tags/tag9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35838;&#20869;&#20363;&#39064;/chapter5_6_prime.c" TargetMode="Externa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slideLayout" Target="../slideLayouts/slideLayout3.xml"/><Relationship Id="rId4" Type="http://schemas.openxmlformats.org/officeDocument/2006/relationships/tags" Target="../tags/tag14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hyperlink" Target="&#35838;&#20869;&#20363;&#39064;/chapter5_6_prime1.c" TargetMode="External"/><Relationship Id="rId2" Type="http://schemas.openxmlformats.org/officeDocument/2006/relationships/tags" Target="../tags/tag143.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35838;&#20869;&#20363;&#39064;/chapter5_6_prime2.c"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slideLayout" Target="../slideLayouts/slideLayout3.xml"/><Relationship Id="rId4" Type="http://schemas.openxmlformats.org/officeDocument/2006/relationships/tags" Target="../tags/tag1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slideLayout" Target="../slideLayouts/slideLayout3.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s/_rels/slide5.xml.rels><?xml version="1.0" encoding="UTF-8" standalone="yes"?>
<Relationships xmlns="http://schemas.openxmlformats.org/package/2006/relationships"><Relationship Id="rId3" Type="http://schemas.openxmlformats.org/officeDocument/2006/relationships/hyperlink" Target="&#35838;&#20869;&#20363;&#39064;/chapter5_1_digitsif.c"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35838;&#20869;&#20363;&#39064;/chapter5_6_prime3.c"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35838;&#20869;&#20363;&#39064;/chapter5_7_sum.c" TargetMode="Externa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27.wmf"/><Relationship Id="rId4" Type="http://schemas.openxmlformats.org/officeDocument/2006/relationships/oleObject" Target="../embeddings/oleObject4.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6.bin"/><Relationship Id="rId4" Type="http://schemas.openxmlformats.org/officeDocument/2006/relationships/image" Target="../media/image28.wmf"/></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31.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35838;&#20869;&#20363;&#39064;/chapter5_1_1digitsif.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35838;&#20869;&#20363;&#39064;/chapter5_1_2digitswhile.c"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hyperlink" Target="&#35838;&#20869;&#20363;&#39064;/chapter5_8_cocks.c" TargetMode="Externa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hyperlink" Target="&#35838;&#20869;&#20363;&#39064;/chapter5_9_gcd2.c" TargetMode="External"/><Relationship Id="rId2" Type="http://schemas.openxmlformats.org/officeDocument/2006/relationships/hyperlink" Target="&#35838;&#20869;&#20363;&#39064;/chapter5_9_gcd1.c" TargetMode="Externa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hyperlink" Target="&#35838;&#20869;&#20363;&#39064;/chapter5_10_separate.c"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notesSlide" Target="../notesSlides/notesSlide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hyperlink" Target="&#35838;&#20869;&#20363;&#39064;/chapter5_2_sum.c" TargetMode="Externa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slideLayout" Target="../slideLayouts/slideLayout3.xml"/><Relationship Id="rId2" Type="http://schemas.openxmlformats.org/officeDocument/2006/relationships/tags" Target="../tags/tag22.xml"/><Relationship Id="rId16" Type="http://schemas.openxmlformats.org/officeDocument/2006/relationships/tags" Target="../tags/tag36.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tags" Target="../tags/tag35.xml"/><Relationship Id="rId10" Type="http://schemas.openxmlformats.org/officeDocument/2006/relationships/tags" Target="../tags/tag30.xml"/><Relationship Id="rId19" Type="http://schemas.openxmlformats.org/officeDocument/2006/relationships/image" Target="../media/image7.png"/><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9500"/>
            <a:ext cx="9144000" cy="2951163"/>
          </a:xfrm>
          <a:prstGeom prst="rect">
            <a:avLst/>
          </a:prstGeom>
          <a:gradFill flip="none" rotWithShape="1">
            <a:gsLst>
              <a:gs pos="0">
                <a:srgbClr val="BA0D09">
                  <a:shade val="30000"/>
                  <a:satMod val="115000"/>
                </a:srgbClr>
              </a:gs>
              <a:gs pos="50000">
                <a:srgbClr val="BA0D09">
                  <a:shade val="67500"/>
                  <a:satMod val="115000"/>
                </a:srgbClr>
              </a:gs>
              <a:gs pos="100000">
                <a:srgbClr val="BA0D0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dirty="0"/>
          </a:p>
          <a:p>
            <a:pPr algn="ctr" eaLnBrk="1" hangingPunct="1">
              <a:lnSpc>
                <a:spcPct val="120000"/>
              </a:lnSpc>
              <a:spcBef>
                <a:spcPct val="20000"/>
              </a:spcBef>
              <a:buFont typeface="Wingdings" panose="05000000000000000000" pitchFamily="2" charset="2"/>
              <a:buChar char="Ø"/>
              <a:defRPr/>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 y="3205163"/>
            <a:ext cx="4048125" cy="2095500"/>
          </a:xfrm>
          <a:prstGeom prst="rect">
            <a:avLst/>
          </a:prstGeom>
          <a:ln>
            <a:noFill/>
          </a:ln>
          <a:effectLst>
            <a:softEdge rad="112500"/>
          </a:effectLst>
        </p:spPr>
      </p:pic>
      <p:sp>
        <p:nvSpPr>
          <p:cNvPr id="147458" name="WordArt 2"/>
          <p:cNvSpPr>
            <a:spLocks noChangeArrowheads="1" noChangeShapeType="1"/>
          </p:cNvSpPr>
          <p:nvPr/>
        </p:nvSpPr>
        <p:spPr bwMode="auto">
          <a:xfrm>
            <a:off x="2339752" y="2636912"/>
            <a:ext cx="6552728" cy="938769"/>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138"/>
              </a:avLst>
            </a:prstTxWarp>
          </a:bodyPr>
          <a:lstStyle/>
          <a:p>
            <a:pPr algn="ctr" eaLnBrk="1" hangingPunct="1">
              <a:lnSpc>
                <a:spcPct val="120000"/>
              </a:lnSpc>
              <a:spcBef>
                <a:spcPct val="20000"/>
              </a:spcBef>
              <a:buFont typeface="Wingdings" panose="05000000000000000000" pitchFamily="2" charset="2"/>
              <a:buNone/>
              <a:defRPr/>
            </a:pPr>
            <a:r>
              <a:rPr lang="en-US" altLang="zh-CN" sz="5400" dirty="0">
                <a:ln w="0"/>
                <a:solidFill>
                  <a:schemeClr val="bg1">
                    <a:lumMod val="95000"/>
                  </a:schemeClr>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5.</a:t>
            </a:r>
            <a:r>
              <a:rPr lang="zh-CN" altLang="en-US" sz="5400" dirty="0">
                <a:ln w="0"/>
                <a:solidFill>
                  <a:schemeClr val="bg1">
                    <a:lumMod val="95000"/>
                  </a:schemeClr>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循环程序设计</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0" y="-353377"/>
            <a:ext cx="309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53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536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53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5" name="Rectangle 2"/>
          <p:cNvSpPr>
            <a:spLocks noChangeArrowheads="1"/>
          </p:cNvSpPr>
          <p:nvPr/>
        </p:nvSpPr>
        <p:spPr bwMode="auto">
          <a:xfrm>
            <a:off x="3522663" y="115888"/>
            <a:ext cx="306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while</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
        <p:nvSpPr>
          <p:cNvPr id="12290" name="Rectangle 3"/>
          <p:cNvSpPr>
            <a:spLocks noChangeArrowheads="1"/>
          </p:cNvSpPr>
          <p:nvPr>
            <p:custDataLst>
              <p:tags r:id="rId1"/>
            </p:custDataLst>
          </p:nvPr>
        </p:nvSpPr>
        <p:spPr bwMode="auto">
          <a:xfrm>
            <a:off x="472440" y="718820"/>
            <a:ext cx="8211820" cy="505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40000"/>
              </a:lnSpc>
              <a:spcBef>
                <a:spcPct val="0"/>
              </a:spcBef>
              <a:buFont typeface="Wingdings" panose="05000000000000000000" pitchFamily="2" charset="2"/>
              <a:buChar char="Ø"/>
            </a:pPr>
            <a:r>
              <a:rPr lang="zh-CN" altLang="en-US" sz="3200" dirty="0">
                <a:latin typeface="微软雅黑" charset="0"/>
                <a:ea typeface="微软雅黑" charset="0"/>
                <a:cs typeface="微软雅黑" charset="0"/>
              </a:rPr>
              <a:t>注意</a:t>
            </a:r>
            <a:r>
              <a:rPr lang="zh-CN" altLang="zh-CN" sz="3200" dirty="0">
                <a:latin typeface="微软雅黑" charset="0"/>
                <a:ea typeface="微软雅黑" charset="0"/>
                <a:cs typeface="微软雅黑" charset="0"/>
              </a:rPr>
              <a:t>：</a:t>
            </a:r>
          </a:p>
          <a:p>
            <a:pPr lvl="1">
              <a:lnSpc>
                <a:spcPct val="120000"/>
              </a:lnSpc>
              <a:buFont typeface="Wingdings" panose="05000000000000000000" charset="0"/>
              <a:buChar char=""/>
            </a:pPr>
            <a:r>
              <a:rPr lang="zh-CN" altLang="en-US" sz="2800" b="0">
                <a:latin typeface="微软雅黑" charset="0"/>
                <a:ea typeface="微软雅黑" charset="0"/>
                <a:cs typeface="微软雅黑" charset="0"/>
                <a:sym typeface="+mn-ea"/>
              </a:rPr>
              <a:t>循环体如果包含一个以上的语句，应该用花括弧括起来，以</a:t>
            </a:r>
            <a:r>
              <a:rPr lang="zh-CN" altLang="en-US" sz="2800">
                <a:solidFill>
                  <a:srgbClr val="FF0000"/>
                </a:solidFill>
                <a:latin typeface="微软雅黑" charset="0"/>
                <a:ea typeface="微软雅黑" charset="0"/>
                <a:cs typeface="微软雅黑" charset="0"/>
                <a:sym typeface="+mn-ea"/>
              </a:rPr>
              <a:t>复合语句</a:t>
            </a:r>
            <a:r>
              <a:rPr lang="zh-CN" altLang="en-US" sz="2800" b="0">
                <a:latin typeface="微软雅黑" charset="0"/>
                <a:ea typeface="微软雅黑" charset="0"/>
                <a:cs typeface="微软雅黑" charset="0"/>
                <a:sym typeface="+mn-ea"/>
              </a:rPr>
              <a:t>形式出现。如果不加花括弧，则 </a:t>
            </a:r>
            <a:r>
              <a:rPr lang="en-US" altLang="zh-CN" sz="2800" b="0">
                <a:solidFill>
                  <a:srgbClr val="0000FF"/>
                </a:solidFill>
                <a:latin typeface="微软雅黑" charset="0"/>
                <a:ea typeface="微软雅黑" charset="0"/>
                <a:cs typeface="微软雅黑" charset="0"/>
                <a:sym typeface="+mn-ea"/>
              </a:rPr>
              <a:t>while</a:t>
            </a:r>
            <a:r>
              <a:rPr lang="zh-CN" altLang="en-US" sz="2800" b="0">
                <a:latin typeface="微软雅黑" charset="0"/>
                <a:ea typeface="微软雅黑" charset="0"/>
                <a:cs typeface="微软雅黑" charset="0"/>
                <a:sym typeface="+mn-ea"/>
              </a:rPr>
              <a:t>语句的范围只到 </a:t>
            </a:r>
            <a:r>
              <a:rPr lang="en-US" altLang="zh-CN" sz="2800" b="0">
                <a:solidFill>
                  <a:srgbClr val="0000FF"/>
                </a:solidFill>
                <a:latin typeface="微软雅黑" charset="0"/>
                <a:ea typeface="微软雅黑" charset="0"/>
                <a:cs typeface="微软雅黑" charset="0"/>
                <a:sym typeface="+mn-ea"/>
              </a:rPr>
              <a:t>while</a:t>
            </a:r>
            <a:r>
              <a:rPr lang="zh-CN" altLang="en-US" sz="2800" b="0">
                <a:latin typeface="微软雅黑" charset="0"/>
                <a:ea typeface="微软雅黑" charset="0"/>
                <a:cs typeface="微软雅黑" charset="0"/>
                <a:sym typeface="+mn-ea"/>
              </a:rPr>
              <a:t>后面第一个分号处。</a:t>
            </a:r>
          </a:p>
          <a:p>
            <a:pPr lvl="1">
              <a:lnSpc>
                <a:spcPct val="120000"/>
              </a:lnSpc>
              <a:buFont typeface="Wingdings" panose="05000000000000000000" charset="0"/>
              <a:buChar char=""/>
            </a:pPr>
            <a:r>
              <a:rPr lang="zh-CN" altLang="en-US" sz="2800" b="0">
                <a:latin typeface="微软雅黑" charset="0"/>
                <a:ea typeface="微软雅黑" charset="0"/>
                <a:cs typeface="微软雅黑" charset="0"/>
                <a:sym typeface="+mn-ea"/>
              </a:rPr>
              <a:t>在循环体中应有使循环趋向于结束的语句。如果无此语句，则</a:t>
            </a:r>
            <a:r>
              <a:rPr lang="en-US" altLang="zh-CN" sz="2800" b="0">
                <a:latin typeface="微软雅黑" charset="0"/>
                <a:ea typeface="微软雅黑" charset="0"/>
                <a:cs typeface="微软雅黑" charset="0"/>
                <a:sym typeface="+mn-ea"/>
              </a:rPr>
              <a:t>i</a:t>
            </a:r>
            <a:r>
              <a:rPr lang="zh-CN" altLang="en-US" sz="2800" b="0">
                <a:latin typeface="微软雅黑" charset="0"/>
                <a:ea typeface="微软雅黑" charset="0"/>
                <a:cs typeface="微软雅黑" charset="0"/>
                <a:sym typeface="+mn-ea"/>
              </a:rPr>
              <a:t>的值始终不改变，循环永不结束。 </a:t>
            </a:r>
            <a:endParaRPr lang="zh-CN" altLang="en-US" sz="2800" b="0" dirty="0">
              <a:latin typeface="微软雅黑" charset="0"/>
              <a:ea typeface="微软雅黑" charset="0"/>
              <a:cs typeface="微软雅黑" charset="0"/>
              <a:sym typeface="+mn-ea"/>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684530" y="621030"/>
            <a:ext cx="7734935" cy="268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 typeface="Wingdings" panose="05000000000000000000" pitchFamily="2" charset="2"/>
              <a:buChar char="Ø"/>
            </a:pPr>
            <a:r>
              <a:rPr lang="en-US" altLang="zh-CN" sz="3200" dirty="0">
                <a:solidFill>
                  <a:schemeClr val="tx1"/>
                </a:solidFill>
                <a:latin typeface="微软雅黑" charset="0"/>
                <a:ea typeface="微软雅黑" charset="0"/>
                <a:cs typeface="微软雅黑" charset="0"/>
              </a:rPr>
              <a:t>do...while</a:t>
            </a:r>
            <a:r>
              <a:rPr lang="zh-CN" altLang="en-US" sz="3200" dirty="0">
                <a:solidFill>
                  <a:schemeClr val="tx1"/>
                </a:solidFill>
                <a:latin typeface="微软雅黑" charset="0"/>
                <a:ea typeface="微软雅黑" charset="0"/>
                <a:cs typeface="微软雅黑" charset="0"/>
              </a:rPr>
              <a:t>语句</a:t>
            </a:r>
            <a:r>
              <a:rPr lang="zh-CN" altLang="zh-CN" sz="3200" dirty="0">
                <a:solidFill>
                  <a:schemeClr val="tx1"/>
                </a:solidFill>
                <a:latin typeface="微软雅黑" charset="0"/>
                <a:ea typeface="微软雅黑" charset="0"/>
                <a:cs typeface="微软雅黑" charset="0"/>
              </a:rPr>
              <a:t>一般形式：</a:t>
            </a:r>
          </a:p>
          <a:p>
            <a:pPr eaLnBrk="1" hangingPunct="1">
              <a:lnSpc>
                <a:spcPct val="100000"/>
              </a:lnSpc>
              <a:spcBef>
                <a:spcPct val="0"/>
              </a:spcBef>
              <a:buFontTx/>
              <a:buNone/>
            </a:pPr>
            <a:r>
              <a:rPr lang="en-US" altLang="zh-CN" sz="3200" dirty="0">
                <a:solidFill>
                  <a:schemeClr val="tx1"/>
                </a:solidFill>
                <a:latin typeface="微软雅黑" charset="0"/>
                <a:ea typeface="微软雅黑" charset="0"/>
                <a:cs typeface="微软雅黑" charset="0"/>
              </a:rPr>
              <a:t>           do</a:t>
            </a:r>
          </a:p>
          <a:p>
            <a:pPr eaLnBrk="1" hangingPunct="1">
              <a:lnSpc>
                <a:spcPct val="100000"/>
              </a:lnSpc>
              <a:spcBef>
                <a:spcPct val="0"/>
              </a:spcBef>
              <a:buFontTx/>
              <a:buNone/>
            </a:pPr>
            <a:r>
              <a:rPr lang="zh-CN" altLang="en-US" sz="3200" dirty="0">
                <a:solidFill>
                  <a:schemeClr val="tx1"/>
                </a:solidFill>
                <a:latin typeface="微软雅黑" charset="0"/>
                <a:ea typeface="微软雅黑" charset="0"/>
                <a:cs typeface="微软雅黑" charset="0"/>
              </a:rPr>
              <a:t>		   </a:t>
            </a:r>
            <a:r>
              <a:rPr lang="en-US" altLang="zh-CN" sz="3200" dirty="0">
                <a:solidFill>
                  <a:schemeClr val="tx1"/>
                </a:solidFill>
                <a:latin typeface="微软雅黑" charset="0"/>
                <a:ea typeface="微软雅黑" charset="0"/>
                <a:cs typeface="微软雅黑" charset="0"/>
              </a:rPr>
              <a:t>{</a:t>
            </a:r>
            <a:endParaRPr lang="zh-CN" altLang="zh-CN" sz="3200" dirty="0">
              <a:solidFill>
                <a:schemeClr val="tx1"/>
              </a:solidFill>
              <a:latin typeface="微软雅黑" charset="0"/>
              <a:ea typeface="微软雅黑" charset="0"/>
              <a:cs typeface="微软雅黑" charset="0"/>
            </a:endParaRPr>
          </a:p>
          <a:p>
            <a:pPr eaLnBrk="1" hangingPunct="1">
              <a:lnSpc>
                <a:spcPct val="100000"/>
              </a:lnSpc>
              <a:spcBef>
                <a:spcPct val="0"/>
              </a:spcBef>
              <a:buFontTx/>
              <a:buNone/>
            </a:pPr>
            <a:r>
              <a:rPr lang="en-US" altLang="zh-CN" sz="3200" dirty="0">
                <a:solidFill>
                  <a:schemeClr val="tx1"/>
                </a:solidFill>
                <a:latin typeface="微软雅黑" charset="0"/>
                <a:ea typeface="微软雅黑" charset="0"/>
                <a:cs typeface="微软雅黑" charset="0"/>
              </a:rPr>
              <a:t>                  </a:t>
            </a:r>
            <a:r>
              <a:rPr lang="zh-CN" altLang="en-US" sz="3200" dirty="0" smtClean="0">
                <a:solidFill>
                  <a:schemeClr val="tx1"/>
                </a:solidFill>
                <a:latin typeface="微软雅黑" charset="0"/>
                <a:ea typeface="微软雅黑" charset="0"/>
                <a:cs typeface="微软雅黑" charset="0"/>
              </a:rPr>
              <a:t>循环体</a:t>
            </a:r>
            <a:r>
              <a:rPr lang="zh-CN" altLang="zh-CN" sz="3200" dirty="0" smtClean="0">
                <a:solidFill>
                  <a:schemeClr val="tx1"/>
                </a:solidFill>
                <a:latin typeface="微软雅黑" charset="0"/>
                <a:ea typeface="微软雅黑" charset="0"/>
                <a:cs typeface="微软雅黑" charset="0"/>
              </a:rPr>
              <a:t>语</a:t>
            </a:r>
            <a:r>
              <a:rPr lang="zh-CN" altLang="zh-CN" sz="3200" dirty="0">
                <a:solidFill>
                  <a:schemeClr val="tx1"/>
                </a:solidFill>
                <a:latin typeface="微软雅黑" charset="0"/>
                <a:ea typeface="微软雅黑" charset="0"/>
                <a:cs typeface="微软雅黑" charset="0"/>
              </a:rPr>
              <a:t>句</a:t>
            </a:r>
          </a:p>
          <a:p>
            <a:pPr eaLnBrk="1" hangingPunct="1">
              <a:lnSpc>
                <a:spcPct val="100000"/>
              </a:lnSpc>
              <a:spcBef>
                <a:spcPct val="0"/>
              </a:spcBef>
              <a:buFontTx/>
              <a:buNone/>
            </a:pPr>
            <a:r>
              <a:rPr lang="en-US" altLang="zh-CN" sz="3200" dirty="0">
                <a:solidFill>
                  <a:schemeClr val="tx1"/>
                </a:solidFill>
                <a:latin typeface="微软雅黑" charset="0"/>
                <a:ea typeface="微软雅黑" charset="0"/>
                <a:cs typeface="微软雅黑" charset="0"/>
              </a:rPr>
              <a:t>           }while </a:t>
            </a:r>
            <a:r>
              <a:rPr lang="en-US" altLang="zh-CN" sz="3200" dirty="0" smtClean="0">
                <a:solidFill>
                  <a:schemeClr val="tx1"/>
                </a:solidFill>
                <a:latin typeface="微软雅黑" charset="0"/>
                <a:ea typeface="微软雅黑" charset="0"/>
                <a:cs typeface="微软雅黑" charset="0"/>
              </a:rPr>
              <a:t>(</a:t>
            </a:r>
            <a:r>
              <a:rPr lang="zh-CN" altLang="zh-CN" sz="3200" dirty="0" smtClean="0">
                <a:solidFill>
                  <a:schemeClr val="tx1"/>
                </a:solidFill>
                <a:latin typeface="微软雅黑" charset="0"/>
                <a:ea typeface="微软雅黑" charset="0"/>
                <a:cs typeface="微软雅黑" charset="0"/>
              </a:rPr>
              <a:t>表达式</a:t>
            </a:r>
            <a:r>
              <a:rPr lang="en-US" altLang="zh-CN" sz="3200" dirty="0" smtClean="0">
                <a:solidFill>
                  <a:schemeClr val="tx1"/>
                </a:solidFill>
                <a:latin typeface="微软雅黑" charset="0"/>
                <a:ea typeface="微软雅黑" charset="0"/>
                <a:cs typeface="微软雅黑" charset="0"/>
              </a:rPr>
              <a:t>) </a:t>
            </a:r>
            <a:r>
              <a:rPr lang="zh-CN" altLang="zh-CN" sz="3200" dirty="0">
                <a:solidFill>
                  <a:schemeClr val="tx1"/>
                </a:solidFill>
                <a:latin typeface="微软雅黑" charset="0"/>
                <a:ea typeface="微软雅黑" charset="0"/>
                <a:cs typeface="微软雅黑" charset="0"/>
              </a:rPr>
              <a:t>；</a:t>
            </a:r>
          </a:p>
        </p:txBody>
      </p:sp>
      <p:grpSp>
        <p:nvGrpSpPr>
          <p:cNvPr id="21524" name="Group 20"/>
          <p:cNvGrpSpPr/>
          <p:nvPr/>
        </p:nvGrpSpPr>
        <p:grpSpPr bwMode="auto">
          <a:xfrm>
            <a:off x="1763078" y="3427730"/>
            <a:ext cx="4932362" cy="2881313"/>
            <a:chOff x="2653" y="1842"/>
            <a:chExt cx="3107" cy="1815"/>
          </a:xfrm>
        </p:grpSpPr>
        <p:pic>
          <p:nvPicPr>
            <p:cNvPr id="16390" name="Picture 18" descr="f3"/>
            <p:cNvPicPr>
              <a:picLocks noChangeAspect="1" noChangeArrowheads="1"/>
            </p:cNvPicPr>
            <p:nvPr/>
          </p:nvPicPr>
          <p:blipFill>
            <a:blip r:embed="rId2" cstate="print">
              <a:extLst>
                <a:ext uri="{28A0092B-C50C-407E-A947-70E740481C1C}">
                  <a14:useLocalDpi xmlns:a14="http://schemas.microsoft.com/office/drawing/2010/main" val="0"/>
                </a:ext>
              </a:extLst>
            </a:blip>
            <a:srcRect b="12383"/>
            <a:stretch>
              <a:fillRect/>
            </a:stretch>
          </p:blipFill>
          <p:spPr bwMode="auto">
            <a:xfrm>
              <a:off x="2653" y="1888"/>
              <a:ext cx="3107"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99"/>
                  </a:solidFill>
                  <a:miter lim="800000"/>
                  <a:headEnd/>
                  <a:tailEnd/>
                </a14:hiddenLine>
              </a:ext>
            </a:extLst>
          </p:spPr>
        </p:pic>
        <p:sp>
          <p:nvSpPr>
            <p:cNvPr id="16391" name="Line 19"/>
            <p:cNvSpPr>
              <a:spLocks noChangeShapeType="1"/>
            </p:cNvSpPr>
            <p:nvPr/>
          </p:nvSpPr>
          <p:spPr bwMode="auto">
            <a:xfrm>
              <a:off x="3658" y="1842"/>
              <a:ext cx="0" cy="182"/>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8"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dirty="0">
                <a:solidFill>
                  <a:srgbClr val="800000"/>
                </a:solidFill>
                <a:latin typeface="微软雅黑" charset="0"/>
                <a:ea typeface="微软雅黑" charset="0"/>
                <a:cs typeface="微软雅黑" charset="0"/>
              </a:rPr>
              <a:t>—— do…while</a:t>
            </a:r>
            <a:r>
              <a:rPr lang="zh-CN" altLang="zh-CN" sz="2500" dirty="0">
                <a:solidFill>
                  <a:srgbClr val="800000"/>
                </a:solidFill>
                <a:latin typeface="微软雅黑" charset="0"/>
                <a:ea typeface="微软雅黑" charset="0"/>
                <a:cs typeface="微软雅黑" charset="0"/>
              </a:rPr>
              <a:t>语句实现</a:t>
            </a:r>
            <a:endParaRPr lang="zh-CN" altLang="en-US" sz="2500" dirty="0">
              <a:solidFill>
                <a:srgbClr val="800000"/>
              </a:solidFill>
              <a:latin typeface="微软雅黑" charset="0"/>
              <a:ea typeface="微软雅黑" charset="0"/>
              <a:cs typeface="微软雅黑" charset="0"/>
            </a:endParaRPr>
          </a:p>
        </p:txBody>
      </p:sp>
      <p:sp>
        <p:nvSpPr>
          <p:cNvPr id="3" name="椭圆 2"/>
          <p:cNvSpPr/>
          <p:nvPr/>
        </p:nvSpPr>
        <p:spPr>
          <a:xfrm>
            <a:off x="5004440" y="2721203"/>
            <a:ext cx="408529" cy="49216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21524"/>
                                        </p:tgtEl>
                                        <p:attrNameLst>
                                          <p:attrName>style.visibility</p:attrName>
                                        </p:attrNameLst>
                                      </p:cBhvr>
                                      <p:to>
                                        <p:strVal val="visible"/>
                                      </p:to>
                                    </p:set>
                                    <p:animEffect transition="in" filter="slide(fromBottom)">
                                      <p:cBhvr>
                                        <p:cTn id="21" dur="500"/>
                                        <p:tgtEl>
                                          <p:spTgt spid="2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txBox="1">
            <a:spLocks noChangeArrowheads="1"/>
          </p:cNvSpPr>
          <p:nvPr/>
        </p:nvSpPr>
        <p:spPr bwMode="auto">
          <a:xfrm>
            <a:off x="611505" y="981075"/>
            <a:ext cx="7715250" cy="197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40000"/>
              </a:lnSpc>
              <a:spcBef>
                <a:spcPct val="20000"/>
              </a:spcBef>
              <a:buFont typeface="Wingdings" panose="05000000000000000000" pitchFamily="2" charset="2"/>
              <a:buChar char="Ø"/>
            </a:pPr>
            <a:r>
              <a:rPr lang="zh-CN" altLang="en-US" sz="2800" dirty="0">
                <a:latin typeface="微软雅黑" charset="0"/>
                <a:ea typeface="微软雅黑" charset="0"/>
              </a:rPr>
              <a:t>执行方式</a:t>
            </a:r>
            <a:r>
              <a:rPr lang="zh-CN" altLang="zh-CN" sz="2800" dirty="0">
                <a:latin typeface="微软雅黑" charset="0"/>
                <a:ea typeface="微软雅黑" charset="0"/>
              </a:rPr>
              <a:t>：先无条件地执行循环体，</a:t>
            </a:r>
            <a:r>
              <a:rPr lang="zh-CN" altLang="en-US" sz="2800" dirty="0">
                <a:latin typeface="微软雅黑" charset="0"/>
                <a:ea typeface="微软雅黑" charset="0"/>
              </a:rPr>
              <a:t>再</a:t>
            </a:r>
            <a:r>
              <a:rPr lang="zh-CN" altLang="zh-CN" sz="2800" dirty="0">
                <a:latin typeface="微软雅黑" charset="0"/>
                <a:ea typeface="微软雅黑" charset="0"/>
              </a:rPr>
              <a:t>判断循环条件</a:t>
            </a:r>
            <a:r>
              <a:rPr lang="zh-CN" altLang="zh-CN" sz="2800" dirty="0" smtClean="0">
                <a:latin typeface="微软雅黑" charset="0"/>
                <a:ea typeface="微软雅黑" charset="0"/>
              </a:rPr>
              <a:t>是否成立</a:t>
            </a:r>
            <a:r>
              <a:rPr lang="zh-CN" altLang="en-US" sz="2800" dirty="0" smtClean="0">
                <a:latin typeface="微软雅黑" charset="0"/>
                <a:ea typeface="微软雅黑" charset="0"/>
              </a:rPr>
              <a:t>，如果成立</a:t>
            </a:r>
            <a:r>
              <a:rPr lang="zh-CN" altLang="en-US" sz="2800" dirty="0">
                <a:latin typeface="微软雅黑" charset="0"/>
                <a:ea typeface="微软雅黑" charset="0"/>
              </a:rPr>
              <a:t>继续执行循环，不</a:t>
            </a:r>
            <a:r>
              <a:rPr lang="zh-CN" altLang="en-US" sz="2800" dirty="0" smtClean="0">
                <a:latin typeface="微软雅黑" charset="0"/>
                <a:ea typeface="微软雅黑" charset="0"/>
              </a:rPr>
              <a:t>成立则结束</a:t>
            </a:r>
            <a:r>
              <a:rPr lang="zh-CN" altLang="en-US" sz="2800" dirty="0">
                <a:latin typeface="微软雅黑" charset="0"/>
                <a:ea typeface="微软雅黑" charset="0"/>
              </a:rPr>
              <a:t>循环</a:t>
            </a:r>
            <a:endParaRPr lang="en-US" altLang="zh-CN" sz="2800" dirty="0">
              <a:latin typeface="微软雅黑" charset="0"/>
              <a:ea typeface="微软雅黑" charset="0"/>
            </a:endParaRPr>
          </a:p>
        </p:txBody>
      </p:sp>
      <p:sp>
        <p:nvSpPr>
          <p:cNvPr id="8"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dirty="0">
                <a:solidFill>
                  <a:srgbClr val="800000"/>
                </a:solidFill>
                <a:latin typeface="微软雅黑" charset="0"/>
                <a:ea typeface="微软雅黑" charset="0"/>
                <a:cs typeface="微软雅黑" charset="0"/>
              </a:rPr>
              <a:t>—— do…while</a:t>
            </a:r>
            <a:r>
              <a:rPr lang="zh-CN" altLang="zh-CN" sz="2500" dirty="0">
                <a:solidFill>
                  <a:srgbClr val="800000"/>
                </a:solidFill>
                <a:latin typeface="微软雅黑" charset="0"/>
                <a:ea typeface="微软雅黑" charset="0"/>
                <a:cs typeface="微软雅黑" charset="0"/>
              </a:rPr>
              <a:t>语句实现</a:t>
            </a:r>
            <a:endParaRPr lang="zh-CN" altLang="en-US" sz="2500" dirty="0">
              <a:solidFill>
                <a:srgbClr val="800000"/>
              </a:solidFill>
              <a:latin typeface="微软雅黑" charset="0"/>
              <a:ea typeface="微软雅黑" charset="0"/>
              <a:cs typeface="微软雅黑" charset="0"/>
            </a:endParaRPr>
          </a:p>
        </p:txBody>
      </p:sp>
      <p:sp>
        <p:nvSpPr>
          <p:cNvPr id="9" name="TextBox 12"/>
          <p:cNvSpPr txBox="1">
            <a:spLocks noChangeArrowheads="1"/>
          </p:cNvSpPr>
          <p:nvPr/>
        </p:nvSpPr>
        <p:spPr bwMode="auto">
          <a:xfrm>
            <a:off x="859313" y="3428732"/>
            <a:ext cx="7999511" cy="1770380"/>
          </a:xfrm>
          <a:prstGeom prst="rect">
            <a:avLst/>
          </a:prstGeom>
          <a:noFill/>
          <a:ln w="19050">
            <a:solidFill>
              <a:srgbClr val="00FF00"/>
            </a:solidFill>
            <a:miter lim="800000"/>
          </a:ln>
          <a:extLst>
            <a:ext uri="{909E8E84-426E-40DD-AFC4-6F175D3DCCD1}">
              <a14:hiddenFill xmlns:a14="http://schemas.microsoft.com/office/drawing/2010/main">
                <a:solidFill>
                  <a:schemeClr val="bg1"/>
                </a:solidFill>
              </a14:hiddenFill>
            </a:ext>
          </a:extLst>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marL="457200" indent="-457200" eaLnBrk="1" hangingPunct="1">
              <a:lnSpc>
                <a:spcPct val="130000"/>
              </a:lnSpc>
              <a:spcBef>
                <a:spcPct val="0"/>
              </a:spcBef>
              <a:buFont typeface="Wingdings" panose="05000000000000000000" charset="0"/>
              <a:buChar char=""/>
            </a:pPr>
            <a:r>
              <a:rPr lang="zh-CN" altLang="en-US" sz="2800" dirty="0">
                <a:latin typeface="微软雅黑" charset="0"/>
                <a:ea typeface="微软雅黑" charset="0"/>
              </a:rPr>
              <a:t>条件满足时，不断重复执行循环体</a:t>
            </a:r>
            <a:endParaRPr lang="en-US" altLang="zh-CN" sz="2800" dirty="0">
              <a:latin typeface="微软雅黑" charset="0"/>
              <a:ea typeface="微软雅黑" charset="0"/>
            </a:endParaRPr>
          </a:p>
          <a:p>
            <a:pPr marL="457200" indent="-457200" eaLnBrk="1" hangingPunct="1">
              <a:lnSpc>
                <a:spcPct val="130000"/>
              </a:lnSpc>
              <a:spcBef>
                <a:spcPct val="0"/>
              </a:spcBef>
              <a:buFont typeface="Wingdings" panose="05000000000000000000" charset="0"/>
              <a:buChar char=""/>
            </a:pPr>
            <a:r>
              <a:rPr lang="zh-CN" altLang="zh-CN" sz="2800" dirty="0" smtClean="0">
                <a:solidFill>
                  <a:srgbClr val="FF0000"/>
                </a:solidFill>
                <a:latin typeface="微软雅黑" charset="0"/>
                <a:ea typeface="微软雅黑" charset="0"/>
              </a:rPr>
              <a:t>先</a:t>
            </a:r>
            <a:r>
              <a:rPr lang="zh-CN" altLang="en-US" sz="2800" dirty="0" smtClean="0">
                <a:solidFill>
                  <a:srgbClr val="FF0000"/>
                </a:solidFill>
                <a:latin typeface="微软雅黑" charset="0"/>
                <a:ea typeface="微软雅黑" charset="0"/>
              </a:rPr>
              <a:t>执行</a:t>
            </a:r>
            <a:r>
              <a:rPr lang="zh-CN" altLang="en-US" sz="2800" dirty="0" smtClean="0">
                <a:latin typeface="微软雅黑" charset="0"/>
                <a:ea typeface="微软雅黑" charset="0"/>
              </a:rPr>
              <a:t>循环体</a:t>
            </a:r>
            <a:r>
              <a:rPr lang="zh-CN" altLang="en-US" sz="2800" dirty="0" smtClean="0">
                <a:solidFill>
                  <a:srgbClr val="FF0000"/>
                </a:solidFill>
                <a:latin typeface="微软雅黑" charset="0"/>
                <a:ea typeface="微软雅黑" charset="0"/>
              </a:rPr>
              <a:t>再</a:t>
            </a:r>
            <a:r>
              <a:rPr lang="zh-CN" altLang="zh-CN" sz="2800" dirty="0" smtClean="0">
                <a:solidFill>
                  <a:srgbClr val="FF0000"/>
                </a:solidFill>
                <a:latin typeface="微软雅黑" charset="0"/>
                <a:ea typeface="微软雅黑" charset="0"/>
              </a:rPr>
              <a:t>判断</a:t>
            </a:r>
            <a:r>
              <a:rPr lang="zh-CN" altLang="zh-CN" sz="2800" dirty="0" smtClean="0">
                <a:latin typeface="微软雅黑" charset="0"/>
                <a:ea typeface="微软雅黑" charset="0"/>
              </a:rPr>
              <a:t>条件表达式，</a:t>
            </a:r>
            <a:r>
              <a:rPr lang="zh-CN" altLang="en-US" sz="2800" dirty="0" smtClean="0">
                <a:solidFill>
                  <a:srgbClr val="9D138D"/>
                </a:solidFill>
                <a:latin typeface="微软雅黑" charset="0"/>
                <a:ea typeface="微软雅黑" charset="0"/>
              </a:rPr>
              <a:t>所以循环体至少执行一次</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txBox="1">
            <a:spLocks noChangeArrowheads="1"/>
          </p:cNvSpPr>
          <p:nvPr/>
        </p:nvSpPr>
        <p:spPr bwMode="auto">
          <a:xfrm>
            <a:off x="928688" y="646113"/>
            <a:ext cx="585787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3200" b="0" dirty="0">
                <a:latin typeface="微软雅黑" charset="0"/>
                <a:ea typeface="微软雅黑" charset="0"/>
              </a:rPr>
              <a:t>#include &lt;</a:t>
            </a:r>
            <a:r>
              <a:rPr lang="en-US" altLang="zh-CN" sz="3200" b="0" dirty="0" err="1">
                <a:latin typeface="微软雅黑" charset="0"/>
                <a:ea typeface="微软雅黑" charset="0"/>
              </a:rPr>
              <a:t>stdio.h</a:t>
            </a:r>
            <a:r>
              <a:rPr lang="en-US" altLang="zh-CN" sz="3200" b="0" dirty="0">
                <a:latin typeface="微软雅黑" charset="0"/>
                <a:ea typeface="微软雅黑" charset="0"/>
              </a:rPr>
              <a:t>&gt;</a:t>
            </a:r>
            <a:endParaRPr lang="zh-CN" altLang="zh-CN" sz="3200" b="0" dirty="0">
              <a:latin typeface="微软雅黑" charset="0"/>
              <a:ea typeface="微软雅黑" charset="0"/>
            </a:endParaRPr>
          </a:p>
          <a:p>
            <a:pPr eaLnBrk="1" hangingPunct="1">
              <a:lnSpc>
                <a:spcPct val="100000"/>
              </a:lnSpc>
              <a:spcBef>
                <a:spcPct val="0"/>
              </a:spcBef>
              <a:buFontTx/>
              <a:buNone/>
            </a:pPr>
            <a:r>
              <a:rPr lang="en-US" altLang="zh-CN" sz="3200" b="0" dirty="0" err="1">
                <a:latin typeface="微软雅黑" charset="0"/>
                <a:ea typeface="微软雅黑" charset="0"/>
              </a:rPr>
              <a:t>int</a:t>
            </a:r>
            <a:r>
              <a:rPr lang="en-US" altLang="zh-CN" sz="3200" b="0" dirty="0">
                <a:latin typeface="微软雅黑" charset="0"/>
                <a:ea typeface="微软雅黑" charset="0"/>
              </a:rPr>
              <a:t> main()</a:t>
            </a:r>
            <a:endParaRPr lang="zh-CN" altLang="zh-CN" sz="3200" b="0" dirty="0">
              <a:latin typeface="微软雅黑" charset="0"/>
              <a:ea typeface="微软雅黑" charset="0"/>
            </a:endParaRPr>
          </a:p>
          <a:p>
            <a:pPr eaLnBrk="1" hangingPunct="1">
              <a:lnSpc>
                <a:spcPct val="100000"/>
              </a:lnSpc>
              <a:spcBef>
                <a:spcPct val="0"/>
              </a:spcBef>
              <a:buFontTx/>
              <a:buNone/>
            </a:pPr>
            <a:r>
              <a:rPr lang="en-US" altLang="zh-CN" sz="3200" b="0" dirty="0">
                <a:latin typeface="微软雅黑" charset="0"/>
                <a:ea typeface="微软雅黑" charset="0"/>
              </a:rPr>
              <a:t>{</a:t>
            </a:r>
          </a:p>
          <a:p>
            <a:pPr eaLnBrk="1" hangingPunct="1">
              <a:lnSpc>
                <a:spcPct val="100000"/>
              </a:lnSpc>
              <a:spcBef>
                <a:spcPct val="0"/>
              </a:spcBef>
              <a:buFontTx/>
              <a:buNone/>
            </a:pPr>
            <a:r>
              <a:rPr lang="en-US" altLang="zh-CN" sz="3200" b="0" dirty="0">
                <a:latin typeface="微软雅黑" charset="0"/>
                <a:ea typeface="微软雅黑" charset="0"/>
              </a:rPr>
              <a:t>   </a:t>
            </a:r>
            <a:r>
              <a:rPr lang="en-US" altLang="zh-CN" sz="3200" b="0" dirty="0" err="1">
                <a:latin typeface="微软雅黑" charset="0"/>
                <a:ea typeface="微软雅黑" charset="0"/>
              </a:rPr>
              <a:t>int</a:t>
            </a:r>
            <a:r>
              <a:rPr lang="en-US" altLang="zh-CN" sz="3200" b="0" dirty="0">
                <a:latin typeface="微软雅黑" charset="0"/>
                <a:ea typeface="微软雅黑" charset="0"/>
              </a:rPr>
              <a:t> </a:t>
            </a:r>
            <a:r>
              <a:rPr lang="en-US" altLang="zh-CN" sz="3200" b="0" dirty="0" err="1">
                <a:latin typeface="微软雅黑" charset="0"/>
                <a:ea typeface="微软雅黑" charset="0"/>
              </a:rPr>
              <a:t>i</a:t>
            </a:r>
            <a:r>
              <a:rPr lang="en-US" altLang="zh-CN" sz="3200" b="0" dirty="0">
                <a:latin typeface="微软雅黑" charset="0"/>
                <a:ea typeface="微软雅黑" charset="0"/>
              </a:rPr>
              <a:t>=1,sum=0;</a:t>
            </a:r>
            <a:endParaRPr lang="zh-CN" altLang="zh-CN" sz="3200" b="0" dirty="0">
              <a:latin typeface="微软雅黑" charset="0"/>
              <a:ea typeface="微软雅黑" charset="0"/>
            </a:endParaRPr>
          </a:p>
          <a:p>
            <a:pPr eaLnBrk="1" hangingPunct="1">
              <a:lnSpc>
                <a:spcPct val="100000"/>
              </a:lnSpc>
              <a:spcBef>
                <a:spcPct val="0"/>
              </a:spcBef>
              <a:buFontTx/>
              <a:buNone/>
            </a:pPr>
            <a:r>
              <a:rPr lang="en-US" altLang="zh-CN" sz="3200" b="0" dirty="0">
                <a:latin typeface="微软雅黑" charset="0"/>
                <a:ea typeface="微软雅黑" charset="0"/>
              </a:rPr>
              <a:t>   </a:t>
            </a:r>
            <a:r>
              <a:rPr lang="en-US" altLang="zh-CN" sz="3200" b="0" dirty="0">
                <a:solidFill>
                  <a:srgbClr val="9D138D"/>
                </a:solidFill>
                <a:latin typeface="微软雅黑" charset="0"/>
                <a:ea typeface="微软雅黑" charset="0"/>
              </a:rPr>
              <a:t>do </a:t>
            </a:r>
            <a:endParaRPr lang="zh-CN" altLang="zh-CN" sz="3200" b="0" dirty="0">
              <a:solidFill>
                <a:srgbClr val="9D138D"/>
              </a:solidFill>
              <a:latin typeface="微软雅黑" charset="0"/>
              <a:ea typeface="微软雅黑" charset="0"/>
            </a:endParaRPr>
          </a:p>
          <a:p>
            <a:pPr eaLnBrk="1" hangingPunct="1">
              <a:lnSpc>
                <a:spcPct val="100000"/>
              </a:lnSpc>
              <a:spcBef>
                <a:spcPct val="0"/>
              </a:spcBef>
              <a:buFontTx/>
              <a:buNone/>
            </a:pPr>
            <a:r>
              <a:rPr lang="en-US" altLang="zh-CN" sz="3200" b="0" dirty="0">
                <a:solidFill>
                  <a:srgbClr val="9D138D"/>
                </a:solidFill>
                <a:latin typeface="微软雅黑" charset="0"/>
                <a:ea typeface="微软雅黑" charset="0"/>
              </a:rPr>
              <a:t>    {</a:t>
            </a:r>
            <a:endParaRPr lang="zh-CN" altLang="zh-CN" sz="3200" b="0" dirty="0">
              <a:solidFill>
                <a:srgbClr val="9D138D"/>
              </a:solidFill>
              <a:latin typeface="微软雅黑" charset="0"/>
              <a:ea typeface="微软雅黑" charset="0"/>
            </a:endParaRPr>
          </a:p>
          <a:p>
            <a:pPr eaLnBrk="1" hangingPunct="1">
              <a:lnSpc>
                <a:spcPct val="100000"/>
              </a:lnSpc>
              <a:spcBef>
                <a:spcPct val="0"/>
              </a:spcBef>
              <a:buFontTx/>
              <a:buNone/>
            </a:pPr>
            <a:r>
              <a:rPr lang="en-US" altLang="zh-CN" sz="3200" b="0" dirty="0">
                <a:solidFill>
                  <a:srgbClr val="9D138D"/>
                </a:solidFill>
                <a:latin typeface="微软雅黑" charset="0"/>
                <a:ea typeface="微软雅黑" charset="0"/>
              </a:rPr>
              <a:t>       sum=</a:t>
            </a:r>
            <a:r>
              <a:rPr lang="en-US" altLang="zh-CN" sz="3200" b="0" dirty="0" err="1">
                <a:solidFill>
                  <a:srgbClr val="9D138D"/>
                </a:solidFill>
                <a:latin typeface="微软雅黑" charset="0"/>
                <a:ea typeface="微软雅黑" charset="0"/>
              </a:rPr>
              <a:t>sum+i</a:t>
            </a:r>
            <a:r>
              <a:rPr lang="en-US" altLang="zh-CN" sz="3200" b="0" dirty="0">
                <a:solidFill>
                  <a:srgbClr val="9D138D"/>
                </a:solidFill>
                <a:latin typeface="微软雅黑" charset="0"/>
                <a:ea typeface="微软雅黑" charset="0"/>
              </a:rPr>
              <a:t>;</a:t>
            </a:r>
            <a:endParaRPr lang="zh-CN" altLang="zh-CN" sz="3200" b="0" dirty="0">
              <a:solidFill>
                <a:srgbClr val="9D138D"/>
              </a:solidFill>
              <a:latin typeface="微软雅黑" charset="0"/>
              <a:ea typeface="微软雅黑" charset="0"/>
            </a:endParaRPr>
          </a:p>
          <a:p>
            <a:pPr eaLnBrk="1" hangingPunct="1">
              <a:lnSpc>
                <a:spcPct val="100000"/>
              </a:lnSpc>
              <a:spcBef>
                <a:spcPct val="0"/>
              </a:spcBef>
              <a:buFontTx/>
              <a:buNone/>
            </a:pPr>
            <a:r>
              <a:rPr lang="en-US" altLang="zh-CN" sz="3200" b="0" dirty="0">
                <a:solidFill>
                  <a:srgbClr val="9D138D"/>
                </a:solidFill>
                <a:latin typeface="微软雅黑" charset="0"/>
                <a:ea typeface="微软雅黑" charset="0"/>
              </a:rPr>
              <a:t>       </a:t>
            </a:r>
            <a:r>
              <a:rPr lang="en-US" altLang="zh-CN" sz="3200" b="0" dirty="0" err="1">
                <a:solidFill>
                  <a:srgbClr val="9D138D"/>
                </a:solidFill>
                <a:latin typeface="微软雅黑" charset="0"/>
                <a:ea typeface="微软雅黑" charset="0"/>
              </a:rPr>
              <a:t>i</a:t>
            </a:r>
            <a:r>
              <a:rPr lang="en-US" altLang="zh-CN" sz="3200" b="0" dirty="0">
                <a:solidFill>
                  <a:srgbClr val="9D138D"/>
                </a:solidFill>
                <a:latin typeface="微软雅黑" charset="0"/>
                <a:ea typeface="微软雅黑" charset="0"/>
              </a:rPr>
              <a:t>++;</a:t>
            </a:r>
            <a:endParaRPr lang="zh-CN" altLang="zh-CN" sz="3200" b="0" dirty="0">
              <a:solidFill>
                <a:srgbClr val="9D138D"/>
              </a:solidFill>
              <a:latin typeface="微软雅黑" charset="0"/>
              <a:ea typeface="微软雅黑" charset="0"/>
            </a:endParaRPr>
          </a:p>
          <a:p>
            <a:pPr eaLnBrk="1" hangingPunct="1">
              <a:lnSpc>
                <a:spcPct val="100000"/>
              </a:lnSpc>
              <a:spcBef>
                <a:spcPct val="0"/>
              </a:spcBef>
              <a:buFontTx/>
              <a:buNone/>
            </a:pPr>
            <a:r>
              <a:rPr lang="en-US" altLang="zh-CN" sz="3200" b="0" dirty="0">
                <a:solidFill>
                  <a:srgbClr val="9D138D"/>
                </a:solidFill>
                <a:latin typeface="微软雅黑" charset="0"/>
                <a:ea typeface="微软雅黑" charset="0"/>
              </a:rPr>
              <a:t>    }while(</a:t>
            </a:r>
            <a:r>
              <a:rPr lang="en-US" altLang="zh-CN" sz="3200" b="0" dirty="0" err="1">
                <a:solidFill>
                  <a:srgbClr val="9D138D"/>
                </a:solidFill>
                <a:latin typeface="微软雅黑" charset="0"/>
                <a:ea typeface="微软雅黑" charset="0"/>
              </a:rPr>
              <a:t>i</a:t>
            </a:r>
            <a:r>
              <a:rPr lang="en-US" altLang="zh-CN" sz="3200" b="0" dirty="0">
                <a:solidFill>
                  <a:srgbClr val="9D138D"/>
                </a:solidFill>
                <a:latin typeface="微软雅黑" charset="0"/>
                <a:ea typeface="微软雅黑" charset="0"/>
              </a:rPr>
              <a:t>&lt;=100);</a:t>
            </a:r>
            <a:endParaRPr lang="zh-CN" altLang="zh-CN" sz="3200" b="0" dirty="0">
              <a:solidFill>
                <a:srgbClr val="9D138D"/>
              </a:solidFill>
              <a:latin typeface="微软雅黑" charset="0"/>
              <a:ea typeface="微软雅黑" charset="0"/>
            </a:endParaRPr>
          </a:p>
          <a:p>
            <a:pPr eaLnBrk="1" hangingPunct="1">
              <a:lnSpc>
                <a:spcPct val="100000"/>
              </a:lnSpc>
              <a:spcBef>
                <a:spcPct val="0"/>
              </a:spcBef>
              <a:buFontTx/>
              <a:buNone/>
            </a:pPr>
            <a:r>
              <a:rPr lang="en-US" altLang="zh-CN" sz="3200" b="0" dirty="0">
                <a:latin typeface="微软雅黑" charset="0"/>
                <a:ea typeface="微软雅黑" charset="0"/>
              </a:rPr>
              <a:t>    </a:t>
            </a:r>
            <a:r>
              <a:rPr lang="en-US" altLang="zh-CN" sz="3200" b="0" dirty="0" err="1">
                <a:latin typeface="微软雅黑" charset="0"/>
                <a:ea typeface="微软雅黑" charset="0"/>
              </a:rPr>
              <a:t>printf</a:t>
            </a:r>
            <a:r>
              <a:rPr lang="en-US" altLang="zh-CN" sz="3200" b="0" dirty="0">
                <a:latin typeface="微软雅黑" charset="0"/>
                <a:ea typeface="微软雅黑" charset="0"/>
              </a:rPr>
              <a:t>("sum=%d\</a:t>
            </a:r>
            <a:r>
              <a:rPr lang="en-US" altLang="zh-CN" sz="3200" b="0" dirty="0" err="1">
                <a:latin typeface="微软雅黑" charset="0"/>
                <a:ea typeface="微软雅黑" charset="0"/>
              </a:rPr>
              <a:t>n",sum</a:t>
            </a:r>
            <a:r>
              <a:rPr lang="en-US" altLang="zh-CN" sz="3200" b="0" dirty="0">
                <a:latin typeface="微软雅黑" charset="0"/>
                <a:ea typeface="微软雅黑" charset="0"/>
              </a:rPr>
              <a:t>);</a:t>
            </a:r>
            <a:endParaRPr lang="zh-CN" altLang="zh-CN" sz="3200" b="0" dirty="0">
              <a:latin typeface="微软雅黑" charset="0"/>
              <a:ea typeface="微软雅黑" charset="0"/>
            </a:endParaRPr>
          </a:p>
          <a:p>
            <a:pPr eaLnBrk="1" hangingPunct="1">
              <a:lnSpc>
                <a:spcPct val="100000"/>
              </a:lnSpc>
              <a:spcBef>
                <a:spcPct val="0"/>
              </a:spcBef>
              <a:buFontTx/>
              <a:buNone/>
            </a:pPr>
            <a:r>
              <a:rPr lang="en-US" altLang="zh-CN" sz="3200" b="0" dirty="0">
                <a:latin typeface="微软雅黑" charset="0"/>
                <a:ea typeface="微软雅黑" charset="0"/>
              </a:rPr>
              <a:t>    return 0;</a:t>
            </a:r>
            <a:endParaRPr lang="zh-CN" altLang="zh-CN" sz="3200" b="0" dirty="0">
              <a:latin typeface="微软雅黑" charset="0"/>
              <a:ea typeface="微软雅黑" charset="0"/>
            </a:endParaRPr>
          </a:p>
          <a:p>
            <a:pPr eaLnBrk="1" hangingPunct="1">
              <a:lnSpc>
                <a:spcPct val="100000"/>
              </a:lnSpc>
              <a:spcBef>
                <a:spcPct val="0"/>
              </a:spcBef>
              <a:buFontTx/>
              <a:buNone/>
            </a:pPr>
            <a:r>
              <a:rPr lang="en-US" altLang="zh-CN" sz="3200" b="0" dirty="0">
                <a:latin typeface="微软雅黑" charset="0"/>
                <a:ea typeface="微软雅黑" charset="0"/>
              </a:rPr>
              <a:t>}</a:t>
            </a:r>
            <a:endParaRPr lang="zh-CN" altLang="zh-CN" sz="3200" b="0" dirty="0">
              <a:latin typeface="微软雅黑" charset="0"/>
              <a:ea typeface="微软雅黑" charset="0"/>
            </a:endParaRPr>
          </a:p>
        </p:txBody>
      </p:sp>
      <p:sp>
        <p:nvSpPr>
          <p:cNvPr id="1843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238" y="5661025"/>
            <a:ext cx="33480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do…while</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
        <p:nvSpPr>
          <p:cNvPr id="6" name="Rectangle 3"/>
          <p:cNvSpPr txBox="1">
            <a:spLocks noChangeArrowheads="1"/>
          </p:cNvSpPr>
          <p:nvPr/>
        </p:nvSpPr>
        <p:spPr bwMode="auto">
          <a:xfrm>
            <a:off x="279475" y="605353"/>
            <a:ext cx="8468989" cy="5433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None/>
            </a:pPr>
            <a:r>
              <a:rPr lang="zh-CN" altLang="zh-CN" sz="2800" dirty="0" smtClean="0">
                <a:latin typeface="微软雅黑" charset="0"/>
                <a:ea typeface="微软雅黑" charset="0"/>
                <a:cs typeface="微软雅黑" charset="0"/>
              </a:rPr>
              <a:t>【例</a:t>
            </a:r>
            <a:r>
              <a:rPr lang="en-US" altLang="zh-CN" sz="2800" dirty="0" smtClean="0">
                <a:latin typeface="微软雅黑" charset="0"/>
                <a:ea typeface="微软雅黑" charset="0"/>
                <a:cs typeface="微软雅黑" charset="0"/>
              </a:rPr>
              <a:t>5-2</a:t>
            </a:r>
            <a:r>
              <a:rPr lang="zh-CN" altLang="en-US" sz="2800" dirty="0" smtClean="0">
                <a:latin typeface="微软雅黑" charset="0"/>
                <a:ea typeface="微软雅黑" charset="0"/>
                <a:cs typeface="微软雅黑" charset="0"/>
              </a:rPr>
              <a:t>】</a:t>
            </a:r>
            <a:r>
              <a:rPr lang="zh-CN" altLang="zh-CN" sz="2800" dirty="0" smtClean="0">
                <a:latin typeface="微软雅黑" charset="0"/>
                <a:ea typeface="微软雅黑" charset="0"/>
                <a:cs typeface="微软雅黑" charset="0"/>
                <a:hlinkClick r:id="rId3" action="ppaction://hlinkfile"/>
              </a:rPr>
              <a:t>求</a:t>
            </a:r>
            <a:r>
              <a:rPr lang="en-US" altLang="zh-CN" sz="2800" dirty="0" smtClean="0">
                <a:latin typeface="微软雅黑" charset="0"/>
                <a:ea typeface="微软雅黑" charset="0"/>
                <a:cs typeface="微软雅黑" charset="0"/>
                <a:hlinkClick r:id="rId3" action="ppaction://hlinkfile"/>
              </a:rPr>
              <a:t>1+2+3+</a:t>
            </a:r>
            <a:r>
              <a:rPr lang="zh-CN" altLang="zh-CN" sz="2800" dirty="0" smtClean="0">
                <a:latin typeface="微软雅黑" charset="0"/>
                <a:ea typeface="微软雅黑" charset="0"/>
                <a:cs typeface="微软雅黑" charset="0"/>
                <a:hlinkClick r:id="rId3" action="ppaction://hlinkfile"/>
              </a:rPr>
              <a:t>…</a:t>
            </a:r>
            <a:r>
              <a:rPr lang="en-US" altLang="zh-CN" sz="2800" dirty="0" smtClean="0">
                <a:latin typeface="微软雅黑" charset="0"/>
                <a:ea typeface="微软雅黑" charset="0"/>
                <a:cs typeface="微软雅黑" charset="0"/>
                <a:hlinkClick r:id="rId3" action="ppaction://hlinkfile"/>
              </a:rPr>
              <a:t>+100</a:t>
            </a:r>
            <a:r>
              <a:rPr lang="zh-CN" altLang="en-US" sz="2800" dirty="0" smtClean="0">
                <a:latin typeface="微软雅黑" charset="0"/>
                <a:ea typeface="微软雅黑" charset="0"/>
                <a:cs typeface="微软雅黑" charset="0"/>
              </a:rPr>
              <a:t>（</a:t>
            </a:r>
            <a:r>
              <a:rPr lang="en-US" altLang="zh-CN" sz="2800" dirty="0" smtClean="0">
                <a:latin typeface="微软雅黑" charset="0"/>
                <a:ea typeface="微软雅黑" charset="0"/>
                <a:cs typeface="微软雅黑" charset="0"/>
              </a:rPr>
              <a:t>do while</a:t>
            </a:r>
            <a:r>
              <a:rPr lang="zh-CN" altLang="en-US" sz="2800" dirty="0" smtClean="0">
                <a:latin typeface="微软雅黑" charset="0"/>
                <a:ea typeface="微软雅黑" charset="0"/>
                <a:cs typeface="微软雅黑" charset="0"/>
              </a:rPr>
              <a:t>实现）</a:t>
            </a:r>
            <a:endParaRPr lang="en-US" altLang="zh-CN" sz="2800" dirty="0">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blinds(horizontal)">
                                      <p:cBhvr>
                                        <p:cTn id="12"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83431" y="773261"/>
            <a:ext cx="7500937" cy="1071563"/>
          </a:xfrm>
          <a:prstGeom prst="rect">
            <a:avLst/>
          </a:prstGeom>
          <a:noFill/>
          <a:ln w="9525">
            <a:noFill/>
            <a:miter lim="800000"/>
          </a:ln>
        </p:spPr>
        <p:txBody>
          <a:bodyPr/>
          <a:lstStyle>
            <a:lvl1pPr marL="342900" indent="-342900">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marL="457200" indent="-457200">
              <a:lnSpc>
                <a:spcPct val="120000"/>
              </a:lnSpc>
              <a:spcBef>
                <a:spcPct val="20000"/>
              </a:spcBef>
              <a:buFont typeface="Wingdings" panose="05000000000000000000" pitchFamily="2" charset="2"/>
              <a:buChar char="Ø"/>
            </a:pPr>
            <a:r>
              <a:rPr lang="en-US" altLang="zh-CN" dirty="0" smtClean="0">
                <a:latin typeface="微软雅黑" charset="0"/>
                <a:ea typeface="微软雅黑" charset="0"/>
                <a:cs typeface="微软雅黑" charset="0"/>
              </a:rPr>
              <a:t>while</a:t>
            </a:r>
            <a:r>
              <a:rPr lang="zh-CN" altLang="zh-CN" dirty="0">
                <a:latin typeface="微软雅黑" charset="0"/>
                <a:ea typeface="微软雅黑" charset="0"/>
                <a:cs typeface="微软雅黑" charset="0"/>
              </a:rPr>
              <a:t>和</a:t>
            </a:r>
            <a:r>
              <a:rPr lang="en-US" altLang="zh-CN" dirty="0">
                <a:latin typeface="微软雅黑" charset="0"/>
                <a:ea typeface="微软雅黑" charset="0"/>
                <a:cs typeface="微软雅黑" charset="0"/>
              </a:rPr>
              <a:t>do---while</a:t>
            </a:r>
            <a:r>
              <a:rPr lang="zh-CN" altLang="zh-CN" dirty="0">
                <a:latin typeface="微软雅黑" charset="0"/>
                <a:ea typeface="微软雅黑" charset="0"/>
                <a:cs typeface="微软雅黑" charset="0"/>
              </a:rPr>
              <a:t>循环的比较。</a:t>
            </a:r>
            <a:endParaRPr lang="en-US" altLang="zh-CN" dirty="0">
              <a:latin typeface="微软雅黑" charset="0"/>
              <a:ea typeface="微软雅黑" charset="0"/>
              <a:cs typeface="微软雅黑" charset="0"/>
            </a:endParaRPr>
          </a:p>
        </p:txBody>
      </p:sp>
      <p:sp>
        <p:nvSpPr>
          <p:cNvPr id="194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1"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dirty="0">
                <a:solidFill>
                  <a:srgbClr val="800000"/>
                </a:solidFill>
                <a:latin typeface="微软雅黑" charset="0"/>
                <a:ea typeface="微软雅黑" charset="0"/>
                <a:cs typeface="微软雅黑" charset="0"/>
              </a:rPr>
              <a:t>—— do…while</a:t>
            </a:r>
            <a:r>
              <a:rPr lang="zh-CN" altLang="zh-CN" sz="2500" dirty="0">
                <a:solidFill>
                  <a:srgbClr val="800000"/>
                </a:solidFill>
                <a:latin typeface="微软雅黑" charset="0"/>
                <a:ea typeface="微软雅黑" charset="0"/>
                <a:cs typeface="微软雅黑" charset="0"/>
              </a:rPr>
              <a:t>语句实现</a:t>
            </a:r>
            <a:endParaRPr lang="zh-CN" altLang="en-US" sz="2500" dirty="0">
              <a:solidFill>
                <a:srgbClr val="800000"/>
              </a:solidFill>
              <a:latin typeface="微软雅黑" charset="0"/>
              <a:ea typeface="微软雅黑" charset="0"/>
              <a:cs typeface="微软雅黑" charset="0"/>
            </a:endParaRPr>
          </a:p>
        </p:txBody>
      </p:sp>
      <p:pic>
        <p:nvPicPr>
          <p:cNvPr id="12" name="图片 11"/>
          <p:cNvPicPr>
            <a:picLocks noChangeAspect="1"/>
          </p:cNvPicPr>
          <p:nvPr/>
        </p:nvPicPr>
        <p:blipFill>
          <a:blip r:embed="rId2"/>
          <a:stretch>
            <a:fillRect/>
          </a:stretch>
        </p:blipFill>
        <p:spPr>
          <a:xfrm>
            <a:off x="1289007" y="1556792"/>
            <a:ext cx="2765679" cy="4773144"/>
          </a:xfrm>
          <a:prstGeom prst="rect">
            <a:avLst/>
          </a:prstGeom>
        </p:spPr>
      </p:pic>
      <p:pic>
        <p:nvPicPr>
          <p:cNvPr id="14" name="图片 13"/>
          <p:cNvPicPr>
            <a:picLocks noChangeAspect="1"/>
          </p:cNvPicPr>
          <p:nvPr/>
        </p:nvPicPr>
        <p:blipFill>
          <a:blip r:embed="rId3"/>
          <a:stretch>
            <a:fillRect/>
          </a:stretch>
        </p:blipFill>
        <p:spPr>
          <a:xfrm>
            <a:off x="4355976" y="1672680"/>
            <a:ext cx="2765679" cy="4773144"/>
          </a:xfrm>
          <a:prstGeom prst="rect">
            <a:avLst/>
          </a:prstGeom>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83431" y="773261"/>
            <a:ext cx="7500937" cy="1071563"/>
          </a:xfrm>
          <a:prstGeom prst="rect">
            <a:avLst/>
          </a:prstGeom>
          <a:noFill/>
          <a:ln w="9525">
            <a:noFill/>
            <a:miter lim="800000"/>
          </a:ln>
        </p:spPr>
        <p:txBody>
          <a:bodyPr/>
          <a:lstStyle>
            <a:lvl1pPr marL="342900" indent="-342900">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marL="457200" indent="-457200">
              <a:lnSpc>
                <a:spcPct val="120000"/>
              </a:lnSpc>
              <a:spcBef>
                <a:spcPct val="20000"/>
              </a:spcBef>
              <a:buFont typeface="Wingdings" panose="05000000000000000000" pitchFamily="2" charset="2"/>
              <a:buChar char="Ø"/>
            </a:pPr>
            <a:r>
              <a:rPr lang="en-US" altLang="zh-CN" dirty="0" smtClean="0">
                <a:latin typeface="微软雅黑" charset="0"/>
                <a:ea typeface="微软雅黑" charset="0"/>
                <a:cs typeface="微软雅黑" charset="0"/>
              </a:rPr>
              <a:t>while</a:t>
            </a:r>
            <a:r>
              <a:rPr lang="zh-CN" altLang="zh-CN" dirty="0">
                <a:latin typeface="微软雅黑" charset="0"/>
                <a:ea typeface="微软雅黑" charset="0"/>
                <a:cs typeface="微软雅黑" charset="0"/>
              </a:rPr>
              <a:t>和</a:t>
            </a:r>
            <a:r>
              <a:rPr lang="en-US" altLang="zh-CN" dirty="0">
                <a:latin typeface="微软雅黑" charset="0"/>
                <a:ea typeface="微软雅黑" charset="0"/>
                <a:cs typeface="微软雅黑" charset="0"/>
              </a:rPr>
              <a:t>do---while</a:t>
            </a:r>
            <a:r>
              <a:rPr lang="zh-CN" altLang="zh-CN" dirty="0">
                <a:latin typeface="微软雅黑" charset="0"/>
                <a:ea typeface="微软雅黑" charset="0"/>
                <a:cs typeface="微软雅黑" charset="0"/>
              </a:rPr>
              <a:t>循环的比较。</a:t>
            </a:r>
            <a:endParaRPr lang="en-US" altLang="zh-CN" dirty="0">
              <a:latin typeface="微软雅黑" charset="0"/>
              <a:ea typeface="微软雅黑" charset="0"/>
              <a:cs typeface="微软雅黑" charset="0"/>
            </a:endParaRPr>
          </a:p>
        </p:txBody>
      </p:sp>
      <p:sp>
        <p:nvSpPr>
          <p:cNvPr id="194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1"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dirty="0">
                <a:solidFill>
                  <a:srgbClr val="800000"/>
                </a:solidFill>
                <a:latin typeface="微软雅黑" charset="0"/>
                <a:ea typeface="微软雅黑" charset="0"/>
                <a:cs typeface="微软雅黑" charset="0"/>
              </a:rPr>
              <a:t>—— do…while</a:t>
            </a:r>
            <a:r>
              <a:rPr lang="zh-CN" altLang="zh-CN" sz="2500" dirty="0">
                <a:solidFill>
                  <a:srgbClr val="800000"/>
                </a:solidFill>
                <a:latin typeface="微软雅黑" charset="0"/>
                <a:ea typeface="微软雅黑" charset="0"/>
                <a:cs typeface="微软雅黑" charset="0"/>
              </a:rPr>
              <a:t>语句实现</a:t>
            </a:r>
            <a:endParaRPr lang="zh-CN" altLang="en-US" sz="2500" dirty="0">
              <a:solidFill>
                <a:srgbClr val="800000"/>
              </a:solidFill>
              <a:latin typeface="微软雅黑" charset="0"/>
              <a:ea typeface="微软雅黑" charset="0"/>
              <a:cs typeface="微软雅黑" charset="0"/>
            </a:endParaRPr>
          </a:p>
        </p:txBody>
      </p:sp>
      <p:sp>
        <p:nvSpPr>
          <p:cNvPr id="5377" name="Text Box 3"/>
          <p:cNvSpPr/>
          <p:nvPr>
            <p:custDataLst>
              <p:tags r:id="rId1"/>
            </p:custDataLst>
          </p:nvPr>
        </p:nvSpPr>
        <p:spPr>
          <a:xfrm>
            <a:off x="682625" y="1482090"/>
            <a:ext cx="4157980" cy="4154170"/>
          </a:xfrm>
          <a:prstGeom prst="rect">
            <a:avLst/>
          </a:prstGeom>
          <a:noFill/>
          <a:ln w="9525">
            <a:noFill/>
          </a:ln>
        </p:spPr>
        <p:txBody>
          <a:bodyPr wrap="square" anchor="t" anchorCtr="0">
            <a:spAutoFit/>
          </a:bodyPr>
          <a:lstStyle/>
          <a:p>
            <a:r>
              <a:rPr lang="en-US" altLang="zh-CN" sz="2400">
                <a:latin typeface="微软雅黑" charset="0"/>
                <a:ea typeface="微软雅黑" charset="0"/>
              </a:rPr>
              <a:t>int main()</a:t>
            </a:r>
          </a:p>
          <a:p>
            <a:r>
              <a:rPr lang="en-US" altLang="zh-CN" sz="2400">
                <a:latin typeface="微软雅黑" charset="0"/>
                <a:ea typeface="微软雅黑" charset="0"/>
              </a:rPr>
              <a:t>{</a:t>
            </a:r>
          </a:p>
          <a:p>
            <a:r>
              <a:rPr lang="en-US" altLang="zh-CN" sz="2400">
                <a:latin typeface="微软雅黑" charset="0"/>
                <a:ea typeface="微软雅黑" charset="0"/>
              </a:rPr>
              <a:t>   int sum=0,i;</a:t>
            </a:r>
          </a:p>
          <a:p>
            <a:r>
              <a:rPr lang="en-US" altLang="zh-CN" sz="2400">
                <a:latin typeface="微软雅黑" charset="0"/>
                <a:ea typeface="微软雅黑" charset="0"/>
              </a:rPr>
              <a:t>   scanf("%d",&amp;i);</a:t>
            </a:r>
          </a:p>
          <a:p>
            <a:r>
              <a:rPr lang="en-US" altLang="zh-CN" sz="2400">
                <a:latin typeface="微软雅黑" charset="0"/>
                <a:ea typeface="微软雅黑" charset="0"/>
              </a:rPr>
              <a:t>   while (i&lt;=100)</a:t>
            </a:r>
          </a:p>
          <a:p>
            <a:r>
              <a:rPr lang="en-US" altLang="zh-CN" sz="2400">
                <a:latin typeface="微软雅黑" charset="0"/>
                <a:ea typeface="微软雅黑" charset="0"/>
              </a:rPr>
              <a:t>   {</a:t>
            </a:r>
          </a:p>
          <a:p>
            <a:r>
              <a:rPr lang="en-US" altLang="zh-CN" sz="2400">
                <a:latin typeface="微软雅黑" charset="0"/>
                <a:ea typeface="微软雅黑" charset="0"/>
              </a:rPr>
              <a:t>      sum=sum+i;</a:t>
            </a:r>
          </a:p>
          <a:p>
            <a:r>
              <a:rPr lang="en-US" altLang="zh-CN" sz="2400">
                <a:latin typeface="微软雅黑" charset="0"/>
                <a:ea typeface="微软雅黑" charset="0"/>
              </a:rPr>
              <a:t>      i++;</a:t>
            </a:r>
          </a:p>
          <a:p>
            <a:r>
              <a:rPr lang="en-US" altLang="zh-CN" sz="2400">
                <a:latin typeface="微软雅黑" charset="0"/>
                <a:ea typeface="微软雅黑" charset="0"/>
              </a:rPr>
              <a:t>    }</a:t>
            </a:r>
          </a:p>
          <a:p>
            <a:r>
              <a:rPr lang="en-US" altLang="zh-CN" sz="2400">
                <a:latin typeface="微软雅黑" charset="0"/>
                <a:ea typeface="微软雅黑" charset="0"/>
              </a:rPr>
              <a:t>  printf ("sum=%d\n",sum);</a:t>
            </a:r>
          </a:p>
          <a:p>
            <a:r>
              <a:rPr lang="en-US" altLang="zh-CN" sz="2400">
                <a:latin typeface="微软雅黑" charset="0"/>
                <a:ea typeface="微软雅黑" charset="0"/>
              </a:rPr>
              <a:t> }</a:t>
            </a:r>
          </a:p>
        </p:txBody>
      </p:sp>
      <p:sp>
        <p:nvSpPr>
          <p:cNvPr id="5378" name="Text Box 4"/>
          <p:cNvSpPr/>
          <p:nvPr>
            <p:custDataLst>
              <p:tags r:id="rId2"/>
            </p:custDataLst>
          </p:nvPr>
        </p:nvSpPr>
        <p:spPr>
          <a:xfrm>
            <a:off x="4771390" y="1482090"/>
            <a:ext cx="4371975" cy="4686935"/>
          </a:xfrm>
          <a:prstGeom prst="rect">
            <a:avLst/>
          </a:prstGeom>
          <a:noFill/>
          <a:ln w="9525">
            <a:noFill/>
          </a:ln>
        </p:spPr>
        <p:txBody>
          <a:bodyPr wrap="square" anchor="t" anchorCtr="0">
            <a:spAutoFit/>
          </a:bodyPr>
          <a:lstStyle/>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int main()</a:t>
            </a:r>
          </a:p>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a:t>
            </a:r>
          </a:p>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   int sum=0,i;</a:t>
            </a:r>
          </a:p>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   scanf("%d",&amp;i);</a:t>
            </a:r>
          </a:p>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   do</a:t>
            </a:r>
          </a:p>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    {</a:t>
            </a:r>
          </a:p>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        sum=sum+i;</a:t>
            </a:r>
          </a:p>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        i++;</a:t>
            </a:r>
          </a:p>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     }while (i&lt;=100) ;</a:t>
            </a:r>
          </a:p>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  printf ("sum=%d \n",sum);</a:t>
            </a:r>
          </a:p>
          <a:p>
            <a:pPr eaLnBrk="0" hangingPunct="0">
              <a:lnSpc>
                <a:spcPct val="95000"/>
              </a:lnSpc>
              <a:spcBef>
                <a:spcPct val="20000"/>
              </a:spcBef>
              <a:buClr>
                <a:srgbClr val="FFCC66"/>
              </a:buClr>
              <a:buSzPct val="80000"/>
              <a:buFont typeface="Monotype Sorts" pitchFamily="2" charset="2"/>
            </a:pPr>
            <a:r>
              <a:rPr lang="en-US" altLang="zh-CN" sz="2400">
                <a:latin typeface="微软雅黑" charset="0"/>
                <a:ea typeface="微软雅黑" charset="0"/>
              </a:rPr>
              <a:t> }</a:t>
            </a:r>
          </a:p>
        </p:txBody>
      </p:sp>
      <p:sp>
        <p:nvSpPr>
          <p:cNvPr id="5380" name="Text Box 6"/>
          <p:cNvSpPr/>
          <p:nvPr>
            <p:custDataLst>
              <p:tags r:id="rId3"/>
            </p:custDataLst>
          </p:nvPr>
        </p:nvSpPr>
        <p:spPr>
          <a:xfrm>
            <a:off x="611188" y="6021070"/>
            <a:ext cx="7640637" cy="555625"/>
          </a:xfrm>
          <a:prstGeom prst="rect">
            <a:avLst/>
          </a:prstGeom>
          <a:solidFill>
            <a:schemeClr val="bg1"/>
          </a:solidFill>
          <a:ln w="19050">
            <a:solidFill>
              <a:schemeClr val="tx1"/>
            </a:solidFill>
          </a:ln>
          <a:effectLst>
            <a:outerShdw dist="35921" dir="2699999" algn="ctr" rotWithShape="0">
              <a:schemeClr val="bg2"/>
            </a:outerShdw>
          </a:effectLst>
        </p:spPr>
        <p:txBody>
          <a:bodyPr lIns="92075" tIns="46037" rIns="92075" bIns="46037" anchor="t" anchorCtr="0"/>
          <a:lstStyle/>
          <a:p>
            <a:pPr algn="ctr" eaLnBrk="0" hangingPunct="0">
              <a:lnSpc>
                <a:spcPct val="95000"/>
              </a:lnSpc>
              <a:spcBef>
                <a:spcPct val="50000"/>
              </a:spcBef>
              <a:buClr>
                <a:srgbClr val="FFCC66"/>
              </a:buClr>
              <a:buSzPct val="80000"/>
              <a:buFont typeface="Monotype Sorts" pitchFamily="2" charset="2"/>
            </a:pPr>
            <a:r>
              <a:rPr lang="zh-CN" altLang="en-US" sz="3200" b="1">
                <a:solidFill>
                  <a:srgbClr val="3366FF"/>
                </a:solidFill>
                <a:effectLst>
                  <a:outerShdw blurRad="38100" dist="38100" dir="2700000">
                    <a:srgbClr val="000000"/>
                  </a:outerShdw>
                </a:effectLst>
                <a:latin typeface="微软雅黑" charset="0"/>
                <a:ea typeface="微软雅黑" charset="0"/>
                <a:cs typeface="微软雅黑" charset="0"/>
              </a:rPr>
              <a:t>问题：当输入</a:t>
            </a:r>
            <a:r>
              <a:rPr lang="en-US" altLang="zh-CN" sz="3200" b="1">
                <a:solidFill>
                  <a:srgbClr val="3366FF"/>
                </a:solidFill>
                <a:effectLst>
                  <a:outerShdw blurRad="38100" dist="38100" dir="2700000">
                    <a:srgbClr val="000000"/>
                  </a:outerShdw>
                </a:effectLst>
                <a:latin typeface="微软雅黑" charset="0"/>
                <a:ea typeface="微软雅黑" charset="0"/>
                <a:cs typeface="微软雅黑" charset="0"/>
              </a:rPr>
              <a:t>i</a:t>
            </a:r>
            <a:r>
              <a:rPr lang="zh-CN" altLang="en-US" sz="3200" b="1">
                <a:solidFill>
                  <a:srgbClr val="3366FF"/>
                </a:solidFill>
                <a:effectLst>
                  <a:outerShdw blurRad="38100" dist="38100" dir="2700000">
                    <a:srgbClr val="000000"/>
                  </a:outerShdw>
                </a:effectLst>
                <a:latin typeface="微软雅黑" charset="0"/>
                <a:ea typeface="微软雅黑" charset="0"/>
                <a:cs typeface="微软雅黑" charset="0"/>
              </a:rPr>
              <a:t>的值为</a:t>
            </a:r>
            <a:r>
              <a:rPr lang="en-US" altLang="zh-CN" sz="3200" b="1">
                <a:solidFill>
                  <a:srgbClr val="3366FF"/>
                </a:solidFill>
                <a:effectLst>
                  <a:outerShdw blurRad="38100" dist="38100" dir="2700000">
                    <a:srgbClr val="000000"/>
                  </a:outerShdw>
                </a:effectLst>
                <a:latin typeface="微软雅黑" charset="0"/>
                <a:ea typeface="微软雅黑" charset="0"/>
                <a:cs typeface="微软雅黑" charset="0"/>
              </a:rPr>
              <a:t>101</a:t>
            </a:r>
            <a:r>
              <a:rPr lang="zh-CN" altLang="en-US" sz="3200" b="1">
                <a:solidFill>
                  <a:srgbClr val="3366FF"/>
                </a:solidFill>
                <a:effectLst>
                  <a:outerShdw blurRad="38100" dist="38100" dir="2700000">
                    <a:srgbClr val="000000"/>
                  </a:outerShdw>
                </a:effectLst>
                <a:latin typeface="微软雅黑" charset="0"/>
                <a:ea typeface="微软雅黑" charset="0"/>
                <a:cs typeface="微软雅黑" charset="0"/>
              </a:rPr>
              <a:t>时，</a:t>
            </a:r>
            <a:r>
              <a:rPr lang="en-US" altLang="zh-CN" sz="3200" b="1">
                <a:solidFill>
                  <a:srgbClr val="3366FF"/>
                </a:solidFill>
                <a:effectLst>
                  <a:outerShdw blurRad="38100" dist="38100" dir="2700000">
                    <a:srgbClr val="000000"/>
                  </a:outerShdw>
                </a:effectLst>
                <a:latin typeface="微软雅黑" charset="0"/>
                <a:ea typeface="微软雅黑" charset="0"/>
                <a:cs typeface="微软雅黑" charset="0"/>
              </a:rPr>
              <a:t>sum= ?</a:t>
            </a:r>
          </a:p>
        </p:txBody>
      </p:sp>
      <p:sp>
        <p:nvSpPr>
          <p:cNvPr id="5381" name="Rectangle 7"/>
          <p:cNvSpPr/>
          <p:nvPr>
            <p:custDataLst>
              <p:tags r:id="rId4"/>
            </p:custDataLst>
          </p:nvPr>
        </p:nvSpPr>
        <p:spPr>
          <a:xfrm>
            <a:off x="2554923" y="1628458"/>
            <a:ext cx="1368425" cy="479425"/>
          </a:xfrm>
          <a:prstGeom prst="rect">
            <a:avLst/>
          </a:prstGeom>
          <a:solidFill>
            <a:srgbClr val="006633"/>
          </a:solidFill>
          <a:ln w="9525">
            <a:noFill/>
          </a:ln>
          <a:effectLst>
            <a:outerShdw dist="35921" dir="2699999" algn="ctr" rotWithShape="0">
              <a:schemeClr val="tx1"/>
            </a:outerShdw>
          </a:effectLst>
        </p:spPr>
        <p:txBody>
          <a:bodyPr lIns="92075" tIns="46037" rIns="92075" bIns="46037" anchor="ctr" anchorCtr="0"/>
          <a:lstStyle/>
          <a:p>
            <a:pPr algn="ctr"/>
            <a:r>
              <a:rPr lang="en-US" altLang="fr-FR" sz="1900" b="1">
                <a:solidFill>
                  <a:schemeClr val="bg1"/>
                </a:solidFill>
                <a:latin typeface="微软雅黑" charset="0"/>
                <a:ea typeface="微软雅黑" charset="0"/>
              </a:rPr>
              <a:t>s</a:t>
            </a:r>
            <a:r>
              <a:rPr lang="fr-FR" altLang="zh-CN" sz="1900" b="1">
                <a:solidFill>
                  <a:schemeClr val="bg1"/>
                </a:solidFill>
                <a:latin typeface="微软雅黑" charset="0"/>
                <a:ea typeface="微软雅黑" charset="0"/>
              </a:rPr>
              <a:t>um=0</a:t>
            </a:r>
          </a:p>
        </p:txBody>
      </p:sp>
      <p:sp>
        <p:nvSpPr>
          <p:cNvPr id="5382" name="Rectangle 8"/>
          <p:cNvSpPr/>
          <p:nvPr>
            <p:custDataLst>
              <p:tags r:id="rId5"/>
            </p:custDataLst>
          </p:nvPr>
        </p:nvSpPr>
        <p:spPr>
          <a:xfrm>
            <a:off x="7163753" y="1628458"/>
            <a:ext cx="1584325" cy="479425"/>
          </a:xfrm>
          <a:prstGeom prst="rect">
            <a:avLst/>
          </a:prstGeom>
          <a:solidFill>
            <a:srgbClr val="006633"/>
          </a:solidFill>
          <a:ln w="9525">
            <a:noFill/>
          </a:ln>
          <a:effectLst>
            <a:outerShdw dist="35921" dir="2699999" algn="ctr" rotWithShape="0">
              <a:schemeClr val="tx1"/>
            </a:outerShdw>
          </a:effectLst>
        </p:spPr>
        <p:txBody>
          <a:bodyPr lIns="92075" tIns="46037" rIns="92075" bIns="46037" anchor="ctr" anchorCtr="0"/>
          <a:lstStyle/>
          <a:p>
            <a:pPr algn="ctr"/>
            <a:r>
              <a:rPr lang="en-US" altLang="fr-FR" sz="1900" b="1">
                <a:solidFill>
                  <a:schemeClr val="bg1"/>
                </a:solidFill>
                <a:latin typeface="微软雅黑" charset="0"/>
                <a:ea typeface="微软雅黑" charset="0"/>
              </a:rPr>
              <a:t>s</a:t>
            </a:r>
            <a:r>
              <a:rPr lang="fr-FR" altLang="zh-CN" sz="1900" b="1">
                <a:solidFill>
                  <a:schemeClr val="bg1"/>
                </a:solidFill>
                <a:latin typeface="微软雅黑" charset="0"/>
                <a:ea typeface="微软雅黑" charset="0"/>
              </a:rPr>
              <a:t>um=101</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childTnLst>
                                    <p:set>
                                      <p:cBhvr additive="base">
                                        <p:cTn id="11" dur="1" fill="hold">
                                          <p:stCondLst>
                                            <p:cond delay="0"/>
                                          </p:stCondLst>
                                        </p:cTn>
                                        <p:tgtEl>
                                          <p:spTgt spid="5377"/>
                                        </p:tgtEl>
                                        <p:attrNameLst>
                                          <p:attrName>style.visibility</p:attrName>
                                        </p:attrNameLst>
                                      </p:cBhvr>
                                      <p:to>
                                        <p:strVal val="visible"/>
                                      </p:to>
                                    </p:set>
                                    <p:animEffect transition="in" filter="slide(fromTop)">
                                      <p:cBhvr additive="base">
                                        <p:cTn id="12" dur="500" fill="hold"/>
                                        <p:tgtEl>
                                          <p:spTgt spid="537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1" nodeType="clickEffect">
                                  <p:childTnLst>
                                    <p:set>
                                      <p:cBhvr additive="base">
                                        <p:cTn id="16" dur="1" fill="hold">
                                          <p:stCondLst>
                                            <p:cond delay="0"/>
                                          </p:stCondLst>
                                        </p:cTn>
                                        <p:tgtEl>
                                          <p:spTgt spid="5378"/>
                                        </p:tgtEl>
                                        <p:attrNameLst>
                                          <p:attrName>style.visibility</p:attrName>
                                        </p:attrNameLst>
                                      </p:cBhvr>
                                      <p:to>
                                        <p:strVal val="visible"/>
                                      </p:to>
                                    </p:set>
                                    <p:animEffect transition="in" filter="slide(fromTop)">
                                      <p:cBhvr additive="base">
                                        <p:cTn id="17" dur="500" fill="hold"/>
                                        <p:tgtEl>
                                          <p:spTgt spid="537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2" nodeType="clickEffect">
                                  <p:childTnLst>
                                    <p:set>
                                      <p:cBhvr additive="base">
                                        <p:cTn id="21" dur="1" fill="hold">
                                          <p:stCondLst>
                                            <p:cond delay="0"/>
                                          </p:stCondLst>
                                        </p:cTn>
                                        <p:tgtEl>
                                          <p:spTgt spid="5380"/>
                                        </p:tgtEl>
                                        <p:attrNameLst>
                                          <p:attrName>style.visibility</p:attrName>
                                        </p:attrNameLst>
                                      </p:cBhvr>
                                      <p:to>
                                        <p:strVal val="visible"/>
                                      </p:to>
                                    </p:set>
                                    <p:anim calcmode="lin" valueType="num">
                                      <p:cBhvr additive="base">
                                        <p:cTn id="22" dur="500" fill="hold"/>
                                        <p:tgtEl>
                                          <p:spTgt spid="5380"/>
                                        </p:tgtEl>
                                        <p:attrNameLst>
                                          <p:attrName>ppt_x</p:attrName>
                                        </p:attrNameLst>
                                      </p:cBhvr>
                                      <p:tavLst>
                                        <p:tav tm="0">
                                          <p:val>
                                            <p:strVal val="#ppt_x"/>
                                          </p:val>
                                        </p:tav>
                                        <p:tav tm="100000">
                                          <p:val>
                                            <p:strVal val="#ppt_x"/>
                                          </p:val>
                                        </p:tav>
                                      </p:tavLst>
                                    </p:anim>
                                    <p:anim calcmode="lin" valueType="num">
                                      <p:cBhvr additive="base">
                                        <p:cTn id="23" dur="500" fill="hold"/>
                                        <p:tgtEl>
                                          <p:spTgt spid="538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3" nodeType="clickEffect">
                                  <p:childTnLst>
                                    <p:set>
                                      <p:cBhvr additive="base">
                                        <p:cTn id="27" dur="1" fill="hold">
                                          <p:stCondLst>
                                            <p:cond delay="0"/>
                                          </p:stCondLst>
                                        </p:cTn>
                                        <p:tgtEl>
                                          <p:spTgt spid="5381"/>
                                        </p:tgtEl>
                                        <p:attrNameLst>
                                          <p:attrName>style.visibility</p:attrName>
                                        </p:attrNameLst>
                                      </p:cBhvr>
                                      <p:to>
                                        <p:strVal val="visible"/>
                                      </p:to>
                                    </p:set>
                                    <p:animEffect transition="in" filter="wipe(left)">
                                      <p:cBhvr additive="base">
                                        <p:cTn id="28" dur="500" fill="hold"/>
                                        <p:tgtEl>
                                          <p:spTgt spid="538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4" nodeType="clickEffect">
                                  <p:childTnLst>
                                    <p:set>
                                      <p:cBhvr additive="base">
                                        <p:cTn id="32" dur="1" fill="hold">
                                          <p:stCondLst>
                                            <p:cond delay="0"/>
                                          </p:stCondLst>
                                        </p:cTn>
                                        <p:tgtEl>
                                          <p:spTgt spid="5382"/>
                                        </p:tgtEl>
                                        <p:attrNameLst>
                                          <p:attrName>style.visibility</p:attrName>
                                        </p:attrNameLst>
                                      </p:cBhvr>
                                      <p:to>
                                        <p:strVal val="visible"/>
                                      </p:to>
                                    </p:set>
                                    <p:animEffect transition="in" filter="wipe(left)">
                                      <p:cBhvr additive="base">
                                        <p:cTn id="33" dur="500" fill="hold"/>
                                        <p:tgtEl>
                                          <p:spTgt spid="5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377" grpId="0" animBg="1"/>
      <p:bldP spid="5378" grpId="1" animBg="1"/>
      <p:bldP spid="5380" grpId="2" bldLvl="0" animBg="1"/>
      <p:bldP spid="5381" grpId="3" bldLvl="0" animBg="1"/>
      <p:bldP spid="5382" grpId="4" bldLvl="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63880" y="2498725"/>
            <a:ext cx="3211195" cy="2688590"/>
          </a:xfrm>
          <a:prstGeom prst="rect">
            <a:avLst/>
          </a:prstGeom>
        </p:spPr>
      </p:pic>
      <p:sp>
        <p:nvSpPr>
          <p:cNvPr id="11274" name="Rectangle 10"/>
          <p:cNvSpPr>
            <a:spLocks noChangeArrowheads="1"/>
          </p:cNvSpPr>
          <p:nvPr/>
        </p:nvSpPr>
        <p:spPr bwMode="auto">
          <a:xfrm>
            <a:off x="321310" y="765175"/>
            <a:ext cx="8427085"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eaLnBrk="1" hangingPunct="1">
              <a:spcBef>
                <a:spcPct val="20000"/>
              </a:spcBef>
              <a:buClr>
                <a:srgbClr val="CC99FF"/>
              </a:buClr>
              <a:buFont typeface="Monotype Sorts" pitchFamily="2" charset="2"/>
              <a:buNone/>
            </a:pPr>
            <a:r>
              <a:rPr lang="zh-CN" altLang="en-US" sz="2800" dirty="0" smtClean="0">
                <a:solidFill>
                  <a:srgbClr val="006600"/>
                </a:solidFill>
                <a:latin typeface="微软雅黑" charset="0"/>
                <a:ea typeface="微软雅黑" charset="0"/>
                <a:cs typeface="微软雅黑" charset="0"/>
              </a:rPr>
              <a:t>【例</a:t>
            </a:r>
            <a:r>
              <a:rPr lang="en-US" altLang="zh-CN" sz="2800" dirty="0" smtClean="0">
                <a:solidFill>
                  <a:srgbClr val="006600"/>
                </a:solidFill>
                <a:latin typeface="微软雅黑" charset="0"/>
                <a:ea typeface="微软雅黑" charset="0"/>
                <a:cs typeface="微软雅黑" charset="0"/>
              </a:rPr>
              <a:t>5-1</a:t>
            </a:r>
            <a:r>
              <a:rPr lang="zh-CN" altLang="en-US" sz="2800" dirty="0" smtClean="0">
                <a:solidFill>
                  <a:srgbClr val="006600"/>
                </a:solidFill>
                <a:latin typeface="微软雅黑" charset="0"/>
                <a:ea typeface="微软雅黑" charset="0"/>
                <a:cs typeface="微软雅黑" charset="0"/>
              </a:rPr>
              <a:t>】</a:t>
            </a:r>
            <a:r>
              <a:rPr lang="zh-CN" altLang="zh-CN" sz="2800" dirty="0" smtClean="0">
                <a:solidFill>
                  <a:srgbClr val="000000"/>
                </a:solidFill>
                <a:effectLst>
                  <a:outerShdw blurRad="38100" dist="38100" dir="2700000" algn="tl">
                    <a:srgbClr val="C0C0C0"/>
                  </a:outerShdw>
                </a:effectLst>
                <a:latin typeface="微软雅黑" charset="0"/>
                <a:ea typeface="微软雅黑" charset="0"/>
                <a:cs typeface="微软雅黑" charset="0"/>
                <a:hlinkClick r:id="rId4" action="ppaction://hlinkfile"/>
              </a:rPr>
              <a:t>求</a:t>
            </a:r>
            <a:r>
              <a:rPr lang="zh-CN" altLang="en-US" sz="2800" dirty="0" smtClean="0">
                <a:solidFill>
                  <a:srgbClr val="000000"/>
                </a:solidFill>
                <a:effectLst>
                  <a:outerShdw blurRad="38100" dist="38100" dir="2700000" algn="tl">
                    <a:srgbClr val="C0C0C0"/>
                  </a:outerShdw>
                </a:effectLst>
                <a:latin typeface="微软雅黑" charset="0"/>
                <a:ea typeface="微软雅黑" charset="0"/>
                <a:cs typeface="微软雅黑" charset="0"/>
                <a:hlinkClick r:id="rId4" action="ppaction://hlinkfile"/>
              </a:rPr>
              <a:t>一个数的位数</a:t>
            </a:r>
            <a:r>
              <a:rPr lang="zh-CN" altLang="en-US" sz="2800" dirty="0" smtClean="0">
                <a:solidFill>
                  <a:srgbClr val="000000"/>
                </a:solidFill>
                <a:effectLst>
                  <a:outerShdw blurRad="38100" dist="38100" dir="2700000" algn="tl">
                    <a:srgbClr val="C0C0C0"/>
                  </a:outerShdw>
                </a:effectLst>
                <a:latin typeface="微软雅黑" charset="0"/>
                <a:ea typeface="微软雅黑" charset="0"/>
                <a:cs typeface="微软雅黑" charset="0"/>
              </a:rPr>
              <a:t>（</a:t>
            </a:r>
            <a:r>
              <a:rPr lang="en-US" altLang="zh-CN" sz="2800" dirty="0" smtClean="0">
                <a:solidFill>
                  <a:srgbClr val="000000"/>
                </a:solidFill>
                <a:effectLst>
                  <a:outerShdw blurRad="38100" dist="38100" dir="2700000" algn="tl">
                    <a:srgbClr val="C0C0C0"/>
                  </a:outerShdw>
                </a:effectLst>
                <a:latin typeface="微软雅黑" charset="0"/>
                <a:ea typeface="微软雅黑" charset="0"/>
                <a:cs typeface="微软雅黑" charset="0"/>
              </a:rPr>
              <a:t>do…while</a:t>
            </a:r>
            <a:r>
              <a:rPr lang="zh-CN" altLang="en-US" sz="2800" dirty="0" smtClean="0">
                <a:solidFill>
                  <a:srgbClr val="000000"/>
                </a:solidFill>
                <a:effectLst>
                  <a:outerShdw blurRad="38100" dist="38100" dir="2700000" algn="tl">
                    <a:srgbClr val="C0C0C0"/>
                  </a:outerShdw>
                </a:effectLst>
                <a:latin typeface="微软雅黑" charset="0"/>
                <a:ea typeface="微软雅黑" charset="0"/>
                <a:cs typeface="微软雅黑" charset="0"/>
              </a:rPr>
              <a:t>）</a:t>
            </a:r>
            <a:endParaRPr lang="en-US" altLang="zh-CN" sz="2800" dirty="0" smtClean="0">
              <a:solidFill>
                <a:srgbClr val="000000"/>
              </a:solidFill>
              <a:effectLst>
                <a:outerShdw blurRad="38100" dist="38100" dir="2700000" algn="tl">
                  <a:srgbClr val="C0C0C0"/>
                </a:outerShdw>
              </a:effectLst>
              <a:latin typeface="微软雅黑" charset="0"/>
              <a:ea typeface="微软雅黑" charset="0"/>
              <a:cs typeface="微软雅黑" charset="0"/>
            </a:endParaRPr>
          </a:p>
          <a:p>
            <a:pPr eaLnBrk="1" hangingPunct="1">
              <a:spcBef>
                <a:spcPct val="20000"/>
              </a:spcBef>
              <a:buClr>
                <a:srgbClr val="CC99FF"/>
              </a:buClr>
            </a:pPr>
            <a:r>
              <a:rPr lang="en-US" altLang="zh-CN" sz="2800" b="0" dirty="0" smtClean="0">
                <a:solidFill>
                  <a:srgbClr val="000000"/>
                </a:solidFill>
                <a:latin typeface="微软雅黑" charset="0"/>
                <a:ea typeface="微软雅黑" charset="0"/>
                <a:cs typeface="微软雅黑" charset="0"/>
              </a:rPr>
              <a:t>     </a:t>
            </a:r>
            <a:r>
              <a:rPr lang="zh-CN" altLang="en-US" sz="2800" b="0" dirty="0" smtClean="0">
                <a:solidFill>
                  <a:srgbClr val="000000"/>
                </a:solidFill>
                <a:latin typeface="微软雅黑" charset="0"/>
                <a:ea typeface="微软雅黑" charset="0"/>
                <a:cs typeface="微软雅黑" charset="0"/>
              </a:rPr>
              <a:t>程序读入</a:t>
            </a:r>
            <a:r>
              <a:rPr lang="zh-CN" altLang="en-US" sz="2800" b="0" dirty="0">
                <a:solidFill>
                  <a:srgbClr val="000000"/>
                </a:solidFill>
                <a:latin typeface="微软雅黑" charset="0"/>
                <a:ea typeface="微软雅黑" charset="0"/>
                <a:cs typeface="微软雅黑" charset="0"/>
              </a:rPr>
              <a:t>一个正整数</a:t>
            </a:r>
            <a:r>
              <a:rPr lang="zh-CN" altLang="en-US" sz="2800" b="0" dirty="0" smtClean="0">
                <a:solidFill>
                  <a:srgbClr val="000000"/>
                </a:solidFill>
                <a:latin typeface="微软雅黑" charset="0"/>
                <a:ea typeface="微软雅黑" charset="0"/>
                <a:cs typeface="微软雅黑" charset="0"/>
              </a:rPr>
              <a:t>，输出</a:t>
            </a:r>
            <a:r>
              <a:rPr lang="zh-CN" altLang="en-US" sz="2800" b="0" dirty="0">
                <a:solidFill>
                  <a:srgbClr val="000000"/>
                </a:solidFill>
                <a:latin typeface="微软雅黑" charset="0"/>
                <a:ea typeface="微软雅黑" charset="0"/>
                <a:cs typeface="微软雅黑" charset="0"/>
              </a:rPr>
              <a:t>这个整数的位数。</a:t>
            </a:r>
          </a:p>
          <a:p>
            <a:pPr eaLnBrk="1" hangingPunct="1">
              <a:spcBef>
                <a:spcPct val="20000"/>
              </a:spcBef>
              <a:buClr>
                <a:srgbClr val="CC99FF"/>
              </a:buClr>
            </a:pPr>
            <a:r>
              <a:rPr lang="zh-CN" altLang="en-US" sz="2800" b="0" dirty="0">
                <a:solidFill>
                  <a:srgbClr val="000000"/>
                </a:solidFill>
                <a:latin typeface="微软雅黑" charset="0"/>
                <a:ea typeface="微软雅黑" charset="0"/>
                <a:cs typeface="微软雅黑" charset="0"/>
              </a:rPr>
              <a:t> </a:t>
            </a:r>
            <a:r>
              <a:rPr lang="en-US" altLang="zh-CN" sz="2800" b="0" dirty="0">
                <a:solidFill>
                  <a:srgbClr val="000000"/>
                </a:solidFill>
                <a:latin typeface="微软雅黑" charset="0"/>
                <a:ea typeface="微软雅黑" charset="0"/>
                <a:cs typeface="微软雅黑" charset="0"/>
              </a:rPr>
              <a:t>    </a:t>
            </a:r>
            <a:r>
              <a:rPr lang="zh-CN" altLang="en-US" sz="2800" b="0" dirty="0">
                <a:solidFill>
                  <a:srgbClr val="000000"/>
                </a:solidFill>
                <a:latin typeface="微软雅黑" charset="0"/>
                <a:ea typeface="微软雅黑" charset="0"/>
                <a:cs typeface="微软雅黑" charset="0"/>
              </a:rPr>
              <a:t>如</a:t>
            </a:r>
            <a:r>
              <a:rPr lang="en-US" altLang="zh-CN" sz="2800" b="0" dirty="0">
                <a:solidFill>
                  <a:srgbClr val="000000"/>
                </a:solidFill>
                <a:latin typeface="微软雅黑" charset="0"/>
                <a:ea typeface="微软雅黑" charset="0"/>
                <a:cs typeface="微软雅黑" charset="0"/>
              </a:rPr>
              <a:t>:</a:t>
            </a:r>
            <a:r>
              <a:rPr lang="zh-CN" altLang="en-US" sz="2800" b="0" dirty="0">
                <a:solidFill>
                  <a:srgbClr val="000000"/>
                </a:solidFill>
                <a:latin typeface="微软雅黑" charset="0"/>
                <a:ea typeface="微软雅黑" charset="0"/>
                <a:cs typeface="微软雅黑" charset="0"/>
              </a:rPr>
              <a:t>输入</a:t>
            </a:r>
            <a:r>
              <a:rPr lang="en-US" altLang="zh-CN" sz="2800" b="0" dirty="0">
                <a:solidFill>
                  <a:srgbClr val="000000"/>
                </a:solidFill>
                <a:latin typeface="微软雅黑" charset="0"/>
                <a:ea typeface="微软雅黑" charset="0"/>
                <a:cs typeface="微软雅黑" charset="0"/>
              </a:rPr>
              <a:t>:152</a:t>
            </a:r>
            <a:r>
              <a:rPr lang="zh-CN" altLang="en-US" sz="2800" b="0" dirty="0">
                <a:solidFill>
                  <a:srgbClr val="000000"/>
                </a:solidFill>
                <a:latin typeface="微软雅黑" charset="0"/>
                <a:ea typeface="微软雅黑" charset="0"/>
                <a:cs typeface="微软雅黑" charset="0"/>
              </a:rPr>
              <a:t>，输出</a:t>
            </a:r>
            <a:r>
              <a:rPr lang="en-US" altLang="zh-CN" sz="2800" b="0" dirty="0">
                <a:solidFill>
                  <a:srgbClr val="000000"/>
                </a:solidFill>
                <a:latin typeface="微软雅黑" charset="0"/>
                <a:ea typeface="微软雅黑" charset="0"/>
                <a:cs typeface="微软雅黑" charset="0"/>
              </a:rPr>
              <a:t>:3 </a:t>
            </a:r>
            <a:endParaRPr lang="zh-CN" altLang="en-US" sz="2800" b="0" dirty="0">
              <a:solidFill>
                <a:srgbClr val="CC3300"/>
              </a:solidFill>
              <a:latin typeface="微软雅黑" charset="0"/>
              <a:ea typeface="微软雅黑" charset="0"/>
              <a:cs typeface="微软雅黑" charset="0"/>
            </a:endParaRPr>
          </a:p>
        </p:txBody>
      </p:sp>
      <p:pic>
        <p:nvPicPr>
          <p:cNvPr id="6" name="图片 5"/>
          <p:cNvPicPr>
            <a:picLocks noChangeAspect="1"/>
          </p:cNvPicPr>
          <p:nvPr/>
        </p:nvPicPr>
        <p:blipFill>
          <a:blip r:embed="rId5"/>
          <a:stretch>
            <a:fillRect/>
          </a:stretch>
        </p:blipFill>
        <p:spPr>
          <a:xfrm>
            <a:off x="6371565" y="2132513"/>
            <a:ext cx="2531531" cy="2880320"/>
          </a:xfrm>
          <a:prstGeom prst="rect">
            <a:avLst/>
          </a:prstGeom>
          <a:ln w="38100">
            <a:solidFill>
              <a:srgbClr val="7030A0"/>
            </a:solidFill>
          </a:ln>
        </p:spPr>
      </p:pic>
      <p:pic>
        <p:nvPicPr>
          <p:cNvPr id="11" name="图片 10" descr="问号"/>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7523480" y="4292600"/>
            <a:ext cx="1172210" cy="1172210"/>
          </a:xfrm>
          <a:prstGeom prst="rect">
            <a:avLst/>
          </a:prstGeom>
        </p:spPr>
      </p:pic>
      <p:sp>
        <p:nvSpPr>
          <p:cNvPr id="7"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dirty="0">
                <a:solidFill>
                  <a:srgbClr val="800000"/>
                </a:solidFill>
                <a:latin typeface="微软雅黑" charset="0"/>
                <a:ea typeface="微软雅黑" charset="0"/>
                <a:cs typeface="微软雅黑" charset="0"/>
              </a:rPr>
              <a:t>—— do…while</a:t>
            </a:r>
            <a:r>
              <a:rPr lang="zh-CN" altLang="zh-CN" sz="2500" dirty="0">
                <a:solidFill>
                  <a:srgbClr val="800000"/>
                </a:solidFill>
                <a:latin typeface="微软雅黑" charset="0"/>
                <a:ea typeface="微软雅黑" charset="0"/>
                <a:cs typeface="微软雅黑" charset="0"/>
              </a:rPr>
              <a:t>语句实现</a:t>
            </a:r>
            <a:endParaRPr lang="zh-CN" altLang="en-US" sz="2500" dirty="0">
              <a:solidFill>
                <a:srgbClr val="800000"/>
              </a:solidFill>
              <a:latin typeface="微软雅黑" charset="0"/>
              <a:ea typeface="微软雅黑" charset="0"/>
              <a:cs typeface="微软雅黑" charset="0"/>
            </a:endParaRPr>
          </a:p>
        </p:txBody>
      </p:sp>
      <p:pic>
        <p:nvPicPr>
          <p:cNvPr id="573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189" y="2498623"/>
            <a:ext cx="3047267" cy="215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12"/>
          <p:cNvSpPr txBox="1">
            <a:spLocks noChangeArrowheads="1"/>
          </p:cNvSpPr>
          <p:nvPr/>
        </p:nvSpPr>
        <p:spPr bwMode="auto">
          <a:xfrm>
            <a:off x="564018" y="4653136"/>
            <a:ext cx="8328461" cy="1772793"/>
          </a:xfrm>
          <a:prstGeom prst="rect">
            <a:avLst/>
          </a:prstGeom>
          <a:solidFill>
            <a:schemeClr val="bg1"/>
          </a:solidFill>
          <a:ln w="19050">
            <a:solidFill>
              <a:srgbClr val="00FF00"/>
            </a:solidFill>
            <a:miter lim="800000"/>
          </a:ln>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marL="457200" indent="-457200" eaLnBrk="1" hangingPunct="1">
              <a:lnSpc>
                <a:spcPct val="130000"/>
              </a:lnSpc>
              <a:spcBef>
                <a:spcPct val="0"/>
              </a:spcBef>
              <a:buFont typeface="Wingdings" panose="05000000000000000000" pitchFamily="2" charset="2"/>
              <a:buChar char="Ø"/>
            </a:pPr>
            <a:r>
              <a:rPr lang="zh-CN" altLang="en-US" sz="2800" dirty="0" smtClean="0">
                <a:latin typeface="微软雅黑" charset="0"/>
                <a:ea typeface="微软雅黑" charset="0"/>
                <a:cs typeface="微软雅黑" charset="0"/>
              </a:rPr>
              <a:t>手动模拟测试</a:t>
            </a:r>
            <a:endParaRPr lang="en-US" altLang="zh-CN" sz="2800" dirty="0" smtClean="0">
              <a:latin typeface="微软雅黑" charset="0"/>
              <a:ea typeface="微软雅黑" charset="0"/>
              <a:cs typeface="微软雅黑" charset="0"/>
            </a:endParaRPr>
          </a:p>
          <a:p>
            <a:pPr marL="457200" indent="-457200" eaLnBrk="1" hangingPunct="1">
              <a:lnSpc>
                <a:spcPct val="130000"/>
              </a:lnSpc>
              <a:spcBef>
                <a:spcPct val="0"/>
              </a:spcBef>
              <a:buFont typeface="Wingdings" panose="05000000000000000000" pitchFamily="2" charset="2"/>
              <a:buChar char="Ø"/>
            </a:pPr>
            <a:r>
              <a:rPr lang="zh-CN" altLang="en-US" sz="2800" dirty="0" smtClean="0">
                <a:latin typeface="微软雅黑" charset="0"/>
                <a:ea typeface="微软雅黑" charset="0"/>
                <a:cs typeface="微软雅黑" charset="0"/>
              </a:rPr>
              <a:t>测试数据的选择：边界数据</a:t>
            </a:r>
            <a:r>
              <a:rPr lang="zh-CN" altLang="en-US" sz="2400" dirty="0" smtClean="0">
                <a:latin typeface="微软雅黑" charset="0"/>
                <a:ea typeface="微软雅黑" charset="0"/>
                <a:cs typeface="微软雅黑" charset="0"/>
              </a:rPr>
              <a:t>（个位数，</a:t>
            </a:r>
            <a:r>
              <a:rPr lang="en-US" altLang="zh-CN" sz="2400" dirty="0" smtClean="0">
                <a:latin typeface="微软雅黑" charset="0"/>
                <a:ea typeface="微软雅黑" charset="0"/>
                <a:cs typeface="微软雅黑" charset="0"/>
              </a:rPr>
              <a:t>10</a:t>
            </a:r>
            <a:r>
              <a:rPr lang="zh-CN" altLang="en-US" sz="2400" dirty="0" smtClean="0">
                <a:latin typeface="微软雅黑" charset="0"/>
                <a:ea typeface="微软雅黑" charset="0"/>
                <a:cs typeface="微软雅黑" charset="0"/>
              </a:rPr>
              <a:t>，</a:t>
            </a:r>
            <a:r>
              <a:rPr lang="en-US" altLang="zh-CN" sz="2400" dirty="0" smtClean="0">
                <a:solidFill>
                  <a:srgbClr val="FF0000"/>
                </a:solidFill>
                <a:latin typeface="微软雅黑" charset="0"/>
                <a:ea typeface="微软雅黑" charset="0"/>
                <a:cs typeface="微软雅黑" charset="0"/>
              </a:rPr>
              <a:t>0</a:t>
            </a:r>
            <a:r>
              <a:rPr lang="zh-CN" altLang="en-US" sz="2400" dirty="0" smtClean="0">
                <a:latin typeface="微软雅黑" charset="0"/>
                <a:ea typeface="微软雅黑" charset="0"/>
                <a:cs typeface="微软雅黑" charset="0"/>
              </a:rPr>
              <a:t>，负数）</a:t>
            </a:r>
            <a:endParaRPr lang="en-US" altLang="zh-CN" sz="2400" dirty="0" smtClean="0">
              <a:latin typeface="微软雅黑" charset="0"/>
              <a:ea typeface="微软雅黑" charset="0"/>
              <a:cs typeface="微软雅黑" charset="0"/>
            </a:endParaRPr>
          </a:p>
          <a:p>
            <a:pPr marL="457200" indent="-457200" eaLnBrk="1" hangingPunct="1">
              <a:lnSpc>
                <a:spcPct val="130000"/>
              </a:lnSpc>
              <a:spcBef>
                <a:spcPct val="0"/>
              </a:spcBef>
              <a:buFont typeface="Wingdings" panose="05000000000000000000" pitchFamily="2" charset="2"/>
              <a:buChar char="Ø"/>
            </a:pPr>
            <a:r>
              <a:rPr lang="zh-CN" altLang="en-US" sz="2800" dirty="0" smtClean="0">
                <a:latin typeface="微软雅黑" charset="0"/>
                <a:ea typeface="微软雅黑" charset="0"/>
                <a:cs typeface="微软雅黑" charset="0"/>
              </a:rPr>
              <a:t>在合适位置增加变量输出</a:t>
            </a:r>
            <a:endParaRPr lang="zh-CN" altLang="en-US" sz="2800" dirty="0">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wipe(left)">
                                      <p:cBhvr>
                                        <p:cTn id="12" dur="500"/>
                                        <p:tgtEl>
                                          <p:spTgt spid="5734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subTitle" idx="4294967295"/>
          </p:nvPr>
        </p:nvSpPr>
        <p:spPr>
          <a:xfrm>
            <a:off x="724535" y="833755"/>
            <a:ext cx="8103235" cy="4363085"/>
          </a:xfrm>
        </p:spPr>
        <p:txBody>
          <a:bodyPr/>
          <a:lstStyle/>
          <a:p>
            <a:pPr>
              <a:lnSpc>
                <a:spcPct val="120000"/>
              </a:lnSpc>
              <a:buFont typeface="Wingdings" panose="05000000000000000000" pitchFamily="2" charset="2"/>
              <a:buNone/>
            </a:pPr>
            <a:r>
              <a:rPr lang="zh-CN" altLang="zh-CN" sz="2800" dirty="0">
                <a:latin typeface="微软雅黑" charset="0"/>
                <a:ea typeface="微软雅黑" charset="0"/>
                <a:cs typeface="微软雅黑" charset="0"/>
              </a:rPr>
              <a:t>【例</a:t>
            </a:r>
            <a:r>
              <a:rPr lang="en-US" altLang="zh-CN" sz="2800" dirty="0" smtClean="0">
                <a:latin typeface="微软雅黑" charset="0"/>
                <a:ea typeface="微软雅黑" charset="0"/>
                <a:cs typeface="微软雅黑" charset="0"/>
              </a:rPr>
              <a:t>5-3</a:t>
            </a:r>
            <a:r>
              <a:rPr lang="zh-CN" altLang="en-US" sz="2800" dirty="0" smtClean="0">
                <a:latin typeface="微软雅黑" charset="0"/>
                <a:ea typeface="微软雅黑" charset="0"/>
                <a:cs typeface="微软雅黑" charset="0"/>
              </a:rPr>
              <a:t>】</a:t>
            </a:r>
            <a:r>
              <a:rPr lang="zh-CN" altLang="en-US" sz="2800" dirty="0" smtClean="0">
                <a:latin typeface="微软雅黑" charset="0"/>
                <a:ea typeface="微软雅黑" charset="0"/>
                <a:cs typeface="微软雅黑" charset="0"/>
                <a:hlinkClick r:id="rId2" action="ppaction://hlinkfile"/>
              </a:rPr>
              <a:t>算平均数</a:t>
            </a:r>
            <a:endParaRPr lang="en-US" altLang="zh-CN" sz="2800" dirty="0" smtClean="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dirty="0" smtClean="0">
                <a:latin typeface="微软雅黑" charset="0"/>
                <a:ea typeface="微软雅黑" charset="0"/>
                <a:cs typeface="微软雅黑" charset="0"/>
              </a:rPr>
              <a:t>		</a:t>
            </a:r>
            <a:r>
              <a:rPr lang="zh-CN" altLang="en-US" sz="2800" dirty="0" smtClean="0">
                <a:latin typeface="微软雅黑" charset="0"/>
                <a:ea typeface="微软雅黑" charset="0"/>
                <a:cs typeface="微软雅黑" charset="0"/>
              </a:rPr>
              <a:t>输入一系列整数，以</a:t>
            </a:r>
            <a:r>
              <a:rPr lang="en-US" altLang="zh-CN" sz="2800" dirty="0" smtClean="0">
                <a:latin typeface="微软雅黑" charset="0"/>
                <a:ea typeface="微软雅黑" charset="0"/>
                <a:cs typeface="微软雅黑" charset="0"/>
              </a:rPr>
              <a:t>0</a:t>
            </a:r>
            <a:r>
              <a:rPr lang="zh-CN" altLang="en-US" sz="2800" dirty="0" smtClean="0">
                <a:latin typeface="微软雅黑" charset="0"/>
                <a:ea typeface="微软雅黑" charset="0"/>
                <a:cs typeface="微软雅黑" charset="0"/>
              </a:rPr>
              <a:t>结束。计算这些数的平均值。</a:t>
            </a:r>
            <a:endParaRPr lang="en-US" altLang="zh-CN" sz="2800" dirty="0">
              <a:latin typeface="微软雅黑" charset="0"/>
              <a:ea typeface="微软雅黑" charset="0"/>
              <a:cs typeface="微软雅黑" charset="0"/>
            </a:endParaRPr>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9" name="Rectangle 2"/>
          <p:cNvSpPr>
            <a:spLocks noChangeArrowheads="1"/>
          </p:cNvSpPr>
          <p:nvPr/>
        </p:nvSpPr>
        <p:spPr bwMode="auto">
          <a:xfrm>
            <a:off x="3522663" y="115888"/>
            <a:ext cx="306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while</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
        <p:nvSpPr>
          <p:cNvPr id="10" name="Rectangle 11"/>
          <p:cNvSpPr>
            <a:spLocks noChangeArrowheads="1"/>
          </p:cNvSpPr>
          <p:nvPr/>
        </p:nvSpPr>
        <p:spPr bwMode="auto">
          <a:xfrm>
            <a:off x="898957" y="2996565"/>
            <a:ext cx="7632848" cy="18722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457200" indent="-457200">
              <a:lnSpc>
                <a:spcPct val="130000"/>
              </a:lnSpc>
              <a:spcBef>
                <a:spcPct val="20000"/>
              </a:spcBef>
              <a:buFont typeface="Wingdings" panose="05000000000000000000" pitchFamily="2" charset="2"/>
              <a:buChar char="Ø"/>
            </a:pPr>
            <a:r>
              <a:rPr lang="zh-CN" altLang="en-US" sz="2800" dirty="0" smtClean="0">
                <a:solidFill>
                  <a:srgbClr val="000000"/>
                </a:solidFill>
                <a:latin typeface="微软雅黑" charset="0"/>
                <a:ea typeface="微软雅黑" charset="0"/>
              </a:rPr>
              <a:t>求和</a:t>
            </a:r>
            <a:endParaRPr lang="en-US" altLang="zh-CN" sz="2800" dirty="0" smtClean="0">
              <a:solidFill>
                <a:srgbClr val="000000"/>
              </a:solidFill>
              <a:latin typeface="微软雅黑" charset="0"/>
              <a:ea typeface="微软雅黑" charset="0"/>
            </a:endParaRPr>
          </a:p>
          <a:p>
            <a:pPr marL="457200" indent="-457200">
              <a:lnSpc>
                <a:spcPct val="130000"/>
              </a:lnSpc>
              <a:spcBef>
                <a:spcPct val="20000"/>
              </a:spcBef>
              <a:buFont typeface="Wingdings" panose="05000000000000000000" pitchFamily="2" charset="2"/>
              <a:buChar char="Ø"/>
            </a:pPr>
            <a:r>
              <a:rPr lang="zh-CN" altLang="en-US" sz="2800" dirty="0">
                <a:solidFill>
                  <a:srgbClr val="000000"/>
                </a:solidFill>
                <a:latin typeface="微软雅黑" charset="0"/>
                <a:ea typeface="微软雅黑" charset="0"/>
              </a:rPr>
              <a:t>计数</a:t>
            </a:r>
          </a:p>
        </p:txBody>
      </p:sp>
      <p:sp>
        <p:nvSpPr>
          <p:cNvPr id="11" name="TextBox 12"/>
          <p:cNvSpPr txBox="1">
            <a:spLocks noChangeArrowheads="1"/>
          </p:cNvSpPr>
          <p:nvPr/>
        </p:nvSpPr>
        <p:spPr bwMode="auto">
          <a:xfrm>
            <a:off x="3157220" y="2432050"/>
            <a:ext cx="5758180" cy="4009390"/>
          </a:xfrm>
          <a:prstGeom prst="rect">
            <a:avLst/>
          </a:prstGeom>
          <a:blipFill>
            <a:blip r:embed="rId3"/>
            <a:tile tx="0" ty="0" sx="100000" sy="100000" flip="none" algn="tl"/>
          </a:blipFill>
          <a:ln w="76200">
            <a:solidFill>
              <a:srgbClr val="FF0000"/>
            </a:solidFill>
            <a:miter lim="800000"/>
          </a:ln>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30000"/>
              </a:lnSpc>
              <a:spcBef>
                <a:spcPct val="0"/>
              </a:spcBef>
              <a:buNone/>
            </a:pPr>
            <a:r>
              <a:rPr lang="zh-CN" altLang="en-US" sz="2800" dirty="0" smtClean="0">
                <a:solidFill>
                  <a:srgbClr val="9D138D"/>
                </a:solidFill>
                <a:latin typeface="微软雅黑" charset="0"/>
                <a:ea typeface="微软雅黑" charset="0"/>
                <a:cs typeface="微软雅黑" charset="0"/>
              </a:rPr>
              <a:t> 循环三要素：</a:t>
            </a:r>
            <a:endParaRPr lang="en-US" altLang="zh-CN" sz="2800" dirty="0" smtClean="0">
              <a:solidFill>
                <a:srgbClr val="9D138D"/>
              </a:solidFill>
              <a:latin typeface="微软雅黑" charset="0"/>
              <a:ea typeface="微软雅黑" charset="0"/>
              <a:cs typeface="微软雅黑" charset="0"/>
            </a:endParaRPr>
          </a:p>
          <a:p>
            <a:pPr marL="1257300" lvl="1" indent="-514350" eaLnBrk="1" hangingPunct="1">
              <a:lnSpc>
                <a:spcPct val="130000"/>
              </a:lnSpc>
              <a:spcBef>
                <a:spcPct val="0"/>
              </a:spcBef>
              <a:buFont typeface="+mj-ea"/>
              <a:buAutoNum type="circleNumDbPlain"/>
            </a:pPr>
            <a:r>
              <a:rPr lang="zh-CN" altLang="en-US" sz="2800" dirty="0" smtClean="0">
                <a:solidFill>
                  <a:srgbClr val="9D138D"/>
                </a:solidFill>
                <a:latin typeface="微软雅黑" charset="0"/>
                <a:ea typeface="微软雅黑" charset="0"/>
                <a:cs typeface="微软雅黑" charset="0"/>
              </a:rPr>
              <a:t>循环体</a:t>
            </a:r>
            <a:endParaRPr lang="en-US" altLang="zh-CN" sz="2800" dirty="0" smtClean="0">
              <a:solidFill>
                <a:srgbClr val="9D138D"/>
              </a:solidFill>
              <a:latin typeface="微软雅黑" charset="0"/>
              <a:ea typeface="微软雅黑" charset="0"/>
              <a:cs typeface="微软雅黑" charset="0"/>
            </a:endParaRPr>
          </a:p>
          <a:p>
            <a:pPr marL="1257300" lvl="1" indent="-514350" eaLnBrk="1" hangingPunct="1">
              <a:lnSpc>
                <a:spcPct val="130000"/>
              </a:lnSpc>
              <a:spcBef>
                <a:spcPct val="0"/>
              </a:spcBef>
              <a:buFont typeface="+mj-ea"/>
              <a:buAutoNum type="circleNumDbPlain"/>
            </a:pPr>
            <a:r>
              <a:rPr lang="zh-CN" altLang="en-US" sz="2800" dirty="0" smtClean="0">
                <a:solidFill>
                  <a:srgbClr val="9D138D"/>
                </a:solidFill>
                <a:latin typeface="微软雅黑" charset="0"/>
                <a:ea typeface="微软雅黑" charset="0"/>
                <a:cs typeface="微软雅黑" charset="0"/>
              </a:rPr>
              <a:t>执行条件</a:t>
            </a:r>
            <a:endParaRPr lang="en-US" altLang="zh-CN" sz="2800" dirty="0" smtClean="0">
              <a:solidFill>
                <a:srgbClr val="9D138D"/>
              </a:solidFill>
              <a:latin typeface="微软雅黑" charset="0"/>
              <a:ea typeface="微软雅黑" charset="0"/>
              <a:cs typeface="微软雅黑" charset="0"/>
            </a:endParaRPr>
          </a:p>
          <a:p>
            <a:pPr marL="1257300" lvl="1" indent="-514350" eaLnBrk="1" hangingPunct="1">
              <a:lnSpc>
                <a:spcPct val="130000"/>
              </a:lnSpc>
              <a:spcBef>
                <a:spcPct val="0"/>
              </a:spcBef>
              <a:buFont typeface="+mj-ea"/>
              <a:buAutoNum type="circleNumDbPlain"/>
            </a:pPr>
            <a:r>
              <a:rPr lang="zh-CN" altLang="en-US" sz="2800" dirty="0" smtClean="0">
                <a:solidFill>
                  <a:srgbClr val="9D138D"/>
                </a:solidFill>
                <a:latin typeface="微软雅黑" charset="0"/>
                <a:ea typeface="微软雅黑" charset="0"/>
                <a:cs typeface="微软雅黑" charset="0"/>
              </a:rPr>
              <a:t>初始条件</a:t>
            </a:r>
            <a:endParaRPr lang="en-US" altLang="zh-CN" sz="2800" dirty="0" smtClean="0">
              <a:solidFill>
                <a:srgbClr val="9D138D"/>
              </a:solidFill>
              <a:latin typeface="微软雅黑" charset="0"/>
              <a:ea typeface="微软雅黑" charset="0"/>
              <a:cs typeface="微软雅黑" charset="0"/>
            </a:endParaRPr>
          </a:p>
          <a:p>
            <a:pPr eaLnBrk="1" hangingPunct="1">
              <a:lnSpc>
                <a:spcPct val="130000"/>
              </a:lnSpc>
              <a:spcBef>
                <a:spcPct val="0"/>
              </a:spcBef>
              <a:buNone/>
            </a:pPr>
            <a:r>
              <a:rPr lang="zh-CN" altLang="en-US" sz="2800" dirty="0" smtClean="0">
                <a:solidFill>
                  <a:srgbClr val="9D138D"/>
                </a:solidFill>
                <a:latin typeface="微软雅黑" charset="0"/>
                <a:ea typeface="微软雅黑" charset="0"/>
                <a:cs typeface="微软雅黑" charset="0"/>
              </a:rPr>
              <a:t>循环题目形式：</a:t>
            </a:r>
            <a:endParaRPr lang="en-US" altLang="zh-CN" sz="2800" dirty="0" smtClean="0">
              <a:solidFill>
                <a:srgbClr val="9D138D"/>
              </a:solidFill>
              <a:latin typeface="微软雅黑" charset="0"/>
              <a:ea typeface="微软雅黑" charset="0"/>
              <a:cs typeface="微软雅黑" charset="0"/>
            </a:endParaRPr>
          </a:p>
          <a:p>
            <a:pPr eaLnBrk="1" hangingPunct="1">
              <a:lnSpc>
                <a:spcPct val="130000"/>
              </a:lnSpc>
              <a:spcBef>
                <a:spcPct val="0"/>
              </a:spcBef>
              <a:buNone/>
            </a:pPr>
            <a:r>
              <a:rPr lang="en-US" altLang="zh-CN" sz="2800" dirty="0">
                <a:solidFill>
                  <a:srgbClr val="9D138D"/>
                </a:solidFill>
                <a:latin typeface="微软雅黑" charset="0"/>
                <a:ea typeface="微软雅黑" charset="0"/>
                <a:cs typeface="微软雅黑" charset="0"/>
              </a:rPr>
              <a:t>	</a:t>
            </a:r>
            <a:r>
              <a:rPr lang="zh-CN" altLang="en-US" sz="2800" dirty="0" smtClean="0">
                <a:solidFill>
                  <a:srgbClr val="9D138D"/>
                </a:solidFill>
                <a:latin typeface="微软雅黑" charset="0"/>
                <a:ea typeface="微软雅黑" charset="0"/>
                <a:cs typeface="微软雅黑" charset="0"/>
              </a:rPr>
              <a:t>循环执行次数</a:t>
            </a:r>
            <a:endParaRPr lang="en-US" altLang="zh-CN" sz="2800" dirty="0" smtClean="0">
              <a:solidFill>
                <a:srgbClr val="9D138D"/>
              </a:solidFill>
              <a:latin typeface="微软雅黑" charset="0"/>
              <a:ea typeface="微软雅黑" charset="0"/>
              <a:cs typeface="微软雅黑" charset="0"/>
            </a:endParaRPr>
          </a:p>
          <a:p>
            <a:pPr eaLnBrk="1" hangingPunct="1">
              <a:lnSpc>
                <a:spcPct val="130000"/>
              </a:lnSpc>
              <a:spcBef>
                <a:spcPct val="0"/>
              </a:spcBef>
              <a:buNone/>
            </a:pPr>
            <a:r>
              <a:rPr lang="en-US" altLang="zh-CN" sz="2800" dirty="0">
                <a:solidFill>
                  <a:srgbClr val="9D138D"/>
                </a:solidFill>
                <a:latin typeface="微软雅黑" charset="0"/>
                <a:ea typeface="微软雅黑" charset="0"/>
                <a:cs typeface="微软雅黑" charset="0"/>
              </a:rPr>
              <a:t>	</a:t>
            </a:r>
            <a:r>
              <a:rPr lang="zh-CN" altLang="en-US" sz="2800" dirty="0" smtClean="0">
                <a:solidFill>
                  <a:srgbClr val="9D138D"/>
                </a:solidFill>
                <a:latin typeface="微软雅黑" charset="0"/>
                <a:ea typeface="微软雅黑" charset="0"/>
                <a:cs typeface="微软雅黑" charset="0"/>
              </a:rPr>
              <a:t>循环结束时，各变量的值</a:t>
            </a:r>
            <a:endParaRPr lang="en-US" altLang="zh-CN" sz="2800" dirty="0" smtClean="0">
              <a:solidFill>
                <a:srgbClr val="9D138D"/>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1000"/>
                                        <p:tgtEl>
                                          <p:spTgt spid="10">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left)">
                                      <p:cBhvr>
                                        <p:cTn id="15" dur="10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uiExpand="1" build="allAtOnce" autoUpdateAnimBg="0"/>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p:cNvSpPr>
          <p:nvPr/>
        </p:nvSpPr>
        <p:spPr>
          <a:xfrm>
            <a:off x="693738" y="686753"/>
            <a:ext cx="7793037" cy="646112"/>
          </a:xfrm>
          <a:prstGeom prst="rect">
            <a:avLst/>
          </a:prstGeom>
          <a:noFill/>
          <a:ln w="9525">
            <a:noFill/>
          </a:ln>
        </p:spPr>
        <p:txBody>
          <a:bodyPr vert="horz" wrap="square" lIns="91440" tIns="45720" rIns="91440" bIns="45720" anchor="b"/>
          <a:lstStyle>
            <a:lvl1pPr algn="l" rtl="0" fontAlgn="base">
              <a:spcBef>
                <a:spcPct val="0"/>
              </a:spcBef>
              <a:spcAft>
                <a:spcPct val="0"/>
              </a:spcAft>
              <a:defRPr sz="4400" b="1">
                <a:solidFill>
                  <a:schemeClr val="tx2"/>
                </a:solidFill>
                <a:latin typeface="+mj-lt"/>
                <a:ea typeface="+mj-ea"/>
                <a:cs typeface="+mj-cs"/>
              </a:defRPr>
            </a:lvl1pPr>
            <a:lvl2pPr algn="l" rtl="0" fontAlgn="base">
              <a:spcBef>
                <a:spcPct val="0"/>
              </a:spcBef>
              <a:spcAft>
                <a:spcPct val="0"/>
              </a:spcAft>
              <a:defRPr sz="4400" b="1">
                <a:solidFill>
                  <a:schemeClr val="tx2"/>
                </a:solidFill>
                <a:latin typeface="Tahoma" panose="020B0604030504040204" pitchFamily="34" charset="0"/>
                <a:ea typeface="楷体_GB2312" pitchFamily="1" charset="-122"/>
              </a:defRPr>
            </a:lvl2pPr>
            <a:lvl3pPr algn="l" rtl="0" fontAlgn="base">
              <a:spcBef>
                <a:spcPct val="0"/>
              </a:spcBef>
              <a:spcAft>
                <a:spcPct val="0"/>
              </a:spcAft>
              <a:defRPr sz="4400" b="1">
                <a:solidFill>
                  <a:schemeClr val="tx2"/>
                </a:solidFill>
                <a:latin typeface="Tahoma" panose="020B0604030504040204" pitchFamily="34" charset="0"/>
                <a:ea typeface="楷体_GB2312" pitchFamily="1" charset="-122"/>
              </a:defRPr>
            </a:lvl3pPr>
            <a:lvl4pPr algn="l" rtl="0" fontAlgn="base">
              <a:spcBef>
                <a:spcPct val="0"/>
              </a:spcBef>
              <a:spcAft>
                <a:spcPct val="0"/>
              </a:spcAft>
              <a:defRPr sz="4400" b="1">
                <a:solidFill>
                  <a:schemeClr val="tx2"/>
                </a:solidFill>
                <a:latin typeface="Tahoma" panose="020B0604030504040204" pitchFamily="34" charset="0"/>
                <a:ea typeface="楷体_GB2312" pitchFamily="1" charset="-122"/>
              </a:defRPr>
            </a:lvl4pPr>
            <a:lvl5pPr algn="l" rtl="0" fontAlgn="base">
              <a:spcBef>
                <a:spcPct val="0"/>
              </a:spcBef>
              <a:spcAft>
                <a:spcPct val="0"/>
              </a:spcAft>
              <a:defRPr sz="4400" b="1">
                <a:solidFill>
                  <a:schemeClr val="tx2"/>
                </a:solidFill>
                <a:latin typeface="Tahoma" panose="020B0604030504040204" pitchFamily="34" charset="0"/>
                <a:ea typeface="楷体_GB2312" pitchFamily="1" charset="-122"/>
              </a:defRPr>
            </a:lvl5pPr>
            <a:lvl6pPr marL="457200" algn="l" rtl="0" fontAlgn="base">
              <a:spcBef>
                <a:spcPct val="0"/>
              </a:spcBef>
              <a:spcAft>
                <a:spcPct val="0"/>
              </a:spcAft>
              <a:defRPr sz="4400" b="1">
                <a:solidFill>
                  <a:schemeClr val="tx2"/>
                </a:solidFill>
                <a:latin typeface="Tahoma" panose="020B0604030504040204" pitchFamily="34" charset="0"/>
                <a:ea typeface="楷体_GB2312" pitchFamily="1" charset="-122"/>
              </a:defRPr>
            </a:lvl6pPr>
            <a:lvl7pPr marL="914400" algn="l" rtl="0" fontAlgn="base">
              <a:spcBef>
                <a:spcPct val="0"/>
              </a:spcBef>
              <a:spcAft>
                <a:spcPct val="0"/>
              </a:spcAft>
              <a:defRPr sz="4400" b="1">
                <a:solidFill>
                  <a:schemeClr val="tx2"/>
                </a:solidFill>
                <a:latin typeface="Tahoma" panose="020B0604030504040204" pitchFamily="34" charset="0"/>
                <a:ea typeface="楷体_GB2312" pitchFamily="1" charset="-122"/>
              </a:defRPr>
            </a:lvl7pPr>
            <a:lvl8pPr marL="1371600" algn="l" rtl="0" fontAlgn="base">
              <a:spcBef>
                <a:spcPct val="0"/>
              </a:spcBef>
              <a:spcAft>
                <a:spcPct val="0"/>
              </a:spcAft>
              <a:defRPr sz="4400" b="1">
                <a:solidFill>
                  <a:schemeClr val="tx2"/>
                </a:solidFill>
                <a:latin typeface="Tahoma" panose="020B0604030504040204" pitchFamily="34" charset="0"/>
                <a:ea typeface="楷体_GB2312" pitchFamily="1" charset="-122"/>
              </a:defRPr>
            </a:lvl8pPr>
            <a:lvl9pPr marL="1828800" algn="l" rtl="0" fontAlgn="base">
              <a:spcBef>
                <a:spcPct val="0"/>
              </a:spcBef>
              <a:spcAft>
                <a:spcPct val="0"/>
              </a:spcAft>
              <a:defRPr sz="4400" b="1">
                <a:solidFill>
                  <a:schemeClr val="tx2"/>
                </a:solidFill>
                <a:latin typeface="Tahoma" panose="020B0604030504040204" pitchFamily="34" charset="0"/>
                <a:ea typeface="楷体_GB2312" pitchFamily="1" charset="-122"/>
              </a:defRPr>
            </a:lvl9pPr>
          </a:lstStyle>
          <a:p>
            <a:pPr eaLnBrk="1" hangingPunct="1"/>
            <a:r>
              <a:rPr lang="zh-CN" altLang="zh-CN" sz="2800" dirty="0">
                <a:solidFill>
                  <a:schemeClr val="tx1"/>
                </a:solidFill>
                <a:latin typeface="微软雅黑" charset="0"/>
                <a:ea typeface="微软雅黑" charset="0"/>
                <a:cs typeface="微软雅黑" charset="0"/>
              </a:rPr>
              <a:t>例: 若k为整型变量,  则while循环</a:t>
            </a:r>
          </a:p>
        </p:txBody>
      </p:sp>
      <p:sp>
        <p:nvSpPr>
          <p:cNvPr id="103426" name="Rectangle 3"/>
          <p:cNvSpPr>
            <a:spLocks noGrp="1"/>
          </p:cNvSpPr>
          <p:nvPr>
            <p:ph idx="1"/>
          </p:nvPr>
        </p:nvSpPr>
        <p:spPr>
          <a:xfrm>
            <a:off x="685800" y="1518920"/>
            <a:ext cx="8275955" cy="4832350"/>
          </a:xfrm>
        </p:spPr>
        <p:txBody>
          <a:bodyPr vert="horz" wrap="square" lIns="91440" tIns="45720" rIns="91440" bIns="45720" anchor="t"/>
          <a:lstStyle/>
          <a:p>
            <a:pPr eaLnBrk="1" hangingPunct="1">
              <a:buNone/>
            </a:pPr>
            <a:r>
              <a:rPr lang="zh-CN" altLang="zh-CN" sz="2400" b="1" dirty="0">
                <a:solidFill>
                  <a:srgbClr val="0000AC"/>
                </a:solidFill>
                <a:latin typeface="微软雅黑" charset="0"/>
                <a:ea typeface="微软雅黑" charset="0"/>
                <a:cs typeface="微软雅黑" charset="0"/>
              </a:rPr>
              <a:t>①</a:t>
            </a:r>
            <a:r>
              <a:rPr lang="zh-CN" altLang="zh-CN" sz="2400" dirty="0">
                <a:latin typeface="微软雅黑" charset="0"/>
                <a:ea typeface="微软雅黑" charset="0"/>
                <a:cs typeface="微软雅黑" charset="0"/>
              </a:rPr>
              <a:t> </a:t>
            </a:r>
            <a:r>
              <a:rPr lang="zh-CN" altLang="zh-CN" sz="2400" b="1" dirty="0">
                <a:latin typeface="微软雅黑" charset="0"/>
                <a:ea typeface="微软雅黑" charset="0"/>
                <a:cs typeface="微软雅黑" charset="0"/>
              </a:rPr>
              <a:t>  k=10;</a:t>
            </a:r>
          </a:p>
          <a:p>
            <a:pPr eaLnBrk="1" hangingPunct="1">
              <a:lnSpc>
                <a:spcPct val="110000"/>
              </a:lnSpc>
              <a:buNone/>
            </a:pPr>
            <a:r>
              <a:rPr lang="zh-CN" altLang="zh-CN" sz="2400" dirty="0">
                <a:latin typeface="微软雅黑" charset="0"/>
                <a:ea typeface="微软雅黑" charset="0"/>
                <a:cs typeface="微软雅黑" charset="0"/>
              </a:rPr>
              <a:t>       </a:t>
            </a:r>
            <a:r>
              <a:rPr lang="zh-CN" altLang="zh-CN" sz="2400" b="1" dirty="0">
                <a:latin typeface="微软雅黑" charset="0"/>
                <a:ea typeface="微软雅黑" charset="0"/>
                <a:cs typeface="微软雅黑" charset="0"/>
              </a:rPr>
              <a:t>while(k=0) k=k-1;</a:t>
            </a:r>
          </a:p>
          <a:p>
            <a:pPr eaLnBrk="1" hangingPunct="1">
              <a:lnSpc>
                <a:spcPct val="110000"/>
              </a:lnSpc>
              <a:spcBef>
                <a:spcPct val="60000"/>
              </a:spcBef>
              <a:buNone/>
            </a:pPr>
            <a:r>
              <a:rPr lang="zh-CN" altLang="zh-CN" sz="2400" b="1" dirty="0">
                <a:latin typeface="微软雅黑" charset="0"/>
                <a:ea typeface="微软雅黑" charset="0"/>
                <a:cs typeface="微软雅黑" charset="0"/>
              </a:rPr>
              <a:t>      a)执行10次   b)无限循环  c)一次不执行  d)执行一次</a:t>
            </a:r>
          </a:p>
          <a:p>
            <a:pPr eaLnBrk="1" hangingPunct="1">
              <a:lnSpc>
                <a:spcPct val="110000"/>
              </a:lnSpc>
              <a:spcBef>
                <a:spcPct val="110000"/>
              </a:spcBef>
              <a:buNone/>
            </a:pPr>
            <a:r>
              <a:rPr lang="zh-CN" altLang="zh-CN" sz="2400" b="1" dirty="0">
                <a:solidFill>
                  <a:srgbClr val="0000AC"/>
                </a:solidFill>
                <a:latin typeface="微软雅黑" charset="0"/>
                <a:ea typeface="微软雅黑" charset="0"/>
                <a:cs typeface="微软雅黑" charset="0"/>
              </a:rPr>
              <a:t>②</a:t>
            </a:r>
            <a:r>
              <a:rPr lang="zh-CN" altLang="zh-CN" sz="2400" dirty="0">
                <a:latin typeface="微软雅黑" charset="0"/>
                <a:ea typeface="微软雅黑" charset="0"/>
                <a:cs typeface="微软雅黑" charset="0"/>
              </a:rPr>
              <a:t> </a:t>
            </a:r>
            <a:r>
              <a:rPr lang="zh-CN" altLang="zh-CN" sz="2400" b="1" dirty="0">
                <a:latin typeface="微软雅黑" charset="0"/>
                <a:ea typeface="微软雅黑" charset="0"/>
                <a:cs typeface="微软雅黑" charset="0"/>
              </a:rPr>
              <a:t>  k=2;</a:t>
            </a:r>
          </a:p>
          <a:p>
            <a:pPr eaLnBrk="1" hangingPunct="1">
              <a:lnSpc>
                <a:spcPct val="120000"/>
              </a:lnSpc>
              <a:buNone/>
            </a:pPr>
            <a:r>
              <a:rPr lang="zh-CN" altLang="zh-CN" sz="2400" dirty="0">
                <a:latin typeface="微软雅黑" charset="0"/>
                <a:ea typeface="微软雅黑" charset="0"/>
                <a:cs typeface="微软雅黑" charset="0"/>
              </a:rPr>
              <a:t>      </a:t>
            </a:r>
            <a:r>
              <a:rPr lang="zh-CN" altLang="zh-CN" sz="2400" b="1" dirty="0">
                <a:latin typeface="微软雅黑" charset="0"/>
                <a:ea typeface="微软雅黑" charset="0"/>
                <a:cs typeface="微软雅黑" charset="0"/>
              </a:rPr>
              <a:t>while(k!=0) printf("%d", k</a:t>
            </a:r>
            <a:r>
              <a:rPr lang="en-US" altLang="zh-CN" sz="2400" b="1" dirty="0">
                <a:latin typeface="微软雅黑" charset="0"/>
                <a:ea typeface="微软雅黑" charset="0"/>
                <a:cs typeface="微软雅黑" charset="0"/>
              </a:rPr>
              <a:t>--</a:t>
            </a:r>
            <a:r>
              <a:rPr lang="zh-CN" altLang="zh-CN" sz="2400" b="1" dirty="0">
                <a:latin typeface="微软雅黑" charset="0"/>
                <a:ea typeface="微软雅黑" charset="0"/>
                <a:cs typeface="微软雅黑" charset="0"/>
              </a:rPr>
              <a:t>) ;   </a:t>
            </a:r>
          </a:p>
          <a:p>
            <a:pPr eaLnBrk="1" hangingPunct="1">
              <a:lnSpc>
                <a:spcPct val="110000"/>
              </a:lnSpc>
              <a:spcBef>
                <a:spcPct val="70000"/>
              </a:spcBef>
              <a:buNone/>
            </a:pPr>
            <a:r>
              <a:rPr lang="zh-CN" altLang="zh-CN" sz="2400" b="1" dirty="0">
                <a:latin typeface="微软雅黑" charset="0"/>
                <a:ea typeface="微软雅黑" charset="0"/>
                <a:cs typeface="微软雅黑" charset="0"/>
              </a:rPr>
              <a:t>     a)执行无限次  b)执行0次   c)执行1次         d) 执行2次</a:t>
            </a:r>
          </a:p>
        </p:txBody>
      </p:sp>
      <p:sp>
        <p:nvSpPr>
          <p:cNvPr id="259076" name="Text Box 4"/>
          <p:cNvSpPr txBox="1"/>
          <p:nvPr/>
        </p:nvSpPr>
        <p:spPr>
          <a:xfrm>
            <a:off x="4749800" y="2779395"/>
            <a:ext cx="709613" cy="519113"/>
          </a:xfrm>
          <a:prstGeom prst="rect">
            <a:avLst/>
          </a:prstGeom>
          <a:noFill/>
          <a:ln w="9525">
            <a:noFill/>
          </a:ln>
        </p:spPr>
        <p:txBody>
          <a:bodyPr anchor="t">
            <a:spAutoFit/>
          </a:bodyPr>
          <a:lstStyle/>
          <a:p>
            <a:pPr algn="ctr">
              <a:spcBef>
                <a:spcPct val="50000"/>
              </a:spcBef>
            </a:pPr>
            <a:r>
              <a:rPr lang="zh-CN" altLang="zh-CN" sz="2800" b="1" dirty="0">
                <a:solidFill>
                  <a:srgbClr val="FF0000"/>
                </a:solidFill>
                <a:latin typeface="微软雅黑" charset="0"/>
                <a:ea typeface="微软雅黑" charset="0"/>
              </a:rPr>
              <a:t>√</a:t>
            </a:r>
          </a:p>
        </p:txBody>
      </p:sp>
      <p:sp>
        <p:nvSpPr>
          <p:cNvPr id="259077" name="Text Box 5"/>
          <p:cNvSpPr txBox="1"/>
          <p:nvPr/>
        </p:nvSpPr>
        <p:spPr>
          <a:xfrm>
            <a:off x="6804025" y="4724718"/>
            <a:ext cx="709613" cy="519112"/>
          </a:xfrm>
          <a:prstGeom prst="rect">
            <a:avLst/>
          </a:prstGeom>
          <a:noFill/>
          <a:ln w="9525">
            <a:noFill/>
          </a:ln>
        </p:spPr>
        <p:txBody>
          <a:bodyPr anchor="t">
            <a:spAutoFit/>
          </a:bodyPr>
          <a:lstStyle/>
          <a:p>
            <a:pPr algn="ctr">
              <a:spcBef>
                <a:spcPct val="50000"/>
              </a:spcBef>
            </a:pPr>
            <a:r>
              <a:rPr lang="zh-CN" altLang="zh-CN" sz="2800" b="1" dirty="0">
                <a:solidFill>
                  <a:srgbClr val="FF0000"/>
                </a:solidFill>
                <a:latin typeface="微软雅黑" charset="0"/>
                <a:ea typeface="微软雅黑"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9076">
                                            <p:txEl>
                                              <p:pRg st="0" end="0"/>
                                            </p:txEl>
                                          </p:spTgt>
                                        </p:tgtEl>
                                        <p:attrNameLst>
                                          <p:attrName>style.visibility</p:attrName>
                                        </p:attrNameLst>
                                      </p:cBhvr>
                                      <p:to>
                                        <p:strVal val="visible"/>
                                      </p:to>
                                    </p:set>
                                    <p:animEffect transition="in" filter="dissolve">
                                      <p:cBhvr>
                                        <p:cTn id="7" dur="500"/>
                                        <p:tgtEl>
                                          <p:spTgt spid="2590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9077">
                                            <p:txEl>
                                              <p:pRg st="0" end="0"/>
                                            </p:txEl>
                                          </p:spTgt>
                                        </p:tgtEl>
                                        <p:attrNameLst>
                                          <p:attrName>style.visibility</p:attrName>
                                        </p:attrNameLst>
                                      </p:cBhvr>
                                      <p:to>
                                        <p:strVal val="visible"/>
                                      </p:to>
                                    </p:set>
                                    <p:animEffect transition="in" filter="dissolve">
                                      <p:cBhvr>
                                        <p:cTn id="12" dur="500"/>
                                        <p:tgtEl>
                                          <p:spTgt spid="2590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build="p"/>
      <p:bldP spid="25907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p:cNvSpPr>
          <p:nvPr/>
        </p:nvSpPr>
        <p:spPr>
          <a:xfrm>
            <a:off x="644843" y="529590"/>
            <a:ext cx="6269037" cy="709613"/>
          </a:xfrm>
          <a:prstGeom prst="rect">
            <a:avLst/>
          </a:prstGeom>
          <a:noFill/>
          <a:ln w="9525">
            <a:noFill/>
          </a:ln>
        </p:spPr>
        <p:txBody>
          <a:bodyPr vert="horz" wrap="square" lIns="91440" tIns="45720" rIns="91440" bIns="45720" anchor="b"/>
          <a:lstStyle>
            <a:lvl1pPr algn="l" rtl="0" fontAlgn="base">
              <a:spcBef>
                <a:spcPct val="0"/>
              </a:spcBef>
              <a:spcAft>
                <a:spcPct val="0"/>
              </a:spcAft>
              <a:defRPr sz="4400" b="1">
                <a:solidFill>
                  <a:schemeClr val="tx2"/>
                </a:solidFill>
                <a:latin typeface="+mj-lt"/>
                <a:ea typeface="+mj-ea"/>
                <a:cs typeface="+mj-cs"/>
              </a:defRPr>
            </a:lvl1pPr>
            <a:lvl2pPr algn="l" rtl="0" fontAlgn="base">
              <a:spcBef>
                <a:spcPct val="0"/>
              </a:spcBef>
              <a:spcAft>
                <a:spcPct val="0"/>
              </a:spcAft>
              <a:defRPr sz="4400" b="1">
                <a:solidFill>
                  <a:schemeClr val="tx2"/>
                </a:solidFill>
                <a:latin typeface="Tahoma" panose="020B0604030504040204" pitchFamily="34" charset="0"/>
                <a:ea typeface="楷体_GB2312" pitchFamily="1" charset="-122"/>
              </a:defRPr>
            </a:lvl2pPr>
            <a:lvl3pPr algn="l" rtl="0" fontAlgn="base">
              <a:spcBef>
                <a:spcPct val="0"/>
              </a:spcBef>
              <a:spcAft>
                <a:spcPct val="0"/>
              </a:spcAft>
              <a:defRPr sz="4400" b="1">
                <a:solidFill>
                  <a:schemeClr val="tx2"/>
                </a:solidFill>
                <a:latin typeface="Tahoma" panose="020B0604030504040204" pitchFamily="34" charset="0"/>
                <a:ea typeface="楷体_GB2312" pitchFamily="1" charset="-122"/>
              </a:defRPr>
            </a:lvl3pPr>
            <a:lvl4pPr algn="l" rtl="0" fontAlgn="base">
              <a:spcBef>
                <a:spcPct val="0"/>
              </a:spcBef>
              <a:spcAft>
                <a:spcPct val="0"/>
              </a:spcAft>
              <a:defRPr sz="4400" b="1">
                <a:solidFill>
                  <a:schemeClr val="tx2"/>
                </a:solidFill>
                <a:latin typeface="Tahoma" panose="020B0604030504040204" pitchFamily="34" charset="0"/>
                <a:ea typeface="楷体_GB2312" pitchFamily="1" charset="-122"/>
              </a:defRPr>
            </a:lvl4pPr>
            <a:lvl5pPr algn="l" rtl="0" fontAlgn="base">
              <a:spcBef>
                <a:spcPct val="0"/>
              </a:spcBef>
              <a:spcAft>
                <a:spcPct val="0"/>
              </a:spcAft>
              <a:defRPr sz="4400" b="1">
                <a:solidFill>
                  <a:schemeClr val="tx2"/>
                </a:solidFill>
                <a:latin typeface="Tahoma" panose="020B0604030504040204" pitchFamily="34" charset="0"/>
                <a:ea typeface="楷体_GB2312" pitchFamily="1" charset="-122"/>
              </a:defRPr>
            </a:lvl5pPr>
            <a:lvl6pPr marL="457200" algn="l" rtl="0" fontAlgn="base">
              <a:spcBef>
                <a:spcPct val="0"/>
              </a:spcBef>
              <a:spcAft>
                <a:spcPct val="0"/>
              </a:spcAft>
              <a:defRPr sz="4400" b="1">
                <a:solidFill>
                  <a:schemeClr val="tx2"/>
                </a:solidFill>
                <a:latin typeface="Tahoma" panose="020B0604030504040204" pitchFamily="34" charset="0"/>
                <a:ea typeface="楷体_GB2312" pitchFamily="1" charset="-122"/>
              </a:defRPr>
            </a:lvl6pPr>
            <a:lvl7pPr marL="914400" algn="l" rtl="0" fontAlgn="base">
              <a:spcBef>
                <a:spcPct val="0"/>
              </a:spcBef>
              <a:spcAft>
                <a:spcPct val="0"/>
              </a:spcAft>
              <a:defRPr sz="4400" b="1">
                <a:solidFill>
                  <a:schemeClr val="tx2"/>
                </a:solidFill>
                <a:latin typeface="Tahoma" panose="020B0604030504040204" pitchFamily="34" charset="0"/>
                <a:ea typeface="楷体_GB2312" pitchFamily="1" charset="-122"/>
              </a:defRPr>
            </a:lvl7pPr>
            <a:lvl8pPr marL="1371600" algn="l" rtl="0" fontAlgn="base">
              <a:spcBef>
                <a:spcPct val="0"/>
              </a:spcBef>
              <a:spcAft>
                <a:spcPct val="0"/>
              </a:spcAft>
              <a:defRPr sz="4400" b="1">
                <a:solidFill>
                  <a:schemeClr val="tx2"/>
                </a:solidFill>
                <a:latin typeface="Tahoma" panose="020B0604030504040204" pitchFamily="34" charset="0"/>
                <a:ea typeface="楷体_GB2312" pitchFamily="1" charset="-122"/>
              </a:defRPr>
            </a:lvl8pPr>
            <a:lvl9pPr marL="1828800" algn="l" rtl="0" fontAlgn="base">
              <a:spcBef>
                <a:spcPct val="0"/>
              </a:spcBef>
              <a:spcAft>
                <a:spcPct val="0"/>
              </a:spcAft>
              <a:defRPr sz="4400" b="1">
                <a:solidFill>
                  <a:schemeClr val="tx2"/>
                </a:solidFill>
                <a:latin typeface="Tahoma" panose="020B0604030504040204" pitchFamily="34" charset="0"/>
                <a:ea typeface="楷体_GB2312" pitchFamily="1" charset="-122"/>
              </a:defRPr>
            </a:lvl9pPr>
          </a:lstStyle>
          <a:p>
            <a:pPr eaLnBrk="1" hangingPunct="1"/>
            <a:r>
              <a:rPr lang="zh-CN" altLang="zh-CN" sz="2800" dirty="0">
                <a:solidFill>
                  <a:schemeClr val="tx1"/>
                </a:solidFill>
                <a:latin typeface="微软雅黑" charset="0"/>
                <a:ea typeface="微软雅黑" charset="0"/>
                <a:cs typeface="微软雅黑" charset="0"/>
              </a:rPr>
              <a:t>例: 说明下列语句的循环次数及结果</a:t>
            </a:r>
          </a:p>
        </p:txBody>
      </p:sp>
      <p:sp>
        <p:nvSpPr>
          <p:cNvPr id="108546" name="Rectangle 3"/>
          <p:cNvSpPr>
            <a:spLocks noGrp="1"/>
          </p:cNvSpPr>
          <p:nvPr>
            <p:ph idx="1"/>
          </p:nvPr>
        </p:nvSpPr>
        <p:spPr>
          <a:xfrm>
            <a:off x="769938" y="1417320"/>
            <a:ext cx="7945437" cy="5205413"/>
          </a:xfrm>
        </p:spPr>
        <p:txBody>
          <a:bodyPr vert="horz" wrap="square" lIns="91440" tIns="45720" rIns="91440" bIns="45720" anchor="t"/>
          <a:lstStyle/>
          <a:p>
            <a:pPr marL="514350" indent="-514350" eaLnBrk="1" hangingPunct="1">
              <a:spcBef>
                <a:spcPct val="25000"/>
              </a:spcBef>
              <a:buFont typeface="+mj-ea"/>
              <a:buAutoNum type="circleNumDbPlain"/>
            </a:pPr>
            <a:r>
              <a:rPr lang="zh-CN" altLang="zh-CN" sz="2800" b="1" dirty="0">
                <a:solidFill>
                  <a:schemeClr val="tx1"/>
                </a:solidFill>
                <a:latin typeface="微软雅黑" charset="0"/>
                <a:ea typeface="微软雅黑" charset="0"/>
              </a:rPr>
              <a:t> </a:t>
            </a:r>
            <a:r>
              <a:rPr lang="en-US" altLang="zh-CN" sz="2800" b="1" dirty="0">
                <a:solidFill>
                  <a:schemeClr val="tx1"/>
                </a:solidFill>
                <a:latin typeface="微软雅黑" charset="0"/>
                <a:ea typeface="微软雅黑" charset="0"/>
              </a:rPr>
              <a:t>   </a:t>
            </a:r>
            <a:r>
              <a:rPr lang="zh-CN" altLang="zh-CN" sz="2800" b="1" dirty="0">
                <a:solidFill>
                  <a:schemeClr val="tx1"/>
                </a:solidFill>
                <a:latin typeface="微软雅黑" charset="0"/>
                <a:ea typeface="微软雅黑" charset="0"/>
              </a:rPr>
              <a:t>a = 1;  b = 10 ;</a:t>
            </a:r>
          </a:p>
          <a:p>
            <a:pPr eaLnBrk="1" hangingPunct="1">
              <a:lnSpc>
                <a:spcPct val="110000"/>
              </a:lnSpc>
              <a:spcBef>
                <a:spcPct val="0"/>
              </a:spcBef>
              <a:buNone/>
            </a:pPr>
            <a:r>
              <a:rPr lang="zh-CN" altLang="zh-CN" sz="2800" b="1" dirty="0">
                <a:solidFill>
                  <a:schemeClr val="tx1"/>
                </a:solidFill>
                <a:latin typeface="微软雅黑" charset="0"/>
                <a:ea typeface="微软雅黑" charset="0"/>
              </a:rPr>
              <a:t>        do </a:t>
            </a:r>
          </a:p>
          <a:p>
            <a:pPr eaLnBrk="1" hangingPunct="1">
              <a:lnSpc>
                <a:spcPct val="110000"/>
              </a:lnSpc>
              <a:spcBef>
                <a:spcPct val="0"/>
              </a:spcBef>
              <a:buNone/>
            </a:pPr>
            <a:r>
              <a:rPr lang="zh-CN" altLang="zh-CN" sz="2800" b="1" dirty="0">
                <a:solidFill>
                  <a:schemeClr val="tx1"/>
                </a:solidFill>
                <a:latin typeface="微软雅黑" charset="0"/>
                <a:ea typeface="微软雅黑" charset="0"/>
              </a:rPr>
              <a:t>        { b-=a ;  a++ ; </a:t>
            </a:r>
          </a:p>
          <a:p>
            <a:pPr eaLnBrk="1" hangingPunct="1">
              <a:lnSpc>
                <a:spcPct val="115000"/>
              </a:lnSpc>
              <a:buNone/>
            </a:pPr>
            <a:r>
              <a:rPr lang="zh-CN" altLang="zh-CN" sz="2800" b="1" dirty="0">
                <a:solidFill>
                  <a:schemeClr val="tx1"/>
                </a:solidFill>
                <a:latin typeface="微软雅黑" charset="0"/>
                <a:ea typeface="微软雅黑" charset="0"/>
              </a:rPr>
              <a:t>        }</a:t>
            </a:r>
            <a:r>
              <a:rPr lang="zh-CN" altLang="zh-CN" sz="2800" dirty="0">
                <a:solidFill>
                  <a:schemeClr val="tx1"/>
                </a:solidFill>
                <a:latin typeface="微软雅黑" charset="0"/>
                <a:ea typeface="微软雅黑" charset="0"/>
              </a:rPr>
              <a:t> </a:t>
            </a:r>
            <a:r>
              <a:rPr lang="zh-CN" altLang="zh-CN" sz="2800" b="1" dirty="0">
                <a:solidFill>
                  <a:schemeClr val="tx1"/>
                </a:solidFill>
                <a:latin typeface="微软雅黑" charset="0"/>
                <a:ea typeface="微软雅黑" charset="0"/>
              </a:rPr>
              <a:t>while( b--</a:t>
            </a:r>
            <a:r>
              <a:rPr lang="zh-CN" altLang="zh-CN" sz="2800" dirty="0">
                <a:solidFill>
                  <a:schemeClr val="tx1"/>
                </a:solidFill>
                <a:latin typeface="微软雅黑" charset="0"/>
                <a:ea typeface="微软雅黑" charset="0"/>
              </a:rPr>
              <a:t>&lt; </a:t>
            </a:r>
            <a:r>
              <a:rPr lang="zh-CN" altLang="zh-CN" sz="2800" b="1" dirty="0">
                <a:solidFill>
                  <a:schemeClr val="tx1"/>
                </a:solidFill>
                <a:latin typeface="微软雅黑" charset="0"/>
                <a:ea typeface="微软雅黑" charset="0"/>
              </a:rPr>
              <a:t>0);</a:t>
            </a:r>
          </a:p>
          <a:p>
            <a:pPr eaLnBrk="1" hangingPunct="1">
              <a:lnSpc>
                <a:spcPct val="115000"/>
              </a:lnSpc>
              <a:buNone/>
            </a:pPr>
            <a:r>
              <a:rPr lang="zh-CN" altLang="zh-CN" sz="2800" b="1" dirty="0">
                <a:solidFill>
                  <a:schemeClr val="tx1"/>
                </a:solidFill>
                <a:latin typeface="微软雅黑" charset="0"/>
                <a:ea typeface="微软雅黑" charset="0"/>
              </a:rPr>
              <a:t>        printf("%d %d</a:t>
            </a:r>
            <a:r>
              <a:rPr lang="zh-CN" altLang="zh-CN" sz="2800" dirty="0">
                <a:solidFill>
                  <a:schemeClr val="tx1"/>
                </a:solidFill>
                <a:latin typeface="微软雅黑" charset="0"/>
                <a:ea typeface="微软雅黑" charset="0"/>
              </a:rPr>
              <a:t>\</a:t>
            </a:r>
            <a:r>
              <a:rPr lang="zh-CN" altLang="zh-CN" sz="2800" b="1" dirty="0">
                <a:solidFill>
                  <a:schemeClr val="tx1"/>
                </a:solidFill>
                <a:latin typeface="微软雅黑" charset="0"/>
                <a:ea typeface="微软雅黑" charset="0"/>
              </a:rPr>
              <a:t>n", a, b);</a:t>
            </a:r>
          </a:p>
          <a:p>
            <a:pPr marL="514350" indent="-514350" algn="l" eaLnBrk="1" hangingPunct="1">
              <a:lnSpc>
                <a:spcPct val="150000"/>
              </a:lnSpc>
              <a:spcBef>
                <a:spcPct val="25000"/>
              </a:spcBef>
              <a:buClrTx/>
              <a:buSzTx/>
              <a:buFont typeface="+mj-ea"/>
              <a:buAutoNum type="circleNumDbPlain" startAt="2"/>
            </a:pPr>
            <a:r>
              <a:rPr lang="en-US" altLang="zh-CN" sz="2800" b="1" dirty="0">
                <a:solidFill>
                  <a:schemeClr val="tx1"/>
                </a:solidFill>
                <a:latin typeface="微软雅黑" charset="0"/>
                <a:ea typeface="微软雅黑" charset="0"/>
              </a:rPr>
              <a:t>    </a:t>
            </a:r>
            <a:r>
              <a:rPr lang="zh-CN" altLang="zh-CN" sz="2800" b="1" dirty="0">
                <a:solidFill>
                  <a:schemeClr val="tx1"/>
                </a:solidFill>
                <a:latin typeface="微软雅黑" charset="0"/>
                <a:ea typeface="微软雅黑" charset="0"/>
              </a:rPr>
              <a:t>a = 5 ;</a:t>
            </a:r>
          </a:p>
          <a:p>
            <a:pPr eaLnBrk="1" hangingPunct="1">
              <a:lnSpc>
                <a:spcPct val="110000"/>
              </a:lnSpc>
              <a:spcBef>
                <a:spcPct val="0"/>
              </a:spcBef>
              <a:buNone/>
            </a:pPr>
            <a:r>
              <a:rPr lang="zh-CN" altLang="zh-CN" sz="2800" b="1" dirty="0">
                <a:solidFill>
                  <a:schemeClr val="tx1"/>
                </a:solidFill>
                <a:latin typeface="微软雅黑" charset="0"/>
                <a:ea typeface="微软雅黑" charset="0"/>
              </a:rPr>
              <a:t>        do  </a:t>
            </a:r>
          </a:p>
          <a:p>
            <a:pPr eaLnBrk="1" hangingPunct="1">
              <a:lnSpc>
                <a:spcPct val="110000"/>
              </a:lnSpc>
              <a:spcBef>
                <a:spcPct val="0"/>
              </a:spcBef>
              <a:buNone/>
            </a:pPr>
            <a:r>
              <a:rPr lang="zh-CN" altLang="zh-CN" sz="2800" b="1" dirty="0">
                <a:solidFill>
                  <a:schemeClr val="tx1"/>
                </a:solidFill>
                <a:latin typeface="微软雅黑" charset="0"/>
                <a:ea typeface="微软雅黑" charset="0"/>
              </a:rPr>
              <a:t>        { printf("%2d</a:t>
            </a:r>
            <a:r>
              <a:rPr lang="zh-CN" altLang="zh-CN" sz="2800" dirty="0">
                <a:solidFill>
                  <a:schemeClr val="tx1"/>
                </a:solidFill>
                <a:latin typeface="微软雅黑" charset="0"/>
                <a:ea typeface="微软雅黑" charset="0"/>
              </a:rPr>
              <a:t>\</a:t>
            </a:r>
            <a:r>
              <a:rPr lang="zh-CN" altLang="zh-CN" sz="2800" b="1" dirty="0">
                <a:solidFill>
                  <a:schemeClr val="tx1"/>
                </a:solidFill>
                <a:latin typeface="微软雅黑" charset="0"/>
                <a:ea typeface="微软雅黑" charset="0"/>
              </a:rPr>
              <a:t>n", a-- );</a:t>
            </a:r>
          </a:p>
          <a:p>
            <a:pPr eaLnBrk="1" hangingPunct="1">
              <a:lnSpc>
                <a:spcPct val="120000"/>
              </a:lnSpc>
              <a:buNone/>
            </a:pPr>
            <a:r>
              <a:rPr lang="zh-CN" altLang="zh-CN" sz="2800" b="1" dirty="0">
                <a:solidFill>
                  <a:schemeClr val="tx1"/>
                </a:solidFill>
                <a:latin typeface="微软雅黑" charset="0"/>
                <a:ea typeface="微软雅黑" charset="0"/>
              </a:rPr>
              <a:t>        } while(!a);</a:t>
            </a:r>
          </a:p>
        </p:txBody>
      </p:sp>
      <p:sp>
        <p:nvSpPr>
          <p:cNvPr id="264196" name="Rectangle 4"/>
          <p:cNvSpPr/>
          <p:nvPr/>
        </p:nvSpPr>
        <p:spPr>
          <a:xfrm>
            <a:off x="6394450" y="2132330"/>
            <a:ext cx="2630805" cy="953135"/>
          </a:xfrm>
          <a:prstGeom prst="rect">
            <a:avLst/>
          </a:prstGeom>
          <a:noFill/>
          <a:ln w="9525">
            <a:noFill/>
          </a:ln>
        </p:spPr>
        <p:txBody>
          <a:bodyPr wrap="square" anchor="t">
            <a:spAutoFit/>
          </a:bodyPr>
          <a:lstStyle/>
          <a:p>
            <a:r>
              <a:rPr lang="zh-CN" altLang="en-US" sz="2800" b="1" dirty="0">
                <a:solidFill>
                  <a:srgbClr val="0000CC"/>
                </a:solidFill>
                <a:latin typeface="微软雅黑" charset="0"/>
                <a:ea typeface="微软雅黑" charset="0"/>
                <a:cs typeface="微软雅黑" charset="0"/>
              </a:rPr>
              <a:t>循环执行</a:t>
            </a:r>
            <a:r>
              <a:rPr lang="en-US" altLang="zh-CN" sz="2800" b="1" dirty="0">
                <a:solidFill>
                  <a:srgbClr val="0000CC"/>
                </a:solidFill>
                <a:latin typeface="微软雅黑" charset="0"/>
                <a:ea typeface="微软雅黑" charset="0"/>
                <a:cs typeface="微软雅黑" charset="0"/>
              </a:rPr>
              <a:t>1</a:t>
            </a:r>
            <a:r>
              <a:rPr lang="zh-CN" altLang="en-US" sz="2800" b="1" dirty="0">
                <a:solidFill>
                  <a:srgbClr val="0000CC"/>
                </a:solidFill>
                <a:latin typeface="微软雅黑" charset="0"/>
                <a:ea typeface="微软雅黑" charset="0"/>
                <a:cs typeface="微软雅黑" charset="0"/>
              </a:rPr>
              <a:t>次</a:t>
            </a:r>
            <a:endParaRPr lang="zh-CN" altLang="zh-CN" sz="2800" b="1" dirty="0">
              <a:solidFill>
                <a:srgbClr val="0000CC"/>
              </a:solidFill>
              <a:latin typeface="微软雅黑" charset="0"/>
              <a:ea typeface="微软雅黑" charset="0"/>
              <a:cs typeface="微软雅黑" charset="0"/>
            </a:endParaRPr>
          </a:p>
          <a:p>
            <a:r>
              <a:rPr lang="zh-CN" altLang="zh-CN" sz="2800" b="1" dirty="0">
                <a:solidFill>
                  <a:srgbClr val="FF0000"/>
                </a:solidFill>
                <a:latin typeface="微软雅黑" charset="0"/>
                <a:ea typeface="微软雅黑" charset="0"/>
                <a:cs typeface="微软雅黑" charset="0"/>
              </a:rPr>
              <a:t>2  8</a:t>
            </a:r>
          </a:p>
        </p:txBody>
      </p:sp>
      <p:sp>
        <p:nvSpPr>
          <p:cNvPr id="264197" name="Rectangle 5"/>
          <p:cNvSpPr/>
          <p:nvPr/>
        </p:nvSpPr>
        <p:spPr>
          <a:xfrm>
            <a:off x="6515418" y="4868863"/>
            <a:ext cx="2159000" cy="953135"/>
          </a:xfrm>
          <a:prstGeom prst="rect">
            <a:avLst/>
          </a:prstGeom>
          <a:noFill/>
          <a:ln w="9525">
            <a:noFill/>
          </a:ln>
        </p:spPr>
        <p:txBody>
          <a:bodyPr wrap="none" anchor="t">
            <a:spAutoFit/>
          </a:bodyPr>
          <a:lstStyle/>
          <a:p>
            <a:pPr algn="l"/>
            <a:r>
              <a:rPr lang="zh-CN" altLang="en-US" sz="2800" dirty="0">
                <a:solidFill>
                  <a:srgbClr val="0000CC"/>
                </a:solidFill>
                <a:latin typeface="微软雅黑" charset="0"/>
                <a:ea typeface="微软雅黑" charset="0"/>
                <a:cs typeface="微软雅黑" charset="0"/>
                <a:sym typeface="+mn-ea"/>
              </a:rPr>
              <a:t>循环执行</a:t>
            </a:r>
            <a:r>
              <a:rPr lang="en-US" altLang="zh-CN" sz="2800" dirty="0">
                <a:solidFill>
                  <a:srgbClr val="0000CC"/>
                </a:solidFill>
                <a:latin typeface="微软雅黑" charset="0"/>
                <a:ea typeface="微软雅黑" charset="0"/>
                <a:cs typeface="微软雅黑" charset="0"/>
                <a:sym typeface="+mn-ea"/>
              </a:rPr>
              <a:t>1</a:t>
            </a:r>
            <a:r>
              <a:rPr lang="zh-CN" altLang="en-US" sz="2800" dirty="0">
                <a:solidFill>
                  <a:srgbClr val="0000CC"/>
                </a:solidFill>
                <a:latin typeface="微软雅黑" charset="0"/>
                <a:ea typeface="微软雅黑" charset="0"/>
                <a:cs typeface="微软雅黑" charset="0"/>
                <a:sym typeface="+mn-ea"/>
              </a:rPr>
              <a:t>次</a:t>
            </a:r>
            <a:endParaRPr lang="zh-CN" altLang="zh-CN" sz="2800" b="1" dirty="0">
              <a:solidFill>
                <a:srgbClr val="0000CC"/>
              </a:solidFill>
              <a:latin typeface="微软雅黑" charset="0"/>
              <a:ea typeface="微软雅黑" charset="0"/>
              <a:cs typeface="微软雅黑" charset="0"/>
            </a:endParaRPr>
          </a:p>
          <a:p>
            <a:pPr algn="l"/>
            <a:r>
              <a:rPr lang="zh-CN" altLang="zh-CN" sz="2800" b="1" dirty="0">
                <a:solidFill>
                  <a:srgbClr val="FF0000"/>
                </a:solidFill>
                <a:latin typeface="微软雅黑" charset="0"/>
                <a:ea typeface="微软雅黑" charset="0"/>
                <a:cs typeface="微软雅黑" charset="0"/>
              </a:rPr>
              <a:t>5</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196"/>
                                        </p:tgtEl>
                                        <p:attrNameLst>
                                          <p:attrName>style.visibility</p:attrName>
                                        </p:attrNameLst>
                                      </p:cBhvr>
                                      <p:to>
                                        <p:strVal val="visible"/>
                                      </p:to>
                                    </p:set>
                                    <p:animEffect transition="in" filter="blinds(horizontal)">
                                      <p:cBhvr>
                                        <p:cTn id="7" dur="500"/>
                                        <p:tgtEl>
                                          <p:spTgt spid="2641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197"/>
                                        </p:tgtEl>
                                        <p:attrNameLst>
                                          <p:attrName>style.visibility</p:attrName>
                                        </p:attrNameLst>
                                      </p:cBhvr>
                                      <p:to>
                                        <p:strVal val="visible"/>
                                      </p:to>
                                    </p:set>
                                    <p:animEffect transition="in" filter="blinds(horizontal)">
                                      <p:cBhvr>
                                        <p:cTn id="12" dur="500"/>
                                        <p:tgtEl>
                                          <p:spTgt spid="264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p:bldP spid="26419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987425" y="981075"/>
            <a:ext cx="7358063"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20000"/>
              </a:spcBef>
              <a:buFont typeface="Wingdings" panose="05000000000000000000" pitchFamily="2" charset="2"/>
              <a:buNone/>
            </a:pPr>
            <a:r>
              <a:rPr lang="en-US" altLang="zh-CN" sz="3200" b="0" dirty="0"/>
              <a:t>5.1 </a:t>
            </a:r>
            <a:r>
              <a:rPr lang="zh-CN" altLang="en-US" sz="3200" b="0" dirty="0">
                <a:hlinkClick r:id="rId2" action="ppaction://hlinksldjump"/>
              </a:rPr>
              <a:t>循环概述</a:t>
            </a:r>
            <a:endParaRPr lang="en-US" altLang="zh-CN" sz="3200" b="0" dirty="0"/>
          </a:p>
          <a:p>
            <a:pPr>
              <a:lnSpc>
                <a:spcPct val="100000"/>
              </a:lnSpc>
              <a:spcBef>
                <a:spcPct val="20000"/>
              </a:spcBef>
              <a:buFont typeface="Wingdings" panose="05000000000000000000" pitchFamily="2" charset="2"/>
              <a:buNone/>
            </a:pPr>
            <a:r>
              <a:rPr lang="en-US" altLang="zh-CN" sz="3200" b="0" dirty="0"/>
              <a:t>5.2 </a:t>
            </a:r>
            <a:r>
              <a:rPr lang="zh-CN" altLang="en-US" sz="3200" b="0" dirty="0"/>
              <a:t>循环实现</a:t>
            </a:r>
          </a:p>
          <a:p>
            <a:pPr>
              <a:lnSpc>
                <a:spcPct val="100000"/>
              </a:lnSpc>
              <a:spcBef>
                <a:spcPct val="20000"/>
              </a:spcBef>
              <a:buFont typeface="Wingdings" panose="05000000000000000000" pitchFamily="2" charset="2"/>
              <a:buNone/>
            </a:pPr>
            <a:r>
              <a:rPr lang="zh-CN" altLang="en-US" sz="2800" b="0" dirty="0"/>
              <a:t>		</a:t>
            </a:r>
            <a:r>
              <a:rPr lang="en-US" altLang="zh-CN" sz="2800" b="0" dirty="0"/>
              <a:t>5.2.1 </a:t>
            </a:r>
            <a:r>
              <a:rPr lang="en-US" altLang="zh-CN" sz="2800" b="0" dirty="0">
                <a:hlinkClick r:id="rId3" action="ppaction://hlinksldjump"/>
              </a:rPr>
              <a:t>while</a:t>
            </a:r>
            <a:r>
              <a:rPr lang="zh-CN" altLang="zh-CN" sz="2800" b="0" dirty="0">
                <a:hlinkClick r:id="rId3" action="ppaction://hlinksldjump"/>
              </a:rPr>
              <a:t>语句</a:t>
            </a:r>
            <a:endParaRPr lang="en-US" altLang="zh-CN" sz="2800" b="0" dirty="0"/>
          </a:p>
          <a:p>
            <a:pPr>
              <a:lnSpc>
                <a:spcPct val="100000"/>
              </a:lnSpc>
              <a:spcBef>
                <a:spcPct val="20000"/>
              </a:spcBef>
              <a:buFont typeface="Wingdings" panose="05000000000000000000" pitchFamily="2" charset="2"/>
              <a:buNone/>
            </a:pPr>
            <a:r>
              <a:rPr lang="en-US" altLang="zh-CN" sz="2800" b="0" dirty="0"/>
              <a:t>		5.2.2 </a:t>
            </a:r>
            <a:r>
              <a:rPr lang="en-US" altLang="zh-CN" sz="2800" b="0" dirty="0">
                <a:hlinkClick r:id="rId4" action="ppaction://hlinksldjump"/>
              </a:rPr>
              <a:t>do---while</a:t>
            </a:r>
            <a:r>
              <a:rPr lang="zh-CN" altLang="zh-CN" sz="2800" b="0" dirty="0">
                <a:hlinkClick r:id="rId4" action="ppaction://hlinksldjump"/>
              </a:rPr>
              <a:t>语句</a:t>
            </a:r>
            <a:endParaRPr lang="en-US" altLang="zh-CN" sz="2800" b="0" dirty="0"/>
          </a:p>
          <a:p>
            <a:pPr>
              <a:lnSpc>
                <a:spcPct val="100000"/>
              </a:lnSpc>
              <a:spcBef>
                <a:spcPct val="20000"/>
              </a:spcBef>
              <a:buFont typeface="Wingdings" panose="05000000000000000000" pitchFamily="2" charset="2"/>
              <a:buNone/>
            </a:pPr>
            <a:r>
              <a:rPr lang="en-US" altLang="zh-CN" sz="2800" b="0" dirty="0"/>
              <a:t>		5.2.3 </a:t>
            </a:r>
            <a:r>
              <a:rPr lang="en-US" altLang="zh-CN" sz="2800" b="0" dirty="0">
                <a:hlinkClick r:id="rId5" action="ppaction://hlinksldjump"/>
              </a:rPr>
              <a:t>for </a:t>
            </a:r>
            <a:r>
              <a:rPr lang="zh-CN" altLang="zh-CN" sz="2800" b="0" dirty="0">
                <a:hlinkClick r:id="rId5" action="ppaction://hlinksldjump"/>
              </a:rPr>
              <a:t>语句</a:t>
            </a:r>
            <a:endParaRPr lang="zh-CN" altLang="en-US" sz="2800" b="0" dirty="0"/>
          </a:p>
          <a:p>
            <a:pPr>
              <a:lnSpc>
                <a:spcPct val="100000"/>
              </a:lnSpc>
              <a:spcBef>
                <a:spcPct val="20000"/>
              </a:spcBef>
              <a:buNone/>
            </a:pPr>
            <a:r>
              <a:rPr lang="en-US" altLang="zh-CN" sz="2800" b="0" dirty="0"/>
              <a:t>		</a:t>
            </a:r>
            <a:r>
              <a:rPr lang="en-US" altLang="zh-CN" sz="2800" b="0" dirty="0" smtClean="0"/>
              <a:t>5.2.4 </a:t>
            </a:r>
            <a:r>
              <a:rPr lang="zh-CN" altLang="zh-CN" sz="2800" b="0" dirty="0" smtClean="0">
                <a:hlinkClick r:id="rId6" action="ppaction://hlinksldjump"/>
              </a:rPr>
              <a:t>几种</a:t>
            </a:r>
            <a:r>
              <a:rPr lang="zh-CN" altLang="zh-CN" sz="2800" b="0" dirty="0">
                <a:hlinkClick r:id="rId6" action="ppaction://hlinksldjump"/>
              </a:rPr>
              <a:t>循环的比较</a:t>
            </a:r>
            <a:endParaRPr lang="en-US" altLang="zh-CN" sz="2800" b="0" dirty="0"/>
          </a:p>
          <a:p>
            <a:pPr>
              <a:lnSpc>
                <a:spcPct val="100000"/>
              </a:lnSpc>
              <a:spcBef>
                <a:spcPct val="20000"/>
              </a:spcBef>
              <a:buFont typeface="Wingdings" panose="05000000000000000000" pitchFamily="2" charset="2"/>
              <a:buNone/>
            </a:pPr>
            <a:r>
              <a:rPr lang="en-US" altLang="zh-CN" sz="2800" b="0" dirty="0" smtClean="0"/>
              <a:t>		5.2.5 </a:t>
            </a:r>
            <a:r>
              <a:rPr lang="zh-CN" altLang="en-US" sz="2800" b="0" dirty="0">
                <a:hlinkClick r:id="rId7" action="ppaction://hlinksldjump"/>
              </a:rPr>
              <a:t>b</a:t>
            </a:r>
            <a:r>
              <a:rPr lang="en-US" altLang="zh-CN" sz="2800" b="0" dirty="0">
                <a:hlinkClick r:id="rId7" action="ppaction://hlinksldjump"/>
              </a:rPr>
              <a:t>reak</a:t>
            </a:r>
            <a:r>
              <a:rPr lang="zh-CN" altLang="en-US" sz="2800" b="0" dirty="0">
                <a:hlinkClick r:id="rId7" action="ppaction://hlinksldjump"/>
              </a:rPr>
              <a:t>语句</a:t>
            </a:r>
            <a:r>
              <a:rPr lang="zh-CN" altLang="en-US" sz="2800" b="0" dirty="0"/>
              <a:t>和</a:t>
            </a:r>
            <a:r>
              <a:rPr lang="en-US" altLang="zh-CN" sz="2800" b="0" dirty="0">
                <a:hlinkClick r:id="rId8" action="ppaction://hlinksldjump"/>
              </a:rPr>
              <a:t>continue</a:t>
            </a:r>
            <a:r>
              <a:rPr lang="zh-CN" altLang="en-US" sz="2800" b="0" dirty="0" smtClean="0">
                <a:hlinkClick r:id="rId8" action="ppaction://hlinksldjump"/>
              </a:rPr>
              <a:t>语句</a:t>
            </a:r>
            <a:endParaRPr lang="en-US" altLang="zh-CN" sz="2800" b="0" dirty="0" smtClean="0"/>
          </a:p>
          <a:p>
            <a:pPr>
              <a:lnSpc>
                <a:spcPct val="100000"/>
              </a:lnSpc>
              <a:spcBef>
                <a:spcPct val="20000"/>
              </a:spcBef>
              <a:buNone/>
            </a:pPr>
            <a:r>
              <a:rPr lang="en-US" altLang="zh-CN" sz="2800" b="0" dirty="0"/>
              <a:t>	</a:t>
            </a:r>
            <a:r>
              <a:rPr lang="en-US" altLang="zh-CN" sz="2800" b="0" dirty="0" smtClean="0"/>
              <a:t>	5.2.6 </a:t>
            </a:r>
            <a:r>
              <a:rPr lang="zh-CN" altLang="zh-CN" sz="2800" b="0" dirty="0">
                <a:hlinkClick r:id="rId9" action="ppaction://hlinksldjump"/>
              </a:rPr>
              <a:t>循环的</a:t>
            </a:r>
            <a:r>
              <a:rPr lang="zh-CN" altLang="zh-CN" sz="2800" b="0" dirty="0" smtClean="0">
                <a:hlinkClick r:id="rId9" action="ppaction://hlinksldjump"/>
              </a:rPr>
              <a:t>嵌套</a:t>
            </a:r>
            <a:endParaRPr lang="zh-CN" altLang="en-US" sz="2800" b="0" dirty="0"/>
          </a:p>
          <a:p>
            <a:pPr>
              <a:lnSpc>
                <a:spcPct val="100000"/>
              </a:lnSpc>
              <a:spcBef>
                <a:spcPct val="20000"/>
              </a:spcBef>
              <a:buFont typeface="Wingdings" panose="05000000000000000000" pitchFamily="2" charset="2"/>
              <a:buNone/>
            </a:pPr>
            <a:r>
              <a:rPr lang="en-US" altLang="zh-CN" sz="3200" b="0" dirty="0"/>
              <a:t>5.3 </a:t>
            </a:r>
            <a:r>
              <a:rPr lang="zh-CN" altLang="zh-CN" sz="3200" b="0" dirty="0">
                <a:hlinkClick r:id="rId10" action="ppaction://hlinksldjump"/>
              </a:rPr>
              <a:t>循环</a:t>
            </a:r>
            <a:r>
              <a:rPr lang="zh-CN" altLang="en-US" sz="3200" b="0" dirty="0">
                <a:hlinkClick r:id="rId10" action="ppaction://hlinksldjump"/>
              </a:rPr>
              <a:t>结构综合</a:t>
            </a:r>
            <a:r>
              <a:rPr lang="zh-CN" altLang="zh-CN" sz="3200" b="0" dirty="0">
                <a:hlinkClick r:id="rId10" action="ppaction://hlinksldjump"/>
              </a:rPr>
              <a:t>举例</a:t>
            </a:r>
            <a:endParaRPr lang="zh-CN" altLang="en-US" sz="3200" b="0" dirty="0"/>
          </a:p>
        </p:txBody>
      </p:sp>
      <p:sp>
        <p:nvSpPr>
          <p:cNvPr id="8" name="Text Box 7"/>
          <p:cNvSpPr txBox="1">
            <a:spLocks noChangeArrowheads="1"/>
          </p:cNvSpPr>
          <p:nvPr/>
        </p:nvSpPr>
        <p:spPr bwMode="auto">
          <a:xfrm>
            <a:off x="1204913" y="30163"/>
            <a:ext cx="28082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a:spcBef>
                <a:spcPct val="0"/>
              </a:spcBef>
              <a:defRPr kumimoji="1" sz="4000">
                <a:solidFill>
                  <a:schemeClr val="tx1"/>
                </a:solidFill>
                <a:latin typeface="Arial" panose="020B0604020202090204" pitchFamily="34" charset="0"/>
                <a:ea typeface="宋体" pitchFamily="2" charset="-122"/>
              </a:defRPr>
            </a:lvl1pPr>
            <a:lvl2pPr marL="544830">
              <a:spcBef>
                <a:spcPct val="0"/>
              </a:spcBef>
              <a:defRPr kumimoji="1" sz="4000">
                <a:solidFill>
                  <a:schemeClr val="tx1"/>
                </a:solidFill>
                <a:latin typeface="Arial" panose="020B0604020202090204" pitchFamily="34" charset="0"/>
                <a:ea typeface="宋体" pitchFamily="2" charset="-122"/>
              </a:defRPr>
            </a:lvl2pPr>
            <a:lvl3pPr>
              <a:spcBef>
                <a:spcPct val="0"/>
              </a:spcBef>
              <a:defRPr kumimoji="1" sz="4000">
                <a:solidFill>
                  <a:schemeClr val="tx1"/>
                </a:solidFill>
                <a:latin typeface="Arial" panose="020B0604020202090204" pitchFamily="34" charset="0"/>
                <a:ea typeface="宋体" pitchFamily="2" charset="-122"/>
              </a:defRPr>
            </a:lvl3pPr>
            <a:lvl4pPr>
              <a:spcBef>
                <a:spcPct val="0"/>
              </a:spcBef>
              <a:defRPr kumimoji="1" sz="4000">
                <a:solidFill>
                  <a:schemeClr val="tx1"/>
                </a:solidFill>
                <a:latin typeface="Arial" panose="020B0604020202090204" pitchFamily="34" charset="0"/>
                <a:ea typeface="宋体" pitchFamily="2" charset="-122"/>
              </a:defRPr>
            </a:lvl4pPr>
            <a:lvl5pPr>
              <a:spcBef>
                <a:spcPct val="0"/>
              </a:spcBef>
              <a:defRPr kumimoji="1" sz="4000">
                <a:solidFill>
                  <a:schemeClr val="tx1"/>
                </a:solidFill>
                <a:latin typeface="Arial" panose="020B0604020202090204" pitchFamily="34" charset="0"/>
                <a:ea typeface="宋体" pitchFamily="2" charset="-122"/>
              </a:defRPr>
            </a:lvl5pPr>
            <a:lvl6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spcBef>
                <a:spcPct val="50000"/>
              </a:spcBef>
              <a:buFont typeface="Arial" panose="020B0604020202090204" pitchFamily="34" charset="0"/>
              <a:buNone/>
              <a:defRPr/>
            </a:pPr>
            <a:r>
              <a:rPr kumimoji="0" lang="zh-CN" altLang="en-US" sz="3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教学内容</a:t>
            </a:r>
          </a:p>
        </p:txBody>
      </p:sp>
    </p:spTree>
  </p:cSld>
  <p:clrMapOvr>
    <a:masterClrMapping/>
  </p:clrMapOvr>
  <p:transition spd="med">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subTitle" idx="4294967295"/>
          </p:nvPr>
        </p:nvSpPr>
        <p:spPr>
          <a:xfrm>
            <a:off x="528955" y="923290"/>
            <a:ext cx="8298815" cy="4197350"/>
          </a:xfrm>
        </p:spPr>
        <p:txBody>
          <a:bodyPr/>
          <a:lstStyle/>
          <a:p>
            <a:pPr>
              <a:lnSpc>
                <a:spcPct val="120000"/>
              </a:lnSpc>
              <a:buFont typeface="Wingdings" panose="05000000000000000000" pitchFamily="2" charset="2"/>
              <a:buNone/>
            </a:pPr>
            <a:r>
              <a:rPr lang="zh-CN" altLang="zh-CN" sz="2800" dirty="0">
                <a:latin typeface="微软雅黑" charset="0"/>
                <a:ea typeface="微软雅黑" charset="0"/>
                <a:cs typeface="微软雅黑" charset="0"/>
              </a:rPr>
              <a:t>【例</a:t>
            </a:r>
            <a:r>
              <a:rPr lang="en-US" altLang="zh-CN" sz="2800" dirty="0" smtClean="0">
                <a:latin typeface="微软雅黑" charset="0"/>
                <a:ea typeface="微软雅黑" charset="0"/>
                <a:cs typeface="微软雅黑" charset="0"/>
              </a:rPr>
              <a:t>5-4</a:t>
            </a:r>
            <a:r>
              <a:rPr lang="zh-CN" altLang="en-US" sz="2800" dirty="0" smtClean="0">
                <a:latin typeface="微软雅黑" charset="0"/>
                <a:ea typeface="微软雅黑" charset="0"/>
                <a:cs typeface="微软雅黑" charset="0"/>
              </a:rPr>
              <a:t>】</a:t>
            </a:r>
            <a:r>
              <a:rPr lang="zh-CN" altLang="en-US" sz="2800" dirty="0" smtClean="0">
                <a:latin typeface="微软雅黑" charset="0"/>
                <a:ea typeface="微软雅黑" charset="0"/>
                <a:cs typeface="微软雅黑" charset="0"/>
                <a:hlinkClick r:id="rId2" action="ppaction://hlinkfile"/>
              </a:rPr>
              <a:t>猜数游戏</a:t>
            </a:r>
            <a:endParaRPr lang="en-US" altLang="zh-CN" sz="2800" dirty="0" smtClean="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dirty="0" smtClean="0">
                <a:latin typeface="微软雅黑" charset="0"/>
                <a:ea typeface="微软雅黑" charset="0"/>
                <a:cs typeface="微软雅黑" charset="0"/>
              </a:rPr>
              <a:t>		</a:t>
            </a:r>
            <a:r>
              <a:rPr lang="zh-CN" altLang="en-US" sz="2800" dirty="0" smtClean="0">
                <a:latin typeface="微软雅黑" charset="0"/>
                <a:ea typeface="微软雅黑" charset="0"/>
                <a:cs typeface="微软雅黑" charset="0"/>
              </a:rPr>
              <a:t>随机生成一个数，让用户猜。用户每输入一个数，给出大了还是小了的提示，直到猜中为止。并输出用户猜了几次。</a:t>
            </a:r>
            <a:endParaRPr lang="en-US" altLang="zh-CN" sz="2800" dirty="0" smtClean="0">
              <a:latin typeface="微软雅黑" charset="0"/>
              <a:ea typeface="微软雅黑" charset="0"/>
              <a:cs typeface="微软雅黑" charset="0"/>
            </a:endParaRPr>
          </a:p>
          <a:p>
            <a:pPr>
              <a:lnSpc>
                <a:spcPct val="120000"/>
              </a:lnSpc>
              <a:buFont typeface="Wingdings" panose="05000000000000000000" pitchFamily="2" charset="2"/>
              <a:buNone/>
            </a:pPr>
            <a:endParaRPr lang="en-US" altLang="zh-CN" sz="2800" dirty="0">
              <a:latin typeface="微软雅黑" charset="0"/>
              <a:ea typeface="微软雅黑" charset="0"/>
              <a:cs typeface="微软雅黑" charset="0"/>
            </a:endParaRPr>
          </a:p>
        </p:txBody>
      </p:sp>
      <p:sp>
        <p:nvSpPr>
          <p:cNvPr id="14339" name="Rectangle 2"/>
          <p:cNvSpPr>
            <a:spLocks noChangeArrowheads="1"/>
          </p:cNvSpPr>
          <p:nvPr/>
        </p:nvSpPr>
        <p:spPr bwMode="auto">
          <a:xfrm>
            <a:off x="0" y="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0" name="Rectangle 4"/>
          <p:cNvSpPr>
            <a:spLocks noChangeArrowheads="1"/>
          </p:cNvSpPr>
          <p:nvPr/>
        </p:nvSpPr>
        <p:spPr bwMode="auto">
          <a:xfrm>
            <a:off x="0" y="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1" name="Rectangle 6"/>
          <p:cNvSpPr>
            <a:spLocks noChangeArrowheads="1"/>
          </p:cNvSpPr>
          <p:nvPr/>
        </p:nvSpPr>
        <p:spPr bwMode="auto">
          <a:xfrm>
            <a:off x="0" y="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2" name="Rectangle 2"/>
          <p:cNvSpPr>
            <a:spLocks noChangeArrowheads="1"/>
          </p:cNvSpPr>
          <p:nvPr/>
        </p:nvSpPr>
        <p:spPr bwMode="auto">
          <a:xfrm>
            <a:off x="0" y="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9" name="Rectangle 2"/>
          <p:cNvSpPr>
            <a:spLocks noChangeArrowheads="1"/>
          </p:cNvSpPr>
          <p:nvPr/>
        </p:nvSpPr>
        <p:spPr bwMode="auto">
          <a:xfrm>
            <a:off x="3522980" y="116205"/>
            <a:ext cx="3060700"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while</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
        <p:nvSpPr>
          <p:cNvPr id="11" name="Rectangle 11"/>
          <p:cNvSpPr>
            <a:spLocks noChangeArrowheads="1"/>
          </p:cNvSpPr>
          <p:nvPr/>
        </p:nvSpPr>
        <p:spPr bwMode="auto">
          <a:xfrm>
            <a:off x="1172210" y="3429000"/>
            <a:ext cx="7606665" cy="26168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130000"/>
              </a:lnSpc>
              <a:spcBef>
                <a:spcPct val="20000"/>
              </a:spcBef>
            </a:pPr>
            <a:r>
              <a:rPr lang="zh-CN" altLang="en-US" sz="2800" dirty="0" smtClean="0">
                <a:solidFill>
                  <a:srgbClr val="000000"/>
                </a:solidFill>
                <a:latin typeface="微软雅黑" charset="0"/>
                <a:ea typeface="微软雅黑" charset="0"/>
                <a:cs typeface="微软雅黑" charset="0"/>
              </a:rPr>
              <a:t>随机数：</a:t>
            </a:r>
            <a:endParaRPr lang="en-US" altLang="zh-CN" sz="2800" dirty="0" smtClean="0">
              <a:solidFill>
                <a:srgbClr val="000000"/>
              </a:solidFill>
              <a:latin typeface="微软雅黑" charset="0"/>
              <a:ea typeface="微软雅黑" charset="0"/>
              <a:cs typeface="微软雅黑" charset="0"/>
            </a:endParaRPr>
          </a:p>
          <a:p>
            <a:pPr marL="342900" indent="-342900">
              <a:lnSpc>
                <a:spcPct val="130000"/>
              </a:lnSpc>
              <a:spcBef>
                <a:spcPct val="20000"/>
              </a:spcBef>
              <a:buSzPct val="80000"/>
              <a:buFont typeface="Wingdings" panose="05000000000000000000" charset="0"/>
              <a:buChar char=""/>
            </a:pPr>
            <a:r>
              <a:rPr lang="en-US" altLang="zh-CN" sz="2400" dirty="0" err="1" smtClean="0">
                <a:solidFill>
                  <a:srgbClr val="000000"/>
                </a:solidFill>
                <a:latin typeface="微软雅黑" charset="0"/>
                <a:ea typeface="微软雅黑" charset="0"/>
                <a:cs typeface="微软雅黑" charset="0"/>
              </a:rPr>
              <a:t>srand</a:t>
            </a:r>
            <a:r>
              <a:rPr lang="en-US" altLang="zh-CN" sz="2400" dirty="0" smtClean="0">
                <a:solidFill>
                  <a:srgbClr val="000000"/>
                </a:solidFill>
                <a:latin typeface="微软雅黑" charset="0"/>
                <a:ea typeface="微软雅黑" charset="0"/>
                <a:cs typeface="微软雅黑" charset="0"/>
              </a:rPr>
              <a:t>(time(0))</a:t>
            </a:r>
            <a:r>
              <a:rPr lang="zh-CN" altLang="en-US" sz="2400" dirty="0" smtClean="0">
                <a:solidFill>
                  <a:srgbClr val="000000"/>
                </a:solidFill>
                <a:latin typeface="微软雅黑" charset="0"/>
                <a:ea typeface="微软雅黑" charset="0"/>
                <a:cs typeface="微软雅黑" charset="0"/>
              </a:rPr>
              <a:t>：初始化随机数生成器的种子</a:t>
            </a:r>
          </a:p>
          <a:p>
            <a:pPr marL="342900" indent="-342900">
              <a:lnSpc>
                <a:spcPct val="130000"/>
              </a:lnSpc>
              <a:spcBef>
                <a:spcPct val="20000"/>
              </a:spcBef>
              <a:buSzPct val="80000"/>
              <a:buFont typeface="Wingdings" panose="05000000000000000000" charset="0"/>
              <a:buChar char=""/>
            </a:pPr>
            <a:r>
              <a:rPr lang="en-US" altLang="zh-CN" sz="2400" dirty="0" smtClean="0">
                <a:solidFill>
                  <a:srgbClr val="000000"/>
                </a:solidFill>
                <a:latin typeface="微软雅黑" charset="0"/>
                <a:ea typeface="微软雅黑" charset="0"/>
                <a:cs typeface="微软雅黑" charset="0"/>
              </a:rPr>
              <a:t>rand() </a:t>
            </a:r>
            <a:r>
              <a:rPr lang="zh-CN" altLang="en-US" sz="2400" dirty="0" smtClean="0">
                <a:solidFill>
                  <a:srgbClr val="000000"/>
                </a:solidFill>
                <a:latin typeface="微软雅黑" charset="0"/>
                <a:ea typeface="微软雅黑" charset="0"/>
                <a:cs typeface="微软雅黑" charset="0"/>
              </a:rPr>
              <a:t>：</a:t>
            </a:r>
            <a:r>
              <a:rPr lang="en-US" altLang="zh-CN" sz="2400" dirty="0" smtClean="0">
                <a:solidFill>
                  <a:srgbClr val="000000"/>
                </a:solidFill>
                <a:latin typeface="微软雅黑" charset="0"/>
                <a:ea typeface="微软雅黑" charset="0"/>
                <a:cs typeface="微软雅黑" charset="0"/>
              </a:rPr>
              <a:t>生成从 0 到 RAND_MAX 的伪随机数</a:t>
            </a:r>
          </a:p>
          <a:p>
            <a:pPr marL="342900" indent="-342900">
              <a:lnSpc>
                <a:spcPct val="130000"/>
              </a:lnSpc>
              <a:spcBef>
                <a:spcPct val="20000"/>
              </a:spcBef>
              <a:buSzPct val="80000"/>
              <a:buFont typeface="Wingdings" panose="05000000000000000000" charset="0"/>
              <a:buChar char=""/>
            </a:pPr>
            <a:r>
              <a:rPr lang="en-US" altLang="zh-CN" sz="2400" dirty="0" smtClean="0">
                <a:solidFill>
                  <a:srgbClr val="000000"/>
                </a:solidFill>
                <a:latin typeface="微软雅黑" charset="0"/>
                <a:ea typeface="微软雅黑" charset="0"/>
                <a:cs typeface="微软雅黑" charset="0"/>
              </a:rPr>
              <a:t>rand()%100+1</a:t>
            </a:r>
          </a:p>
        </p:txBody>
      </p:sp>
      <p:sp>
        <p:nvSpPr>
          <p:cNvPr id="12" name="Rectangle 11"/>
          <p:cNvSpPr>
            <a:spLocks noChangeArrowheads="1"/>
          </p:cNvSpPr>
          <p:nvPr/>
        </p:nvSpPr>
        <p:spPr bwMode="auto">
          <a:xfrm>
            <a:off x="4787900" y="2564765"/>
            <a:ext cx="3960495" cy="1285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130000"/>
              </a:lnSpc>
              <a:spcBef>
                <a:spcPct val="20000"/>
              </a:spcBef>
            </a:pPr>
            <a:r>
              <a:rPr lang="en-US" altLang="zh-CN" sz="2800" dirty="0" smtClean="0">
                <a:solidFill>
                  <a:srgbClr val="000000"/>
                </a:solidFill>
                <a:latin typeface="微软雅黑" charset="0"/>
                <a:ea typeface="微软雅黑" charset="0"/>
              </a:rPr>
              <a:t>#include &lt;</a:t>
            </a:r>
            <a:r>
              <a:rPr lang="en-US" altLang="zh-CN" sz="2800" dirty="0" err="1" smtClean="0">
                <a:solidFill>
                  <a:srgbClr val="000000"/>
                </a:solidFill>
                <a:latin typeface="微软雅黑" charset="0"/>
                <a:ea typeface="微软雅黑" charset="0"/>
              </a:rPr>
              <a:t>stdlib.h</a:t>
            </a:r>
            <a:r>
              <a:rPr lang="en-US" altLang="zh-CN" sz="2800" dirty="0" smtClean="0">
                <a:solidFill>
                  <a:srgbClr val="000000"/>
                </a:solidFill>
                <a:latin typeface="微软雅黑" charset="0"/>
                <a:ea typeface="微软雅黑" charset="0"/>
              </a:rPr>
              <a:t>&gt;</a:t>
            </a:r>
          </a:p>
          <a:p>
            <a:pPr>
              <a:lnSpc>
                <a:spcPct val="130000"/>
              </a:lnSpc>
              <a:spcBef>
                <a:spcPct val="20000"/>
              </a:spcBef>
            </a:pPr>
            <a:r>
              <a:rPr lang="en-US" altLang="zh-CN" sz="2800" dirty="0" smtClean="0">
                <a:solidFill>
                  <a:srgbClr val="000000"/>
                </a:solidFill>
                <a:latin typeface="微软雅黑" charset="0"/>
                <a:ea typeface="微软雅黑" charset="0"/>
              </a:rPr>
              <a:t>#include &lt;</a:t>
            </a:r>
            <a:r>
              <a:rPr lang="en-US" altLang="zh-CN" sz="2800" dirty="0" err="1" smtClean="0">
                <a:solidFill>
                  <a:srgbClr val="000000"/>
                </a:solidFill>
                <a:latin typeface="微软雅黑" charset="0"/>
                <a:ea typeface="微软雅黑" charset="0"/>
              </a:rPr>
              <a:t>time.h</a:t>
            </a:r>
            <a:r>
              <a:rPr lang="en-US" altLang="zh-CN" sz="2800" dirty="0" smtClean="0">
                <a:solidFill>
                  <a:srgbClr val="000000"/>
                </a:solidFill>
                <a:latin typeface="微软雅黑" charset="0"/>
                <a:ea typeface="微软雅黑" charset="0"/>
              </a:rPr>
              <a:t>&gt;</a:t>
            </a:r>
            <a:endParaRPr lang="zh-CN" altLang="en-US" sz="2800" dirty="0">
              <a:solidFill>
                <a:srgbClr val="000000"/>
              </a:solidFill>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charRg st="4294967295" end="4294967295"/>
                                            </p:txEl>
                                          </p:spTgt>
                                        </p:tgtEl>
                                        <p:attrNameLst>
                                          <p:attrName>style.visibility</p:attrName>
                                        </p:attrNameLst>
                                      </p:cBhvr>
                                      <p:to>
                                        <p:strVal val="visible"/>
                                      </p:to>
                                    </p:set>
                                    <p:animEffect transition="in" filter="wipe(left)">
                                      <p:cBhvr>
                                        <p:cTn id="17" dur="1000"/>
                                        <p:tgtEl>
                                          <p:spTgt spid="1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uiExpand="1"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subTitle" idx="4294967295"/>
          </p:nvPr>
        </p:nvSpPr>
        <p:spPr>
          <a:xfrm>
            <a:off x="323141" y="908209"/>
            <a:ext cx="8072437" cy="792088"/>
          </a:xfrm>
        </p:spPr>
        <p:txBody>
          <a:bodyPr/>
          <a:lstStyle/>
          <a:p>
            <a:pPr>
              <a:lnSpc>
                <a:spcPct val="120000"/>
              </a:lnSpc>
              <a:buFont typeface="Wingdings" panose="05000000000000000000" pitchFamily="2" charset="2"/>
              <a:buNone/>
            </a:pPr>
            <a:r>
              <a:rPr lang="zh-CN" altLang="zh-CN" sz="2800" dirty="0">
                <a:latin typeface="微软雅黑" charset="0"/>
                <a:ea typeface="微软雅黑" charset="0"/>
                <a:cs typeface="微软雅黑" charset="0"/>
              </a:rPr>
              <a:t>【例</a:t>
            </a:r>
            <a:r>
              <a:rPr lang="en-US" altLang="zh-CN" sz="2800" dirty="0" smtClean="0">
                <a:latin typeface="微软雅黑" charset="0"/>
                <a:ea typeface="微软雅黑" charset="0"/>
                <a:cs typeface="微软雅黑" charset="0"/>
              </a:rPr>
              <a:t>5-5</a:t>
            </a:r>
            <a:r>
              <a:rPr lang="zh-CN" altLang="en-US" sz="2800" dirty="0" smtClean="0">
                <a:latin typeface="微软雅黑" charset="0"/>
                <a:ea typeface="微软雅黑" charset="0"/>
                <a:cs typeface="微软雅黑" charset="0"/>
              </a:rPr>
              <a:t>】数的逆序（</a:t>
            </a:r>
            <a:r>
              <a:rPr lang="zh-CN" altLang="en-US" sz="2800" dirty="0" smtClean="0">
                <a:latin typeface="微软雅黑" charset="0"/>
                <a:ea typeface="微软雅黑" charset="0"/>
                <a:cs typeface="微软雅黑" charset="0"/>
                <a:hlinkClick r:id="rId2" action="ppaction://hlinkfile"/>
              </a:rPr>
              <a:t>三位数</a:t>
            </a:r>
            <a:r>
              <a:rPr lang="zh-CN" altLang="en-US" sz="2800" dirty="0" smtClean="0">
                <a:latin typeface="微软雅黑" charset="0"/>
                <a:ea typeface="微软雅黑" charset="0"/>
                <a:cs typeface="微软雅黑" charset="0"/>
              </a:rPr>
              <a:t>，</a:t>
            </a:r>
            <a:r>
              <a:rPr lang="zh-CN" altLang="en-US" sz="2800" dirty="0" smtClean="0">
                <a:latin typeface="微软雅黑" charset="0"/>
                <a:ea typeface="微软雅黑" charset="0"/>
                <a:cs typeface="微软雅黑" charset="0"/>
                <a:hlinkClick r:id="rId3" action="ppaction://hlinkfile"/>
              </a:rPr>
              <a:t>位数任意</a:t>
            </a:r>
            <a:r>
              <a:rPr lang="zh-CN" altLang="en-US" sz="2800" dirty="0" smtClean="0">
                <a:latin typeface="微软雅黑" charset="0"/>
                <a:ea typeface="微软雅黑" charset="0"/>
                <a:cs typeface="微软雅黑" charset="0"/>
              </a:rPr>
              <a:t>）</a:t>
            </a:r>
            <a:endParaRPr lang="en-US" altLang="zh-CN" sz="2800" dirty="0" smtClean="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dirty="0" smtClean="0">
                <a:latin typeface="微软雅黑" charset="0"/>
                <a:ea typeface="微软雅黑" charset="0"/>
                <a:cs typeface="微软雅黑" charset="0"/>
              </a:rPr>
              <a:t>		</a:t>
            </a:r>
          </a:p>
          <a:p>
            <a:pPr>
              <a:lnSpc>
                <a:spcPct val="120000"/>
              </a:lnSpc>
              <a:buFont typeface="Wingdings" panose="05000000000000000000" pitchFamily="2" charset="2"/>
              <a:buNone/>
            </a:pPr>
            <a:endParaRPr lang="en-US" altLang="zh-CN" sz="2800" dirty="0">
              <a:latin typeface="微软雅黑" charset="0"/>
              <a:ea typeface="微软雅黑" charset="0"/>
              <a:cs typeface="微软雅黑" charset="0"/>
            </a:endParaRPr>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9" name="Rectangle 2"/>
          <p:cNvSpPr>
            <a:spLocks noChangeArrowheads="1"/>
          </p:cNvSpPr>
          <p:nvPr/>
        </p:nvSpPr>
        <p:spPr bwMode="auto">
          <a:xfrm>
            <a:off x="3522663" y="115888"/>
            <a:ext cx="306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while</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pic>
        <p:nvPicPr>
          <p:cNvPr id="3" name="图片 2"/>
          <p:cNvPicPr>
            <a:picLocks noChangeAspect="1"/>
          </p:cNvPicPr>
          <p:nvPr/>
        </p:nvPicPr>
        <p:blipFill>
          <a:blip r:embed="rId4"/>
          <a:stretch>
            <a:fillRect/>
          </a:stretch>
        </p:blipFill>
        <p:spPr>
          <a:xfrm>
            <a:off x="4715510" y="1930400"/>
            <a:ext cx="4149090" cy="4051935"/>
          </a:xfrm>
          <a:prstGeom prst="rect">
            <a:avLst/>
          </a:prstGeom>
        </p:spPr>
      </p:pic>
      <p:pic>
        <p:nvPicPr>
          <p:cNvPr id="4" name="图片 3"/>
          <p:cNvPicPr>
            <a:picLocks noChangeAspect="1"/>
          </p:cNvPicPr>
          <p:nvPr/>
        </p:nvPicPr>
        <p:blipFill>
          <a:blip r:embed="rId5"/>
          <a:stretch>
            <a:fillRect/>
          </a:stretch>
        </p:blipFill>
        <p:spPr>
          <a:xfrm>
            <a:off x="539115" y="1917065"/>
            <a:ext cx="3526790" cy="3088640"/>
          </a:xfrm>
          <a:prstGeom prst="rect">
            <a:avLst/>
          </a:prstGeom>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0" y="-353377"/>
            <a:ext cx="309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9" name="Rectangle 2"/>
          <p:cNvSpPr>
            <a:spLocks noChangeArrowheads="1"/>
          </p:cNvSpPr>
          <p:nvPr/>
        </p:nvSpPr>
        <p:spPr bwMode="auto">
          <a:xfrm>
            <a:off x="3522663" y="118110"/>
            <a:ext cx="3060700" cy="47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
        <p:nvSpPr>
          <p:cNvPr id="10" name="Rectangle 3"/>
          <p:cNvSpPr txBox="1">
            <a:spLocks noChangeArrowheads="1"/>
          </p:cNvSpPr>
          <p:nvPr/>
        </p:nvSpPr>
        <p:spPr bwMode="auto">
          <a:xfrm>
            <a:off x="683186" y="1053107"/>
            <a:ext cx="8072437" cy="97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None/>
            </a:pPr>
            <a:r>
              <a:rPr lang="zh-CN" altLang="en-US" sz="2800" b="0" dirty="0" smtClean="0">
                <a:latin typeface="微软雅黑" charset="0"/>
                <a:ea typeface="微软雅黑" charset="0"/>
                <a:cs typeface="微软雅黑" charset="0"/>
              </a:rPr>
              <a:t>再看</a:t>
            </a:r>
            <a:r>
              <a:rPr lang="zh-CN" altLang="zh-CN" sz="2800" b="0" dirty="0" smtClean="0">
                <a:latin typeface="微软雅黑" charset="0"/>
                <a:ea typeface="微软雅黑" charset="0"/>
                <a:cs typeface="微软雅黑" charset="0"/>
              </a:rPr>
              <a:t>例</a:t>
            </a:r>
            <a:r>
              <a:rPr lang="en-US" altLang="zh-CN" sz="2800" b="0" dirty="0" smtClean="0">
                <a:latin typeface="微软雅黑" charset="0"/>
                <a:ea typeface="微软雅黑" charset="0"/>
                <a:cs typeface="微软雅黑" charset="0"/>
              </a:rPr>
              <a:t>5-2  </a:t>
            </a:r>
            <a:r>
              <a:rPr lang="zh-CN" altLang="zh-CN" sz="2800" b="0" dirty="0" smtClean="0">
                <a:latin typeface="微软雅黑" charset="0"/>
                <a:ea typeface="微软雅黑" charset="0"/>
                <a:cs typeface="微软雅黑" charset="0"/>
              </a:rPr>
              <a:t>求</a:t>
            </a:r>
            <a:r>
              <a:rPr lang="en-US" altLang="zh-CN" sz="2800" b="0" dirty="0" smtClean="0">
                <a:latin typeface="微软雅黑" charset="0"/>
                <a:ea typeface="微软雅黑" charset="0"/>
                <a:cs typeface="微软雅黑" charset="0"/>
              </a:rPr>
              <a:t>1+2+3+</a:t>
            </a:r>
            <a:r>
              <a:rPr lang="zh-CN" altLang="zh-CN" sz="2800" b="0" dirty="0" smtClean="0">
                <a:latin typeface="微软雅黑" charset="0"/>
                <a:ea typeface="微软雅黑" charset="0"/>
                <a:cs typeface="微软雅黑" charset="0"/>
              </a:rPr>
              <a:t>…</a:t>
            </a:r>
            <a:r>
              <a:rPr lang="en-US" altLang="zh-CN" sz="2800" b="0" dirty="0" smtClean="0">
                <a:latin typeface="微软雅黑" charset="0"/>
                <a:ea typeface="微软雅黑" charset="0"/>
                <a:cs typeface="微软雅黑" charset="0"/>
              </a:rPr>
              <a:t>+100</a:t>
            </a:r>
            <a:r>
              <a:rPr lang="zh-CN" altLang="en-US" sz="2800" b="0" dirty="0" smtClean="0">
                <a:latin typeface="微软雅黑" charset="0"/>
                <a:ea typeface="微软雅黑" charset="0"/>
                <a:cs typeface="微软雅黑" charset="0"/>
              </a:rPr>
              <a:t>（</a:t>
            </a:r>
            <a:r>
              <a:rPr lang="en-US" altLang="zh-CN" sz="2800" b="0" dirty="0" smtClean="0">
                <a:latin typeface="微软雅黑" charset="0"/>
                <a:ea typeface="微软雅黑" charset="0"/>
                <a:cs typeface="微软雅黑" charset="0"/>
                <a:hlinkClick r:id="rId2" action="ppaction://hlinkfile"/>
              </a:rPr>
              <a:t>for</a:t>
            </a:r>
            <a:r>
              <a:rPr lang="zh-CN" altLang="en-US" sz="2800" b="0" dirty="0" smtClean="0">
                <a:latin typeface="微软雅黑" charset="0"/>
                <a:ea typeface="微软雅黑" charset="0"/>
                <a:cs typeface="微软雅黑" charset="0"/>
                <a:hlinkClick r:id="rId2" action="ppaction://hlinkfile"/>
              </a:rPr>
              <a:t>语句实现</a:t>
            </a:r>
            <a:r>
              <a:rPr lang="zh-CN" altLang="en-US" sz="2800" b="0" dirty="0" smtClean="0">
                <a:latin typeface="微软雅黑" charset="0"/>
                <a:ea typeface="微软雅黑" charset="0"/>
                <a:cs typeface="微软雅黑" charset="0"/>
              </a:rPr>
              <a:t>）</a:t>
            </a:r>
            <a:endParaRPr lang="en-US" altLang="zh-CN" sz="2800" b="0" dirty="0">
              <a:latin typeface="微软雅黑" charset="0"/>
              <a:ea typeface="微软雅黑" charset="0"/>
              <a:cs typeface="微软雅黑" charset="0"/>
            </a:endParaRPr>
          </a:p>
        </p:txBody>
      </p:sp>
      <p:sp>
        <p:nvSpPr>
          <p:cNvPr id="14" name="Rectangle 11"/>
          <p:cNvSpPr>
            <a:spLocks noChangeArrowheads="1"/>
          </p:cNvSpPr>
          <p:nvPr/>
        </p:nvSpPr>
        <p:spPr bwMode="auto">
          <a:xfrm>
            <a:off x="1330960" y="2028825"/>
            <a:ext cx="5688330" cy="28803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457200" indent="-457200">
              <a:lnSpc>
                <a:spcPct val="130000"/>
              </a:lnSpc>
              <a:spcBef>
                <a:spcPct val="20000"/>
              </a:spcBef>
              <a:buFont typeface="Wingdings" panose="05000000000000000000" pitchFamily="2" charset="2"/>
              <a:buChar char="Ø"/>
            </a:pPr>
            <a:r>
              <a:rPr lang="zh-CN" altLang="en-US" sz="2800" dirty="0" smtClean="0">
                <a:solidFill>
                  <a:srgbClr val="FF0000"/>
                </a:solidFill>
                <a:latin typeface="微软雅黑" charset="0"/>
                <a:ea typeface="微软雅黑" charset="0"/>
                <a:cs typeface="微软雅黑" charset="0"/>
              </a:rPr>
              <a:t>循环次数确定：</a:t>
            </a:r>
            <a:r>
              <a:rPr lang="en-US" altLang="zh-CN" sz="2800" dirty="0" smtClean="0">
                <a:solidFill>
                  <a:srgbClr val="FF0000"/>
                </a:solidFill>
                <a:latin typeface="微软雅黑" charset="0"/>
                <a:ea typeface="微软雅黑" charset="0"/>
                <a:cs typeface="微软雅黑" charset="0"/>
              </a:rPr>
              <a:t>100</a:t>
            </a:r>
            <a:r>
              <a:rPr lang="zh-CN" altLang="en-US" sz="2800" dirty="0" smtClean="0">
                <a:solidFill>
                  <a:srgbClr val="FF0000"/>
                </a:solidFill>
                <a:latin typeface="微软雅黑" charset="0"/>
                <a:ea typeface="微软雅黑" charset="0"/>
                <a:cs typeface="微软雅黑" charset="0"/>
              </a:rPr>
              <a:t>次</a:t>
            </a:r>
            <a:endParaRPr lang="en-US" altLang="zh-CN" sz="2800" dirty="0" smtClean="0">
              <a:solidFill>
                <a:srgbClr val="FF0000"/>
              </a:solidFill>
              <a:latin typeface="微软雅黑" charset="0"/>
              <a:ea typeface="微软雅黑" charset="0"/>
              <a:cs typeface="微软雅黑" charset="0"/>
            </a:endParaRPr>
          </a:p>
          <a:p>
            <a:pPr marL="457200" indent="-457200">
              <a:lnSpc>
                <a:spcPct val="130000"/>
              </a:lnSpc>
              <a:spcBef>
                <a:spcPct val="20000"/>
              </a:spcBef>
              <a:buFont typeface="Wingdings" panose="05000000000000000000" pitchFamily="2" charset="2"/>
              <a:buChar char="Ø"/>
            </a:pPr>
            <a:r>
              <a:rPr lang="en-US" altLang="zh-CN" sz="2800" dirty="0" smtClean="0">
                <a:solidFill>
                  <a:srgbClr val="FF0000"/>
                </a:solidFill>
                <a:latin typeface="微软雅黑" charset="0"/>
                <a:ea typeface="微软雅黑" charset="0"/>
                <a:cs typeface="微软雅黑" charset="0"/>
              </a:rPr>
              <a:t>for</a:t>
            </a:r>
            <a:r>
              <a:rPr lang="zh-CN" altLang="en-US" sz="2800" dirty="0" smtClean="0">
                <a:solidFill>
                  <a:srgbClr val="FF0000"/>
                </a:solidFill>
                <a:latin typeface="微软雅黑" charset="0"/>
                <a:ea typeface="微软雅黑" charset="0"/>
                <a:cs typeface="微软雅黑" charset="0"/>
              </a:rPr>
              <a:t>语句实现</a:t>
            </a:r>
            <a:endParaRPr lang="zh-CN" altLang="en-US" sz="2800" dirty="0">
              <a:solidFill>
                <a:srgbClr val="FF0000"/>
              </a:solidFill>
              <a:latin typeface="微软雅黑" charset="0"/>
              <a:ea typeface="微软雅黑" charset="0"/>
              <a:cs typeface="微软雅黑" charset="0"/>
            </a:endParaRPr>
          </a:p>
        </p:txBody>
      </p:sp>
      <p:sp>
        <p:nvSpPr>
          <p:cNvPr id="15" name="Rectangle 3"/>
          <p:cNvSpPr txBox="1">
            <a:spLocks noChangeArrowheads="1"/>
          </p:cNvSpPr>
          <p:nvPr/>
        </p:nvSpPr>
        <p:spPr bwMode="auto">
          <a:xfrm>
            <a:off x="4719404" y="3180829"/>
            <a:ext cx="4257328" cy="215500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20000"/>
              </a:lnSpc>
              <a:spcBef>
                <a:spcPct val="20000"/>
              </a:spcBef>
              <a:buFontTx/>
              <a:buNone/>
            </a:pPr>
            <a:r>
              <a:rPr lang="en-US" altLang="zh-CN" sz="2800" dirty="0">
                <a:latin typeface="微软雅黑" charset="0"/>
                <a:ea typeface="微软雅黑" charset="0"/>
              </a:rPr>
              <a:t>sum=0;</a:t>
            </a:r>
          </a:p>
          <a:p>
            <a:pPr>
              <a:lnSpc>
                <a:spcPct val="120000"/>
              </a:lnSpc>
              <a:spcBef>
                <a:spcPct val="20000"/>
              </a:spcBef>
              <a:buFontTx/>
              <a:buNone/>
            </a:pPr>
            <a:r>
              <a:rPr lang="en-US" altLang="zh-CN" sz="2800" dirty="0">
                <a:latin typeface="微软雅黑" charset="0"/>
                <a:ea typeface="微软雅黑" charset="0"/>
              </a:rPr>
              <a:t>for (</a:t>
            </a:r>
            <a:r>
              <a:rPr lang="en-US" altLang="zh-CN" sz="2800" dirty="0" err="1">
                <a:latin typeface="微软雅黑" charset="0"/>
                <a:ea typeface="微软雅黑" charset="0"/>
              </a:rPr>
              <a:t>i</a:t>
            </a:r>
            <a:r>
              <a:rPr lang="en-US" altLang="zh-CN" sz="2800" dirty="0">
                <a:latin typeface="微软雅黑" charset="0"/>
                <a:ea typeface="微软雅黑" charset="0"/>
              </a:rPr>
              <a:t>=1;i&lt;=100;i++)</a:t>
            </a:r>
          </a:p>
          <a:p>
            <a:pPr>
              <a:lnSpc>
                <a:spcPct val="120000"/>
              </a:lnSpc>
              <a:spcBef>
                <a:spcPct val="20000"/>
              </a:spcBef>
              <a:buFontTx/>
              <a:buNone/>
            </a:pPr>
            <a:r>
              <a:rPr lang="en-US" altLang="zh-CN" sz="2800" dirty="0">
                <a:latin typeface="微软雅黑" charset="0"/>
                <a:ea typeface="微软雅黑" charset="0"/>
              </a:rPr>
              <a:t>	sum=</a:t>
            </a:r>
            <a:r>
              <a:rPr lang="en-US" altLang="zh-CN" sz="2800" dirty="0" err="1">
                <a:latin typeface="微软雅黑" charset="0"/>
                <a:ea typeface="微软雅黑" charset="0"/>
              </a:rPr>
              <a:t>sum+i</a:t>
            </a:r>
            <a:r>
              <a:rPr lang="en-US" altLang="zh-CN" sz="2800" dirty="0">
                <a:latin typeface="微软雅黑" charset="0"/>
                <a:ea typeface="微软雅黑" charset="0"/>
              </a:rPr>
              <a:t>;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wipe(left)">
                                      <p:cBhvr>
                                        <p:cTn id="17" dur="10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uiExpand="1" build="allAtOnce" autoUpdateAnimBg="0"/>
      <p:bldP spid="1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755650" y="1038860"/>
            <a:ext cx="7964805" cy="462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40000"/>
              </a:lnSpc>
              <a:spcBef>
                <a:spcPct val="20000"/>
              </a:spcBef>
              <a:buFont typeface="Wingdings" panose="05000000000000000000" pitchFamily="2" charset="2"/>
              <a:buChar char="Ø"/>
            </a:pPr>
            <a:r>
              <a:rPr lang="en-US" altLang="zh-CN" sz="2800" b="0" dirty="0">
                <a:latin typeface="微软雅黑" charset="0"/>
                <a:ea typeface="微软雅黑" charset="0"/>
                <a:cs typeface="微软雅黑" charset="0"/>
              </a:rPr>
              <a:t>for</a:t>
            </a:r>
            <a:r>
              <a:rPr lang="zh-CN" altLang="zh-CN" sz="2800" b="0" dirty="0">
                <a:latin typeface="微软雅黑" charset="0"/>
                <a:ea typeface="微软雅黑" charset="0"/>
                <a:cs typeface="微软雅黑" charset="0"/>
              </a:rPr>
              <a:t>语句</a:t>
            </a:r>
            <a:r>
              <a:rPr lang="zh-CN" altLang="en-US" sz="2800" b="0" dirty="0">
                <a:latin typeface="微软雅黑" charset="0"/>
                <a:ea typeface="微软雅黑" charset="0"/>
                <a:cs typeface="微软雅黑" charset="0"/>
              </a:rPr>
              <a:t>：常</a:t>
            </a:r>
            <a:r>
              <a:rPr kumimoji="0" lang="zh-CN" altLang="en-US" sz="2800" b="0" dirty="0">
                <a:solidFill>
                  <a:srgbClr val="000000"/>
                </a:solidFill>
                <a:latin typeface="微软雅黑" charset="0"/>
                <a:ea typeface="微软雅黑" charset="0"/>
                <a:cs typeface="微软雅黑" charset="0"/>
              </a:rPr>
              <a:t>用于</a:t>
            </a:r>
            <a:r>
              <a:rPr kumimoji="0" lang="zh-CN" altLang="en-US" sz="2800" b="0" dirty="0">
                <a:solidFill>
                  <a:srgbClr val="FF0000"/>
                </a:solidFill>
                <a:latin typeface="微软雅黑" charset="0"/>
                <a:ea typeface="微软雅黑" charset="0"/>
                <a:cs typeface="微软雅黑" charset="0"/>
              </a:rPr>
              <a:t>循环次数已确定</a:t>
            </a:r>
            <a:r>
              <a:rPr kumimoji="0" lang="zh-CN" altLang="en-US" sz="2800" b="0" dirty="0">
                <a:solidFill>
                  <a:srgbClr val="000000"/>
                </a:solidFill>
                <a:latin typeface="微软雅黑" charset="0"/>
                <a:ea typeface="微软雅黑" charset="0"/>
                <a:cs typeface="微软雅黑" charset="0"/>
              </a:rPr>
              <a:t>或仅给定循环结束条件的循环，适合于描述一个事物</a:t>
            </a:r>
            <a:r>
              <a:rPr kumimoji="0" lang="zh-CN" altLang="en-US" sz="2800" b="0" dirty="0">
                <a:solidFill>
                  <a:srgbClr val="FF0000"/>
                </a:solidFill>
                <a:latin typeface="微软雅黑" charset="0"/>
                <a:ea typeface="微软雅黑" charset="0"/>
                <a:cs typeface="微软雅黑" charset="0"/>
              </a:rPr>
              <a:t>从初态到终态的变化过程</a:t>
            </a:r>
            <a:r>
              <a:rPr kumimoji="0" lang="zh-CN" altLang="en-US" sz="2800" b="0" dirty="0" smtClean="0">
                <a:solidFill>
                  <a:srgbClr val="000000"/>
                </a:solidFill>
                <a:latin typeface="微软雅黑" charset="0"/>
                <a:ea typeface="微软雅黑" charset="0"/>
                <a:cs typeface="微软雅黑" charset="0"/>
              </a:rPr>
              <a:t>。</a:t>
            </a:r>
            <a:endParaRPr lang="en-US" altLang="zh-CN" sz="2800" b="0" dirty="0">
              <a:latin typeface="微软雅黑" charset="0"/>
              <a:ea typeface="微软雅黑" charset="0"/>
              <a:cs typeface="微软雅黑" charset="0"/>
            </a:endParaRPr>
          </a:p>
          <a:p>
            <a:pPr>
              <a:lnSpc>
                <a:spcPct val="140000"/>
              </a:lnSpc>
              <a:spcBef>
                <a:spcPct val="20000"/>
              </a:spcBef>
              <a:buFont typeface="Wingdings" panose="05000000000000000000" pitchFamily="2" charset="2"/>
              <a:buChar char="Ø"/>
            </a:pPr>
            <a:r>
              <a:rPr lang="en-US" altLang="zh-CN" sz="2800" dirty="0" smtClean="0">
                <a:latin typeface="微软雅黑" charset="0"/>
                <a:ea typeface="微软雅黑" charset="0"/>
                <a:cs typeface="微软雅黑" charset="0"/>
              </a:rPr>
              <a:t>for</a:t>
            </a:r>
            <a:r>
              <a:rPr lang="zh-CN" altLang="en-US" sz="2800" b="0" dirty="0">
                <a:latin typeface="微软雅黑" charset="0"/>
                <a:ea typeface="微软雅黑" charset="0"/>
                <a:cs typeface="微软雅黑" charset="0"/>
              </a:rPr>
              <a:t>循环</a:t>
            </a:r>
            <a:r>
              <a:rPr lang="zh-CN" altLang="en-US" sz="2800" b="0" dirty="0" smtClean="0">
                <a:latin typeface="微软雅黑" charset="0"/>
                <a:ea typeface="微软雅黑" charset="0"/>
                <a:cs typeface="微软雅黑" charset="0"/>
              </a:rPr>
              <a:t>像一</a:t>
            </a:r>
            <a:r>
              <a:rPr lang="zh-CN" altLang="en-US" sz="2800" b="0" dirty="0">
                <a:latin typeface="微软雅黑" charset="0"/>
                <a:ea typeface="微软雅黑" charset="0"/>
                <a:cs typeface="微软雅黑" charset="0"/>
              </a:rPr>
              <a:t>个计数</a:t>
            </a:r>
            <a:r>
              <a:rPr lang="zh-CN" altLang="en-US" sz="2800" b="0" dirty="0" smtClean="0">
                <a:latin typeface="微软雅黑" charset="0"/>
                <a:ea typeface="微软雅黑" charset="0"/>
                <a:cs typeface="微软雅黑" charset="0"/>
              </a:rPr>
              <a:t>循环：设定一</a:t>
            </a:r>
            <a:r>
              <a:rPr lang="zh-CN" altLang="en-US" sz="2800" b="0" dirty="0">
                <a:latin typeface="微软雅黑" charset="0"/>
                <a:ea typeface="微软雅黑" charset="0"/>
                <a:cs typeface="微软雅黑" charset="0"/>
              </a:rPr>
              <a:t>个计数器，</a:t>
            </a:r>
            <a:r>
              <a:rPr lang="zh-CN" altLang="en-US" sz="2800" b="0" dirty="0" smtClean="0">
                <a:latin typeface="微软雅黑" charset="0"/>
                <a:ea typeface="微软雅黑" charset="0"/>
                <a:cs typeface="微软雅黑" charset="0"/>
              </a:rPr>
              <a:t>初始化它</a:t>
            </a:r>
            <a:r>
              <a:rPr lang="zh-CN" altLang="en-US" sz="2800" b="0" dirty="0">
                <a:latin typeface="微软雅黑" charset="0"/>
                <a:ea typeface="微软雅黑" charset="0"/>
                <a:cs typeface="微软雅黑" charset="0"/>
              </a:rPr>
              <a:t>，然后在计数器到达某值之前，重复</a:t>
            </a:r>
            <a:r>
              <a:rPr lang="zh-CN" altLang="en-US" sz="2800" b="0" dirty="0" smtClean="0">
                <a:latin typeface="微软雅黑" charset="0"/>
                <a:ea typeface="微软雅黑" charset="0"/>
                <a:cs typeface="微软雅黑" charset="0"/>
              </a:rPr>
              <a:t>执行</a:t>
            </a:r>
            <a:r>
              <a:rPr lang="zh-CN" altLang="en-US" sz="2800" b="0" dirty="0">
                <a:latin typeface="微软雅黑" charset="0"/>
                <a:ea typeface="微软雅黑" charset="0"/>
                <a:cs typeface="微软雅黑" charset="0"/>
              </a:rPr>
              <a:t>循环体， </a:t>
            </a:r>
            <a:r>
              <a:rPr lang="zh-CN" altLang="en-US" sz="2800" b="0" dirty="0" smtClean="0">
                <a:latin typeface="微软雅黑" charset="0"/>
                <a:ea typeface="微软雅黑" charset="0"/>
                <a:cs typeface="微软雅黑" charset="0"/>
              </a:rPr>
              <a:t>而</a:t>
            </a:r>
            <a:r>
              <a:rPr lang="zh-CN" altLang="en-US" sz="2800" b="0" dirty="0">
                <a:latin typeface="微软雅黑" charset="0"/>
                <a:ea typeface="微软雅黑" charset="0"/>
                <a:cs typeface="微软雅黑" charset="0"/>
              </a:rPr>
              <a:t>每</a:t>
            </a:r>
            <a:r>
              <a:rPr lang="zh-CN" altLang="en-US" sz="2800" b="0" dirty="0" smtClean="0">
                <a:latin typeface="微软雅黑" charset="0"/>
                <a:ea typeface="微软雅黑" charset="0"/>
                <a:cs typeface="微软雅黑" charset="0"/>
              </a:rPr>
              <a:t>执行一</a:t>
            </a:r>
            <a:r>
              <a:rPr lang="zh-CN" altLang="en-US" sz="2800" b="0" dirty="0">
                <a:latin typeface="微软雅黑" charset="0"/>
                <a:ea typeface="微软雅黑" charset="0"/>
                <a:cs typeface="微软雅黑" charset="0"/>
              </a:rPr>
              <a:t>轮循环，计数器值</a:t>
            </a:r>
            <a:r>
              <a:rPr lang="zh-CN" altLang="en-US" sz="2800" b="0" dirty="0" smtClean="0">
                <a:latin typeface="微软雅黑" charset="0"/>
                <a:ea typeface="微软雅黑" charset="0"/>
                <a:cs typeface="微软雅黑" charset="0"/>
              </a:rPr>
              <a:t>以一定步长进行</a:t>
            </a:r>
            <a:r>
              <a:rPr lang="zh-CN" altLang="en-US" sz="2800" b="0" dirty="0">
                <a:latin typeface="微软雅黑" charset="0"/>
                <a:ea typeface="微软雅黑" charset="0"/>
                <a:cs typeface="微软雅黑" charset="0"/>
              </a:rPr>
              <a:t>调整， </a:t>
            </a:r>
            <a:r>
              <a:rPr lang="zh-CN" altLang="en-US" sz="2800" b="0" dirty="0" smtClean="0">
                <a:latin typeface="微软雅黑" charset="0"/>
                <a:ea typeface="微软雅黑" charset="0"/>
                <a:cs typeface="微软雅黑" charset="0"/>
              </a:rPr>
              <a:t>比如</a:t>
            </a:r>
            <a:r>
              <a:rPr lang="zh-CN" altLang="en-US" sz="2800" b="0" dirty="0">
                <a:latin typeface="微软雅黑" charset="0"/>
                <a:ea typeface="微软雅黑" charset="0"/>
                <a:cs typeface="微软雅黑" charset="0"/>
              </a:rPr>
              <a:t>加</a:t>
            </a:r>
            <a:r>
              <a:rPr lang="en-US" altLang="zh-CN" sz="2800" dirty="0">
                <a:latin typeface="微软雅黑" charset="0"/>
                <a:ea typeface="微软雅黑" charset="0"/>
                <a:cs typeface="微软雅黑" charset="0"/>
              </a:rPr>
              <a:t>1</a:t>
            </a:r>
            <a:r>
              <a:rPr lang="zh-CN" altLang="en-US" sz="2800" b="0" dirty="0" smtClean="0">
                <a:latin typeface="微软雅黑" charset="0"/>
                <a:ea typeface="微软雅黑" charset="0"/>
                <a:cs typeface="微软雅黑" charset="0"/>
              </a:rPr>
              <a:t>或者加</a:t>
            </a:r>
            <a:r>
              <a:rPr lang="en-US" altLang="zh-CN" sz="2800" b="0" dirty="0" smtClean="0">
                <a:latin typeface="微软雅黑" charset="0"/>
                <a:ea typeface="微软雅黑" charset="0"/>
                <a:cs typeface="微软雅黑" charset="0"/>
              </a:rPr>
              <a:t>2</a:t>
            </a:r>
            <a:r>
              <a:rPr lang="zh-CN" altLang="en-US" sz="2800" b="0" dirty="0" smtClean="0">
                <a:latin typeface="微软雅黑" charset="0"/>
                <a:ea typeface="微软雅黑" charset="0"/>
                <a:cs typeface="微软雅黑" charset="0"/>
              </a:rPr>
              <a:t>等</a:t>
            </a:r>
            <a:endParaRPr lang="zh-CN" altLang="en-US" sz="2800" dirty="0">
              <a:effectLst/>
              <a:latin typeface="微软雅黑" charset="0"/>
              <a:ea typeface="微软雅黑" charset="0"/>
              <a:cs typeface="微软雅黑" charset="0"/>
            </a:endParaRPr>
          </a:p>
        </p:txBody>
      </p:sp>
      <p:sp>
        <p:nvSpPr>
          <p:cNvPr id="204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8" name="Rectangle 10"/>
          <p:cNvSpPr>
            <a:spLocks noChangeArrowheads="1"/>
          </p:cNvSpPr>
          <p:nvPr/>
        </p:nvSpPr>
        <p:spPr bwMode="auto">
          <a:xfrm>
            <a:off x="646113" y="1112838"/>
            <a:ext cx="8439150" cy="482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40000"/>
              </a:lnSpc>
              <a:spcBef>
                <a:spcPct val="0"/>
              </a:spcBef>
              <a:buFont typeface="Wingdings" panose="05000000000000000000" pitchFamily="2" charset="2"/>
              <a:buChar char="Ø"/>
            </a:pPr>
            <a:r>
              <a:rPr lang="zh-CN" altLang="en-US" sz="2800" b="0" dirty="0">
                <a:latin typeface="微软雅黑" charset="0"/>
                <a:ea typeface="微软雅黑" charset="0"/>
                <a:cs typeface="微软雅黑" charset="0"/>
              </a:rPr>
              <a:t>一般</a:t>
            </a:r>
            <a:r>
              <a:rPr lang="zh-CN" altLang="en-US" sz="2800" b="0" dirty="0" smtClean="0">
                <a:latin typeface="微软雅黑" charset="0"/>
                <a:ea typeface="微软雅黑" charset="0"/>
                <a:cs typeface="微软雅黑" charset="0"/>
              </a:rPr>
              <a:t>形式：</a:t>
            </a:r>
            <a:r>
              <a:rPr lang="en-US" altLang="zh-CN" sz="2800" b="0" dirty="0" smtClean="0">
                <a:solidFill>
                  <a:srgbClr val="FF0000"/>
                </a:solidFill>
                <a:effectLst>
                  <a:outerShdw blurRad="38100" dist="38100" dir="2700000" algn="tl">
                    <a:srgbClr val="C0C0C0"/>
                  </a:outerShdw>
                </a:effectLst>
                <a:latin typeface="微软雅黑" charset="0"/>
                <a:ea typeface="微软雅黑" charset="0"/>
                <a:cs typeface="微软雅黑" charset="0"/>
              </a:rPr>
              <a:t>for</a:t>
            </a:r>
            <a:r>
              <a:rPr lang="zh-CN" altLang="en-US" sz="2800" b="0" dirty="0" smtClean="0">
                <a:solidFill>
                  <a:srgbClr val="FF0000"/>
                </a:solidFill>
                <a:effectLst>
                  <a:outerShdw blurRad="38100" dist="38100" dir="2700000" algn="tl">
                    <a:srgbClr val="C0C0C0"/>
                  </a:outerShdw>
                </a:effectLst>
                <a:latin typeface="微软雅黑" charset="0"/>
                <a:ea typeface="微软雅黑" charset="0"/>
                <a:cs typeface="微软雅黑" charset="0"/>
              </a:rPr>
              <a:t>（表达式</a:t>
            </a:r>
            <a:r>
              <a:rPr lang="en-US" altLang="zh-CN" sz="2800" b="0" dirty="0" smtClean="0">
                <a:solidFill>
                  <a:srgbClr val="FF0000"/>
                </a:solidFill>
                <a:effectLst>
                  <a:outerShdw blurRad="38100" dist="38100" dir="2700000" algn="tl">
                    <a:srgbClr val="C0C0C0"/>
                  </a:outerShdw>
                </a:effectLst>
                <a:latin typeface="微软雅黑" charset="0"/>
                <a:ea typeface="微软雅黑" charset="0"/>
                <a:cs typeface="微软雅黑" charset="0"/>
              </a:rPr>
              <a:t>1;</a:t>
            </a:r>
            <a:r>
              <a:rPr lang="zh-CN" altLang="en-US" sz="2800" b="0" dirty="0" smtClean="0">
                <a:solidFill>
                  <a:srgbClr val="FF0000"/>
                </a:solidFill>
                <a:effectLst>
                  <a:outerShdw blurRad="38100" dist="38100" dir="2700000" algn="tl">
                    <a:srgbClr val="C0C0C0"/>
                  </a:outerShdw>
                </a:effectLst>
                <a:latin typeface="微软雅黑" charset="0"/>
                <a:ea typeface="微软雅黑" charset="0"/>
                <a:cs typeface="微软雅黑" charset="0"/>
              </a:rPr>
              <a:t>表达式</a:t>
            </a:r>
            <a:r>
              <a:rPr lang="en-US" altLang="zh-CN" sz="2800" b="0" dirty="0" smtClean="0">
                <a:solidFill>
                  <a:srgbClr val="FF0000"/>
                </a:solidFill>
                <a:effectLst>
                  <a:outerShdw blurRad="38100" dist="38100" dir="2700000" algn="tl">
                    <a:srgbClr val="C0C0C0"/>
                  </a:outerShdw>
                </a:effectLst>
                <a:latin typeface="微软雅黑" charset="0"/>
                <a:ea typeface="微软雅黑" charset="0"/>
                <a:cs typeface="微软雅黑" charset="0"/>
              </a:rPr>
              <a:t>2;</a:t>
            </a:r>
            <a:r>
              <a:rPr lang="zh-CN" altLang="en-US" sz="2800" b="0" dirty="0" smtClean="0">
                <a:solidFill>
                  <a:srgbClr val="FF0000"/>
                </a:solidFill>
                <a:effectLst>
                  <a:outerShdw blurRad="38100" dist="38100" dir="2700000" algn="tl">
                    <a:srgbClr val="C0C0C0"/>
                  </a:outerShdw>
                </a:effectLst>
                <a:latin typeface="微软雅黑" charset="0"/>
                <a:ea typeface="微软雅黑" charset="0"/>
                <a:cs typeface="微软雅黑" charset="0"/>
              </a:rPr>
              <a:t>表达式</a:t>
            </a:r>
            <a:r>
              <a:rPr lang="en-US" altLang="zh-CN" sz="2800" b="0" dirty="0" smtClean="0">
                <a:solidFill>
                  <a:srgbClr val="FF0000"/>
                </a:solidFill>
                <a:effectLst>
                  <a:outerShdw blurRad="38100" dist="38100" dir="2700000" algn="tl">
                    <a:srgbClr val="C0C0C0"/>
                  </a:outerShdw>
                </a:effectLst>
                <a:latin typeface="微软雅黑" charset="0"/>
                <a:ea typeface="微软雅黑" charset="0"/>
                <a:cs typeface="微软雅黑" charset="0"/>
              </a:rPr>
              <a:t>3) </a:t>
            </a:r>
          </a:p>
          <a:p>
            <a:pPr eaLnBrk="1" hangingPunct="1">
              <a:lnSpc>
                <a:spcPct val="140000"/>
              </a:lnSpc>
              <a:spcBef>
                <a:spcPct val="0"/>
              </a:spcBef>
              <a:buFont typeface="Wingdings" panose="05000000000000000000" pitchFamily="2" charset="2"/>
              <a:buNone/>
            </a:pPr>
            <a:r>
              <a:rPr lang="en-US" altLang="zh-CN" sz="2800" b="0" dirty="0">
                <a:solidFill>
                  <a:srgbClr val="FF0000"/>
                </a:solidFill>
                <a:effectLst>
                  <a:outerShdw blurRad="38100" dist="38100" dir="2700000" algn="tl">
                    <a:srgbClr val="C0C0C0"/>
                  </a:outerShdw>
                </a:effectLst>
                <a:latin typeface="微软雅黑" charset="0"/>
                <a:ea typeface="微软雅黑" charset="0"/>
                <a:cs typeface="微软雅黑" charset="0"/>
              </a:rPr>
              <a:t>				  </a:t>
            </a:r>
            <a:r>
              <a:rPr lang="zh-CN" altLang="en-US" sz="2800" b="0" dirty="0">
                <a:solidFill>
                  <a:srgbClr val="FF0000"/>
                </a:solidFill>
                <a:effectLst>
                  <a:outerShdw blurRad="38100" dist="38100" dir="2700000" algn="tl">
                    <a:srgbClr val="C0C0C0"/>
                  </a:outerShdw>
                </a:effectLst>
                <a:latin typeface="微软雅黑" charset="0"/>
                <a:ea typeface="微软雅黑" charset="0"/>
                <a:cs typeface="微软雅黑" charset="0"/>
              </a:rPr>
              <a:t>循环体</a:t>
            </a:r>
            <a:r>
              <a:rPr lang="en-US" altLang="zh-CN" sz="2800" b="0" dirty="0">
                <a:solidFill>
                  <a:srgbClr val="FF0000"/>
                </a:solidFill>
                <a:effectLst>
                  <a:outerShdw blurRad="38100" dist="38100" dir="2700000" algn="tl">
                    <a:srgbClr val="C0C0C0"/>
                  </a:outerShdw>
                </a:effectLst>
                <a:latin typeface="微软雅黑" charset="0"/>
                <a:ea typeface="微软雅黑" charset="0"/>
                <a:cs typeface="微软雅黑" charset="0"/>
              </a:rPr>
              <a:t>;</a:t>
            </a:r>
          </a:p>
          <a:p>
            <a:pPr eaLnBrk="1" hangingPunct="1">
              <a:lnSpc>
                <a:spcPct val="140000"/>
              </a:lnSpc>
              <a:spcBef>
                <a:spcPct val="0"/>
              </a:spcBef>
              <a:buFont typeface="Wingdings" panose="05000000000000000000" pitchFamily="2" charset="2"/>
              <a:buChar char="Ø"/>
            </a:pPr>
            <a:r>
              <a:rPr lang="zh-CN" altLang="en-US" sz="2800" b="0" dirty="0">
                <a:latin typeface="微软雅黑" charset="0"/>
                <a:ea typeface="微软雅黑" charset="0"/>
                <a:cs typeface="微软雅黑" charset="0"/>
              </a:rPr>
              <a:t>执行过程</a:t>
            </a:r>
            <a:r>
              <a:rPr lang="en-US" altLang="zh-CN" sz="2800" b="0" dirty="0">
                <a:latin typeface="微软雅黑" charset="0"/>
                <a:ea typeface="微软雅黑" charset="0"/>
                <a:cs typeface="微软雅黑" charset="0"/>
              </a:rPr>
              <a:t>:</a:t>
            </a:r>
          </a:p>
          <a:p>
            <a:pPr marL="457200" lvl="0" indent="-457200" eaLnBrk="1" hangingPunct="1">
              <a:lnSpc>
                <a:spcPct val="140000"/>
              </a:lnSpc>
              <a:spcBef>
                <a:spcPct val="0"/>
              </a:spcBef>
              <a:buFont typeface="+mj-ea"/>
              <a:buAutoNum type="circleNumDbPlain"/>
            </a:pPr>
            <a:r>
              <a:rPr lang="zh-CN" altLang="en-US" sz="2400" b="0" dirty="0">
                <a:latin typeface="微软雅黑" charset="0"/>
                <a:ea typeface="微软雅黑" charset="0"/>
                <a:cs typeface="微软雅黑" charset="0"/>
              </a:rPr>
              <a:t>求解表达式</a:t>
            </a:r>
            <a:r>
              <a:rPr lang="en-US" altLang="zh-CN" sz="2400" b="0" dirty="0">
                <a:latin typeface="微软雅黑" charset="0"/>
                <a:ea typeface="微软雅黑" charset="0"/>
                <a:cs typeface="微软雅黑" charset="0"/>
              </a:rPr>
              <a:t>1</a:t>
            </a:r>
            <a:r>
              <a:rPr lang="zh-CN" altLang="en-US" sz="2400" b="0" dirty="0">
                <a:latin typeface="微软雅黑" charset="0"/>
                <a:ea typeface="微软雅黑" charset="0"/>
                <a:cs typeface="微软雅黑" charset="0"/>
              </a:rPr>
              <a:t>（初值）</a:t>
            </a:r>
            <a:r>
              <a:rPr lang="en-US" altLang="zh-CN" sz="2400" b="0" dirty="0">
                <a:latin typeface="微软雅黑" charset="0"/>
                <a:ea typeface="微软雅黑" charset="0"/>
                <a:cs typeface="微软雅黑" charset="0"/>
              </a:rPr>
              <a:t>;</a:t>
            </a:r>
          </a:p>
          <a:p>
            <a:pPr marL="457200" lvl="0" indent="-457200" eaLnBrk="1" hangingPunct="1">
              <a:lnSpc>
                <a:spcPct val="140000"/>
              </a:lnSpc>
              <a:spcBef>
                <a:spcPct val="0"/>
              </a:spcBef>
              <a:buFont typeface="+mj-ea"/>
              <a:buAutoNum type="circleNumDbPlain"/>
            </a:pPr>
            <a:r>
              <a:rPr lang="zh-CN" altLang="en-US" sz="2400" b="0" dirty="0">
                <a:latin typeface="微软雅黑" charset="0"/>
                <a:ea typeface="微软雅黑" charset="0"/>
                <a:cs typeface="微软雅黑" charset="0"/>
              </a:rPr>
              <a:t>求解表达式</a:t>
            </a:r>
            <a:r>
              <a:rPr lang="en-US" altLang="zh-CN" sz="2400" b="0" dirty="0">
                <a:latin typeface="微软雅黑" charset="0"/>
                <a:ea typeface="微软雅黑" charset="0"/>
                <a:cs typeface="微软雅黑" charset="0"/>
              </a:rPr>
              <a:t>2</a:t>
            </a:r>
          </a:p>
          <a:p>
            <a:pPr marL="457200" lvl="1" indent="457200" eaLnBrk="1" hangingPunct="1">
              <a:lnSpc>
                <a:spcPct val="140000"/>
              </a:lnSpc>
              <a:spcBef>
                <a:spcPct val="0"/>
              </a:spcBef>
              <a:buFont typeface="+mj-ea"/>
              <a:buNone/>
            </a:pPr>
            <a:r>
              <a:rPr lang="zh-CN" altLang="en-US" sz="2400" b="0" dirty="0">
                <a:latin typeface="微软雅黑" charset="0"/>
                <a:ea typeface="微软雅黑" charset="0"/>
                <a:cs typeface="微软雅黑" charset="0"/>
                <a:sym typeface="+mn-ea"/>
              </a:rPr>
              <a:t>为真，执行循环体；转步骤</a:t>
            </a:r>
            <a:r>
              <a:rPr lang="en-US" altLang="zh-CN" sz="2400" b="0" dirty="0">
                <a:latin typeface="微软雅黑" charset="0"/>
                <a:ea typeface="微软雅黑" charset="0"/>
                <a:cs typeface="微软雅黑" charset="0"/>
                <a:sym typeface="+mn-ea"/>
              </a:rPr>
              <a:t>3</a:t>
            </a:r>
            <a:endParaRPr lang="zh-CN" altLang="en-US" sz="2400" b="0" dirty="0">
              <a:latin typeface="微软雅黑" charset="0"/>
              <a:ea typeface="微软雅黑" charset="0"/>
              <a:cs typeface="微软雅黑" charset="0"/>
            </a:endParaRPr>
          </a:p>
          <a:p>
            <a:pPr marL="457200" lvl="1" indent="457200" eaLnBrk="1" hangingPunct="1">
              <a:lnSpc>
                <a:spcPct val="140000"/>
              </a:lnSpc>
              <a:spcBef>
                <a:spcPct val="0"/>
              </a:spcBef>
              <a:buFont typeface="+mj-ea"/>
              <a:buNone/>
            </a:pPr>
            <a:r>
              <a:rPr lang="zh-CN" altLang="en-US" sz="2400" b="0" dirty="0">
                <a:latin typeface="微软雅黑" charset="0"/>
                <a:ea typeface="微软雅黑" charset="0"/>
                <a:cs typeface="微软雅黑" charset="0"/>
              </a:rPr>
              <a:t>否则，执行步骤</a:t>
            </a:r>
            <a:r>
              <a:rPr lang="en-US" altLang="zh-CN" sz="2400" b="0" dirty="0">
                <a:latin typeface="微软雅黑" charset="0"/>
                <a:ea typeface="微软雅黑" charset="0"/>
                <a:cs typeface="微软雅黑" charset="0"/>
              </a:rPr>
              <a:t>4;</a:t>
            </a:r>
          </a:p>
          <a:p>
            <a:pPr marL="457200" lvl="0" indent="-457200" eaLnBrk="1" hangingPunct="1">
              <a:lnSpc>
                <a:spcPct val="140000"/>
              </a:lnSpc>
              <a:spcBef>
                <a:spcPct val="0"/>
              </a:spcBef>
              <a:buFont typeface="+mj-ea"/>
              <a:buAutoNum type="circleNumDbPlain" startAt="3"/>
            </a:pPr>
            <a:r>
              <a:rPr lang="zh-CN" altLang="en-US" sz="2400" b="0" dirty="0">
                <a:latin typeface="微软雅黑" charset="0"/>
                <a:ea typeface="微软雅黑" charset="0"/>
                <a:cs typeface="微软雅黑" charset="0"/>
              </a:rPr>
              <a:t>求解表达式</a:t>
            </a:r>
            <a:r>
              <a:rPr lang="en-US" altLang="zh-CN" sz="2400" b="0" dirty="0">
                <a:latin typeface="微软雅黑" charset="0"/>
                <a:ea typeface="微软雅黑" charset="0"/>
                <a:cs typeface="微软雅黑" charset="0"/>
              </a:rPr>
              <a:t>3</a:t>
            </a:r>
            <a:r>
              <a:rPr lang="zh-CN" altLang="en-US" sz="2400" b="0" dirty="0">
                <a:latin typeface="微软雅黑" charset="0"/>
                <a:ea typeface="微软雅黑" charset="0"/>
                <a:cs typeface="微软雅黑" charset="0"/>
              </a:rPr>
              <a:t>；转步骤</a:t>
            </a:r>
            <a:r>
              <a:rPr lang="en-US" altLang="zh-CN" sz="2400" b="0" dirty="0">
                <a:latin typeface="微软雅黑" charset="0"/>
                <a:ea typeface="微软雅黑" charset="0"/>
                <a:cs typeface="微软雅黑" charset="0"/>
              </a:rPr>
              <a:t>2</a:t>
            </a:r>
          </a:p>
          <a:p>
            <a:pPr marL="457200" lvl="0" indent="-457200" eaLnBrk="1" hangingPunct="1">
              <a:lnSpc>
                <a:spcPct val="140000"/>
              </a:lnSpc>
              <a:spcBef>
                <a:spcPct val="0"/>
              </a:spcBef>
              <a:buFont typeface="+mj-ea"/>
              <a:buAutoNum type="circleNumDbPlain" startAt="3"/>
            </a:pPr>
            <a:r>
              <a:rPr lang="zh-CN" altLang="en-US" sz="2400" b="0" dirty="0">
                <a:latin typeface="微软雅黑" charset="0"/>
                <a:ea typeface="微软雅黑" charset="0"/>
                <a:cs typeface="微软雅黑" charset="0"/>
              </a:rPr>
              <a:t>执行</a:t>
            </a:r>
            <a:r>
              <a:rPr lang="en-US" altLang="zh-CN" sz="2400" b="0" dirty="0">
                <a:latin typeface="微软雅黑" charset="0"/>
                <a:ea typeface="微软雅黑" charset="0"/>
                <a:cs typeface="微软雅黑" charset="0"/>
              </a:rPr>
              <a:t>for</a:t>
            </a:r>
            <a:r>
              <a:rPr lang="zh-CN" altLang="en-US" sz="2400" b="0" dirty="0">
                <a:latin typeface="微软雅黑" charset="0"/>
                <a:ea typeface="微软雅黑" charset="0"/>
                <a:cs typeface="微软雅黑" charset="0"/>
              </a:rPr>
              <a:t>下面的</a:t>
            </a:r>
            <a:r>
              <a:rPr lang="zh-CN" altLang="en-US" sz="2400" b="0" dirty="0" smtClean="0">
                <a:latin typeface="微软雅黑" charset="0"/>
                <a:ea typeface="微软雅黑" charset="0"/>
                <a:cs typeface="微软雅黑" charset="0"/>
              </a:rPr>
              <a:t>语句</a:t>
            </a:r>
          </a:p>
        </p:txBody>
      </p:sp>
      <p:sp>
        <p:nvSpPr>
          <p:cNvPr id="2150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grpSp>
        <p:nvGrpSpPr>
          <p:cNvPr id="27661" name="Group 13"/>
          <p:cNvGrpSpPr/>
          <p:nvPr/>
        </p:nvGrpSpPr>
        <p:grpSpPr bwMode="auto">
          <a:xfrm>
            <a:off x="6588125" y="1552575"/>
            <a:ext cx="2502535" cy="5262880"/>
            <a:chOff x="4105" y="618"/>
            <a:chExt cx="1624" cy="3683"/>
          </a:xfrm>
        </p:grpSpPr>
        <p:pic>
          <p:nvPicPr>
            <p:cNvPr id="21511" name="Picture 11" descr="f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5" y="754"/>
              <a:ext cx="1624" cy="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Line 12"/>
            <p:cNvSpPr>
              <a:spLocks noChangeShapeType="1"/>
            </p:cNvSpPr>
            <p:nvPr/>
          </p:nvSpPr>
          <p:spPr bwMode="auto">
            <a:xfrm>
              <a:off x="4876" y="618"/>
              <a:ext cx="0" cy="181"/>
            </a:xfrm>
            <a:prstGeom prst="line">
              <a:avLst/>
            </a:prstGeom>
            <a:noFill/>
            <a:ln w="25400">
              <a:solidFill>
                <a:schemeClr val="tx1"/>
              </a:solidFill>
              <a:miter lim="800000"/>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9"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
        <p:nvSpPr>
          <p:cNvPr id="269316" name="Text Box 4"/>
          <p:cNvSpPr txBox="1"/>
          <p:nvPr/>
        </p:nvSpPr>
        <p:spPr>
          <a:xfrm>
            <a:off x="2767648" y="809625"/>
            <a:ext cx="2438400" cy="460375"/>
          </a:xfrm>
          <a:prstGeom prst="rect">
            <a:avLst/>
          </a:prstGeom>
          <a:noFill/>
          <a:ln w="9525">
            <a:noFill/>
          </a:ln>
        </p:spPr>
        <p:txBody>
          <a:bodyPr anchor="t">
            <a:spAutoFit/>
          </a:bodyPr>
          <a:lstStyle/>
          <a:p>
            <a:pPr>
              <a:spcBef>
                <a:spcPct val="50000"/>
              </a:spcBef>
            </a:pPr>
            <a:r>
              <a:rPr lang="zh-CN" altLang="zh-CN" sz="2400" b="1" dirty="0">
                <a:solidFill>
                  <a:srgbClr val="CC00FF"/>
                </a:solidFill>
                <a:latin typeface="微软雅黑" charset="0"/>
                <a:ea typeface="微软雅黑" charset="0"/>
              </a:rPr>
              <a:t>循环变量赋初值</a:t>
            </a:r>
          </a:p>
        </p:txBody>
      </p:sp>
      <p:sp>
        <p:nvSpPr>
          <p:cNvPr id="269317" name="AutoShape 5"/>
          <p:cNvSpPr/>
          <p:nvPr/>
        </p:nvSpPr>
        <p:spPr>
          <a:xfrm>
            <a:off x="5093335" y="784225"/>
            <a:ext cx="1714500" cy="509949"/>
          </a:xfrm>
          <a:prstGeom prst="wedgeRoundRectCallout">
            <a:avLst>
              <a:gd name="adj1" fmla="val -32778"/>
              <a:gd name="adj2" fmla="val 84968"/>
              <a:gd name="adj3" fmla="val 16667"/>
            </a:avLst>
          </a:prstGeom>
          <a:noFill/>
          <a:ln w="9525">
            <a:noFill/>
          </a:ln>
        </p:spPr>
        <p:txBody>
          <a:bodyPr anchor="t">
            <a:spAutoFit/>
          </a:bodyPr>
          <a:lstStyle/>
          <a:p>
            <a:pPr>
              <a:spcBef>
                <a:spcPct val="50000"/>
              </a:spcBef>
            </a:pPr>
            <a:r>
              <a:rPr lang="zh-CN" altLang="zh-CN" sz="2400" b="1" dirty="0">
                <a:solidFill>
                  <a:srgbClr val="CC00FF"/>
                </a:solidFill>
                <a:latin typeface="微软雅黑" charset="0"/>
                <a:ea typeface="微软雅黑" charset="0"/>
              </a:rPr>
              <a:t>循环条件</a:t>
            </a:r>
          </a:p>
        </p:txBody>
      </p:sp>
      <p:sp>
        <p:nvSpPr>
          <p:cNvPr id="269318" name="AutoShape 6"/>
          <p:cNvSpPr/>
          <p:nvPr/>
        </p:nvSpPr>
        <p:spPr>
          <a:xfrm>
            <a:off x="6543675" y="796925"/>
            <a:ext cx="2057400" cy="457200"/>
          </a:xfrm>
          <a:prstGeom prst="wedgeRectCallout">
            <a:avLst>
              <a:gd name="adj1" fmla="val -34338"/>
              <a:gd name="adj2" fmla="val 365278"/>
            </a:avLst>
          </a:prstGeom>
          <a:noFill/>
          <a:ln w="9525">
            <a:noFill/>
          </a:ln>
        </p:spPr>
        <p:txBody>
          <a:bodyPr anchor="t"/>
          <a:lstStyle/>
          <a:p>
            <a:pPr>
              <a:spcBef>
                <a:spcPct val="50000"/>
              </a:spcBef>
            </a:pPr>
            <a:r>
              <a:rPr lang="zh-CN" altLang="zh-CN" sz="2400" b="1" dirty="0">
                <a:solidFill>
                  <a:srgbClr val="CC00FF"/>
                </a:solidFill>
                <a:latin typeface="微软雅黑" charset="0"/>
                <a:ea typeface="微软雅黑" charset="0"/>
              </a:rPr>
              <a:t>修改循环变量</a:t>
            </a:r>
          </a:p>
          <a:p>
            <a:pPr algn="ctr"/>
            <a:endParaRPr lang="zh-CN" altLang="zh-CN" sz="2400" dirty="0">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8">
                                            <p:txEl>
                                              <p:pRg st="3" end="3"/>
                                            </p:txEl>
                                          </p:spTgt>
                                        </p:tgtEl>
                                        <p:attrNameLst>
                                          <p:attrName>style.visibility</p:attrName>
                                        </p:attrNameLst>
                                      </p:cBhvr>
                                      <p:to>
                                        <p:strVal val="visible"/>
                                      </p:to>
                                    </p:set>
                                    <p:animEffect transition="in" filter="wipe(left)">
                                      <p:cBhvr>
                                        <p:cTn id="12" dur="500"/>
                                        <p:tgtEl>
                                          <p:spTgt spid="2765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8">
                                            <p:txEl>
                                              <p:pRg st="4" end="4"/>
                                            </p:txEl>
                                          </p:spTgt>
                                        </p:tgtEl>
                                        <p:attrNameLst>
                                          <p:attrName>style.visibility</p:attrName>
                                        </p:attrNameLst>
                                      </p:cBhvr>
                                      <p:to>
                                        <p:strVal val="visible"/>
                                      </p:to>
                                    </p:set>
                                    <p:animEffect transition="in" filter="wipe(left)">
                                      <p:cBhvr>
                                        <p:cTn id="17" dur="500"/>
                                        <p:tgtEl>
                                          <p:spTgt spid="2765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658">
                                            <p:txEl>
                                              <p:pRg st="5" end="5"/>
                                            </p:txEl>
                                          </p:spTgt>
                                        </p:tgtEl>
                                        <p:attrNameLst>
                                          <p:attrName>style.visibility</p:attrName>
                                        </p:attrNameLst>
                                      </p:cBhvr>
                                      <p:to>
                                        <p:strVal val="visible"/>
                                      </p:to>
                                    </p:set>
                                    <p:animEffect transition="in" filter="wipe(left)">
                                      <p:cBhvr>
                                        <p:cTn id="22" dur="500"/>
                                        <p:tgtEl>
                                          <p:spTgt spid="2765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658">
                                            <p:txEl>
                                              <p:pRg st="6" end="6"/>
                                            </p:txEl>
                                          </p:spTgt>
                                        </p:tgtEl>
                                        <p:attrNameLst>
                                          <p:attrName>style.visibility</p:attrName>
                                        </p:attrNameLst>
                                      </p:cBhvr>
                                      <p:to>
                                        <p:strVal val="visible"/>
                                      </p:to>
                                    </p:set>
                                    <p:animEffect transition="in" filter="wipe(left)">
                                      <p:cBhvr>
                                        <p:cTn id="27" dur="500"/>
                                        <p:tgtEl>
                                          <p:spTgt spid="2765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658">
                                            <p:txEl>
                                              <p:pRg st="7" end="7"/>
                                            </p:txEl>
                                          </p:spTgt>
                                        </p:tgtEl>
                                        <p:attrNameLst>
                                          <p:attrName>style.visibility</p:attrName>
                                        </p:attrNameLst>
                                      </p:cBhvr>
                                      <p:to>
                                        <p:strVal val="visible"/>
                                      </p:to>
                                    </p:set>
                                    <p:animEffect transition="in" filter="wipe(left)">
                                      <p:cBhvr>
                                        <p:cTn id="32" dur="500"/>
                                        <p:tgtEl>
                                          <p:spTgt spid="2765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658">
                                            <p:txEl>
                                              <p:pRg st="8" end="8"/>
                                            </p:txEl>
                                          </p:spTgt>
                                        </p:tgtEl>
                                        <p:attrNameLst>
                                          <p:attrName>style.visibility</p:attrName>
                                        </p:attrNameLst>
                                      </p:cBhvr>
                                      <p:to>
                                        <p:strVal val="visible"/>
                                      </p:to>
                                    </p:set>
                                    <p:animEffect transition="in" filter="wipe(left)">
                                      <p:cBhvr>
                                        <p:cTn id="37" dur="500"/>
                                        <p:tgtEl>
                                          <p:spTgt spid="27658">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661"/>
                                        </p:tgtEl>
                                        <p:attrNameLst>
                                          <p:attrName>style.visibility</p:attrName>
                                        </p:attrNameLst>
                                      </p:cBhvr>
                                      <p:to>
                                        <p:strVal val="visible"/>
                                      </p:to>
                                    </p:set>
                                    <p:animEffect transition="in" filter="wipe(left)">
                                      <p:cBhvr>
                                        <p:cTn id="42" dur="500"/>
                                        <p:tgtEl>
                                          <p:spTgt spid="2766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69316"/>
                                        </p:tgtEl>
                                        <p:attrNameLst>
                                          <p:attrName>style.visibility</p:attrName>
                                        </p:attrNameLst>
                                      </p:cBhvr>
                                      <p:to>
                                        <p:strVal val="visible"/>
                                      </p:to>
                                    </p:set>
                                    <p:animEffect transition="in" filter="dissolve">
                                      <p:cBhvr>
                                        <p:cTn id="47" dur="500"/>
                                        <p:tgtEl>
                                          <p:spTgt spid="26931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69317"/>
                                        </p:tgtEl>
                                        <p:attrNameLst>
                                          <p:attrName>style.visibility</p:attrName>
                                        </p:attrNameLst>
                                      </p:cBhvr>
                                      <p:to>
                                        <p:strVal val="visible"/>
                                      </p:to>
                                    </p:set>
                                    <p:animEffect transition="in" filter="dissolve">
                                      <p:cBhvr>
                                        <p:cTn id="52" dur="500"/>
                                        <p:tgtEl>
                                          <p:spTgt spid="26931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69318"/>
                                        </p:tgtEl>
                                        <p:attrNameLst>
                                          <p:attrName>style.visibility</p:attrName>
                                        </p:attrNameLst>
                                      </p:cBhvr>
                                      <p:to>
                                        <p:strVal val="visible"/>
                                      </p:to>
                                    </p:set>
                                    <p:animEffect transition="in" filter="dissolve">
                                      <p:cBhvr>
                                        <p:cTn id="57" dur="500"/>
                                        <p:tgtEl>
                                          <p:spTgt spid="269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9316" grpId="0"/>
      <p:bldP spid="269317" grpId="0"/>
      <p:bldP spid="26931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815709" y="2712150"/>
            <a:ext cx="33575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20000"/>
              </a:lnSpc>
              <a:spcBef>
                <a:spcPct val="20000"/>
              </a:spcBef>
              <a:buFontTx/>
              <a:buNone/>
            </a:pPr>
            <a:r>
              <a:rPr lang="en-US" altLang="zh-CN" sz="3200">
                <a:solidFill>
                  <a:srgbClr val="FF0000"/>
                </a:solidFill>
                <a:latin typeface="微软雅黑" charset="0"/>
                <a:ea typeface="微软雅黑" charset="0"/>
              </a:rPr>
              <a:t>sum=sum+i;</a:t>
            </a:r>
          </a:p>
        </p:txBody>
      </p:sp>
      <p:sp>
        <p:nvSpPr>
          <p:cNvPr id="51" name="Rectangle 3"/>
          <p:cNvSpPr txBox="1">
            <a:spLocks noChangeArrowheads="1"/>
          </p:cNvSpPr>
          <p:nvPr/>
        </p:nvSpPr>
        <p:spPr bwMode="auto">
          <a:xfrm>
            <a:off x="3739828" y="2020825"/>
            <a:ext cx="928688" cy="714375"/>
          </a:xfrm>
          <a:prstGeom prst="rect">
            <a:avLst/>
          </a:prstGeom>
          <a:noFill/>
          <a:ln w="9525">
            <a:noFill/>
            <a:miter lim="800000"/>
          </a:ln>
        </p:spPr>
        <p:txBody>
          <a:bodyPr/>
          <a:lstStyle/>
          <a:p>
            <a:pPr marL="342900" indent="-342900">
              <a:lnSpc>
                <a:spcPct val="120000"/>
              </a:lnSpc>
              <a:spcBef>
                <a:spcPct val="20000"/>
              </a:spcBef>
              <a:defRPr/>
            </a:pPr>
            <a:r>
              <a:rPr lang="en-US" altLang="zh-CN" dirty="0" err="1">
                <a:solidFill>
                  <a:srgbClr val="FF0000"/>
                </a:solidFill>
                <a:latin typeface="微软雅黑" charset="0"/>
                <a:ea typeface="微软雅黑" charset="0"/>
              </a:rPr>
              <a:t>i</a:t>
            </a:r>
            <a:r>
              <a:rPr lang="en-US" altLang="zh-CN" dirty="0">
                <a:solidFill>
                  <a:srgbClr val="FF0000"/>
                </a:solidFill>
                <a:latin typeface="微软雅黑" charset="0"/>
                <a:ea typeface="微软雅黑" charset="0"/>
              </a:rPr>
              <a:t>++</a:t>
            </a:r>
            <a:endParaRPr lang="en-US" altLang="zh-CN" kern="0" dirty="0">
              <a:solidFill>
                <a:srgbClr val="FF0000"/>
              </a:solidFill>
              <a:latin typeface="微软雅黑" charset="0"/>
              <a:ea typeface="微软雅黑" charset="0"/>
            </a:endParaRPr>
          </a:p>
        </p:txBody>
      </p:sp>
      <p:sp>
        <p:nvSpPr>
          <p:cNvPr id="49" name="Rectangle 3"/>
          <p:cNvSpPr txBox="1">
            <a:spLocks noChangeArrowheads="1"/>
          </p:cNvSpPr>
          <p:nvPr/>
        </p:nvSpPr>
        <p:spPr bwMode="auto">
          <a:xfrm>
            <a:off x="2136850" y="2008950"/>
            <a:ext cx="176998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20000"/>
              </a:lnSpc>
              <a:spcBef>
                <a:spcPct val="20000"/>
              </a:spcBef>
              <a:buFontTx/>
              <a:buNone/>
            </a:pPr>
            <a:r>
              <a:rPr lang="en-US" altLang="zh-CN" sz="3200" dirty="0" err="1">
                <a:solidFill>
                  <a:srgbClr val="FF0000"/>
                </a:solidFill>
                <a:latin typeface="微软雅黑" charset="0"/>
                <a:ea typeface="微软雅黑" charset="0"/>
              </a:rPr>
              <a:t>i</a:t>
            </a:r>
            <a:r>
              <a:rPr lang="en-US" altLang="zh-CN" sz="3200" dirty="0">
                <a:solidFill>
                  <a:srgbClr val="FF0000"/>
                </a:solidFill>
                <a:latin typeface="微软雅黑" charset="0"/>
                <a:ea typeface="微软雅黑" charset="0"/>
              </a:rPr>
              <a:t>&lt;=100</a:t>
            </a:r>
          </a:p>
        </p:txBody>
      </p:sp>
      <p:sp>
        <p:nvSpPr>
          <p:cNvPr id="48" name="Rectangle 3"/>
          <p:cNvSpPr txBox="1">
            <a:spLocks noChangeArrowheads="1"/>
          </p:cNvSpPr>
          <p:nvPr/>
        </p:nvSpPr>
        <p:spPr bwMode="auto">
          <a:xfrm>
            <a:off x="1347788" y="2020825"/>
            <a:ext cx="928687" cy="571500"/>
          </a:xfrm>
          <a:prstGeom prst="rect">
            <a:avLst/>
          </a:prstGeom>
          <a:noFill/>
          <a:ln w="9525">
            <a:noFill/>
            <a:miter lim="800000"/>
          </a:ln>
        </p:spPr>
        <p:txBody>
          <a:bodyPr/>
          <a:lstStyle/>
          <a:p>
            <a:pPr marL="342900" indent="-342900">
              <a:lnSpc>
                <a:spcPct val="120000"/>
              </a:lnSpc>
              <a:spcBef>
                <a:spcPct val="20000"/>
              </a:spcBef>
              <a:defRPr/>
            </a:pPr>
            <a:r>
              <a:rPr lang="en-US" altLang="zh-CN" dirty="0" err="1">
                <a:solidFill>
                  <a:srgbClr val="FF0000"/>
                </a:solidFill>
                <a:latin typeface="微软雅黑" charset="0"/>
                <a:ea typeface="微软雅黑" charset="0"/>
              </a:rPr>
              <a:t>i</a:t>
            </a:r>
            <a:r>
              <a:rPr lang="en-US" altLang="zh-CN" dirty="0">
                <a:solidFill>
                  <a:srgbClr val="FF0000"/>
                </a:solidFill>
                <a:latin typeface="微软雅黑" charset="0"/>
                <a:ea typeface="微软雅黑" charset="0"/>
              </a:rPr>
              <a:t>=1</a:t>
            </a:r>
            <a:endParaRPr lang="en-US" altLang="zh-CN" kern="0" dirty="0">
              <a:solidFill>
                <a:srgbClr val="FF0000"/>
              </a:solidFill>
              <a:latin typeface="微软雅黑" charset="0"/>
              <a:ea typeface="微软雅黑" charset="0"/>
            </a:endParaRPr>
          </a:p>
        </p:txBody>
      </p:sp>
      <p:sp>
        <p:nvSpPr>
          <p:cNvPr id="22534" name="Rectangle 3"/>
          <p:cNvSpPr txBox="1">
            <a:spLocks noChangeArrowheads="1"/>
          </p:cNvSpPr>
          <p:nvPr/>
        </p:nvSpPr>
        <p:spPr bwMode="auto">
          <a:xfrm>
            <a:off x="467544" y="1340768"/>
            <a:ext cx="4536504" cy="351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20000"/>
              </a:lnSpc>
              <a:spcBef>
                <a:spcPct val="20000"/>
              </a:spcBef>
              <a:buFontTx/>
              <a:buNone/>
            </a:pPr>
            <a:r>
              <a:rPr lang="en-US" altLang="zh-CN" sz="3200" dirty="0">
                <a:latin typeface="微软雅黑" charset="0"/>
                <a:ea typeface="微软雅黑" charset="0"/>
              </a:rPr>
              <a:t>sum=0;</a:t>
            </a:r>
          </a:p>
          <a:p>
            <a:pPr>
              <a:lnSpc>
                <a:spcPct val="120000"/>
              </a:lnSpc>
              <a:spcBef>
                <a:spcPct val="20000"/>
              </a:spcBef>
              <a:buFontTx/>
              <a:buNone/>
            </a:pPr>
            <a:r>
              <a:rPr lang="en-US" altLang="zh-CN" sz="3200" dirty="0">
                <a:latin typeface="微软雅黑" charset="0"/>
                <a:ea typeface="微软雅黑" charset="0"/>
              </a:rPr>
              <a:t>for (</a:t>
            </a:r>
            <a:r>
              <a:rPr lang="en-US" altLang="zh-CN" sz="3200" dirty="0" err="1" smtClean="0">
                <a:latin typeface="微软雅黑" charset="0"/>
                <a:ea typeface="微软雅黑" charset="0"/>
              </a:rPr>
              <a:t>i</a:t>
            </a:r>
            <a:r>
              <a:rPr lang="en-US" altLang="zh-CN" sz="3200" dirty="0" smtClean="0">
                <a:latin typeface="微软雅黑" charset="0"/>
                <a:ea typeface="微软雅黑" charset="0"/>
              </a:rPr>
              <a:t>=1;i</a:t>
            </a:r>
            <a:r>
              <a:rPr lang="en-US" altLang="zh-CN" sz="3200" dirty="0">
                <a:latin typeface="微软雅黑" charset="0"/>
                <a:ea typeface="微软雅黑" charset="0"/>
              </a:rPr>
              <a:t>&lt;=100;i++)</a:t>
            </a:r>
          </a:p>
          <a:p>
            <a:pPr>
              <a:lnSpc>
                <a:spcPct val="120000"/>
              </a:lnSpc>
              <a:spcBef>
                <a:spcPct val="20000"/>
              </a:spcBef>
              <a:buFontTx/>
              <a:buNone/>
            </a:pPr>
            <a:r>
              <a:rPr lang="en-US" altLang="zh-CN" sz="3200" dirty="0">
                <a:latin typeface="微软雅黑" charset="0"/>
                <a:ea typeface="微软雅黑" charset="0"/>
              </a:rPr>
              <a:t>	sum=</a:t>
            </a:r>
            <a:r>
              <a:rPr lang="en-US" altLang="zh-CN" sz="3200" dirty="0" err="1">
                <a:latin typeface="微软雅黑" charset="0"/>
                <a:ea typeface="微软雅黑" charset="0"/>
              </a:rPr>
              <a:t>sum+i</a:t>
            </a:r>
            <a:r>
              <a:rPr lang="en-US" altLang="zh-CN" sz="3200" dirty="0">
                <a:latin typeface="微软雅黑" charset="0"/>
                <a:ea typeface="微软雅黑" charset="0"/>
              </a:rPr>
              <a:t>;  </a:t>
            </a:r>
          </a:p>
        </p:txBody>
      </p:sp>
      <p:sp>
        <p:nvSpPr>
          <p:cNvPr id="2253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6" name="流程图: 决策 15"/>
          <p:cNvSpPr>
            <a:spLocks noChangeArrowheads="1"/>
          </p:cNvSpPr>
          <p:nvPr/>
        </p:nvSpPr>
        <p:spPr bwMode="auto">
          <a:xfrm>
            <a:off x="5286375" y="2811463"/>
            <a:ext cx="2857500" cy="714375"/>
          </a:xfrm>
          <a:prstGeom prst="flowChartDecision">
            <a:avLst/>
          </a:prstGeom>
          <a:solidFill>
            <a:schemeClr val="bg1"/>
          </a:solidFill>
          <a:ln w="38100">
            <a:solidFill>
              <a:schemeClr val="tx1"/>
            </a:solidFill>
            <a:miter lim="800000"/>
          </a:ln>
        </p:spPr>
        <p:txBody>
          <a:bodyPr wrap="none" lIns="0" tIns="0" rIns="0" bIns="0"/>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2800">
                <a:latin typeface="微软雅黑" charset="0"/>
                <a:ea typeface="微软雅黑" charset="0"/>
              </a:rPr>
              <a:t>i</a:t>
            </a:r>
            <a:r>
              <a:rPr lang="zh-CN" altLang="zh-CN" sz="2800">
                <a:latin typeface="微软雅黑" charset="0"/>
                <a:ea typeface="微软雅黑" charset="0"/>
              </a:rPr>
              <a:t> ≤</a:t>
            </a:r>
            <a:r>
              <a:rPr lang="en-US" altLang="zh-CN" sz="2800">
                <a:latin typeface="微软雅黑" charset="0"/>
                <a:ea typeface="微软雅黑" charset="0"/>
              </a:rPr>
              <a:t>100</a:t>
            </a:r>
            <a:endParaRPr lang="zh-CN" altLang="en-US" sz="2800">
              <a:latin typeface="微软雅黑" charset="0"/>
              <a:ea typeface="微软雅黑" charset="0"/>
            </a:endParaRPr>
          </a:p>
        </p:txBody>
      </p:sp>
      <p:sp>
        <p:nvSpPr>
          <p:cNvPr id="17" name="TextBox 16"/>
          <p:cNvSpPr txBox="1">
            <a:spLocks noChangeArrowheads="1"/>
          </p:cNvSpPr>
          <p:nvPr/>
        </p:nvSpPr>
        <p:spPr bwMode="auto">
          <a:xfrm>
            <a:off x="6786563" y="3500438"/>
            <a:ext cx="500062"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800">
                <a:latin typeface="微软雅黑" charset="0"/>
                <a:ea typeface="微软雅黑" charset="0"/>
              </a:rPr>
              <a:t>Y</a:t>
            </a:r>
          </a:p>
        </p:txBody>
      </p:sp>
      <p:sp>
        <p:nvSpPr>
          <p:cNvPr id="18" name="TextBox 17"/>
          <p:cNvSpPr txBox="1">
            <a:spLocks noChangeArrowheads="1"/>
          </p:cNvSpPr>
          <p:nvPr/>
        </p:nvSpPr>
        <p:spPr bwMode="auto">
          <a:xfrm>
            <a:off x="8001000" y="2643188"/>
            <a:ext cx="500063"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800">
                <a:latin typeface="微软雅黑" charset="0"/>
                <a:ea typeface="微软雅黑" charset="0"/>
              </a:rPr>
              <a:t>N</a:t>
            </a:r>
          </a:p>
        </p:txBody>
      </p:sp>
      <p:sp>
        <p:nvSpPr>
          <p:cNvPr id="19" name="流程图: 过程 18"/>
          <p:cNvSpPr>
            <a:spLocks noChangeArrowheads="1"/>
          </p:cNvSpPr>
          <p:nvPr/>
        </p:nvSpPr>
        <p:spPr bwMode="auto">
          <a:xfrm>
            <a:off x="5867400" y="4868863"/>
            <a:ext cx="1714500" cy="500062"/>
          </a:xfrm>
          <a:prstGeom prst="flowChartProcess">
            <a:avLst/>
          </a:prstGeom>
          <a:solidFill>
            <a:schemeClr val="bg1"/>
          </a:solidFill>
          <a:ln w="38100">
            <a:solidFill>
              <a:schemeClr val="tx1"/>
            </a:solidFill>
            <a:miter lim="800000"/>
          </a:ln>
        </p:spPr>
        <p:txBody>
          <a:bodyPr wrap="none" lIns="0" tIns="0" rIns="0" bIns="0"/>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2800">
                <a:latin typeface="微软雅黑" charset="0"/>
                <a:ea typeface="微软雅黑" charset="0"/>
              </a:rPr>
              <a:t>i++</a:t>
            </a:r>
          </a:p>
        </p:txBody>
      </p:sp>
      <p:cxnSp>
        <p:nvCxnSpPr>
          <p:cNvPr id="20" name="直接箭头连接符 19"/>
          <p:cNvCxnSpPr>
            <a:cxnSpLocks noChangeShapeType="1"/>
          </p:cNvCxnSpPr>
          <p:nvPr/>
        </p:nvCxnSpPr>
        <p:spPr bwMode="auto">
          <a:xfrm rot="16200000" flipH="1">
            <a:off x="6500812" y="2643188"/>
            <a:ext cx="428625" cy="0"/>
          </a:xfrm>
          <a:prstGeom prst="straightConnector1">
            <a:avLst/>
          </a:prstGeom>
          <a:noFill/>
          <a:ln w="38100">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1" name="直接连接符 20"/>
          <p:cNvCxnSpPr>
            <a:cxnSpLocks noChangeShapeType="1"/>
          </p:cNvCxnSpPr>
          <p:nvPr/>
        </p:nvCxnSpPr>
        <p:spPr bwMode="auto">
          <a:xfrm rot="10800000">
            <a:off x="4929188" y="5643563"/>
            <a:ext cx="1785937" cy="0"/>
          </a:xfrm>
          <a:prstGeom prst="line">
            <a:avLst/>
          </a:prstGeom>
          <a:noFill/>
          <a:ln w="38100">
            <a:solidFill>
              <a:schemeClr val="tx1"/>
            </a:solidFill>
            <a:miter lim="800000"/>
          </a:ln>
          <a:extLst>
            <a:ext uri="{909E8E84-426E-40DD-AFC4-6F175D3DCCD1}">
              <a14:hiddenFill xmlns:a14="http://schemas.microsoft.com/office/drawing/2010/main">
                <a:noFill/>
              </a14:hiddenFill>
            </a:ext>
          </a:extLst>
        </p:spPr>
      </p:cxnSp>
      <p:cxnSp>
        <p:nvCxnSpPr>
          <p:cNvPr id="22" name="直接箭头连接符 21"/>
          <p:cNvCxnSpPr>
            <a:cxnSpLocks noChangeShapeType="1"/>
          </p:cNvCxnSpPr>
          <p:nvPr/>
        </p:nvCxnSpPr>
        <p:spPr bwMode="auto">
          <a:xfrm rot="16200000" flipH="1">
            <a:off x="6500812" y="3748088"/>
            <a:ext cx="428625" cy="0"/>
          </a:xfrm>
          <a:prstGeom prst="straightConnector1">
            <a:avLst/>
          </a:prstGeom>
          <a:noFill/>
          <a:ln w="38100">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3" name="直接箭头连接符 22"/>
          <p:cNvCxnSpPr>
            <a:cxnSpLocks noChangeShapeType="1"/>
          </p:cNvCxnSpPr>
          <p:nvPr/>
        </p:nvCxnSpPr>
        <p:spPr bwMode="auto">
          <a:xfrm rot="16200000" flipH="1">
            <a:off x="6500812" y="6072188"/>
            <a:ext cx="428625" cy="0"/>
          </a:xfrm>
          <a:prstGeom prst="straightConnector1">
            <a:avLst/>
          </a:prstGeom>
          <a:noFill/>
          <a:ln w="38100">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rot="16200000" flipV="1">
            <a:off x="3393281" y="4107657"/>
            <a:ext cx="3071813" cy="0"/>
          </a:xfrm>
          <a:prstGeom prst="line">
            <a:avLst/>
          </a:prstGeom>
          <a:noFill/>
          <a:ln w="38100">
            <a:solidFill>
              <a:schemeClr val="tx1"/>
            </a:solidFill>
            <a:miter lim="800000"/>
          </a:ln>
          <a:extLst>
            <a:ext uri="{909E8E84-426E-40DD-AFC4-6F175D3DCCD1}">
              <a14:hiddenFill xmlns:a14="http://schemas.microsoft.com/office/drawing/2010/main">
                <a:noFill/>
              </a14:hiddenFill>
            </a:ext>
          </a:extLst>
        </p:spPr>
      </p:cxnSp>
      <p:cxnSp>
        <p:nvCxnSpPr>
          <p:cNvPr id="25" name="直接箭头连接符 24"/>
          <p:cNvCxnSpPr>
            <a:cxnSpLocks noChangeShapeType="1"/>
          </p:cNvCxnSpPr>
          <p:nvPr/>
        </p:nvCxnSpPr>
        <p:spPr bwMode="auto">
          <a:xfrm>
            <a:off x="4929188" y="2571750"/>
            <a:ext cx="1795462" cy="1588"/>
          </a:xfrm>
          <a:prstGeom prst="straightConnector1">
            <a:avLst/>
          </a:prstGeom>
          <a:noFill/>
          <a:ln w="38100">
            <a:solidFill>
              <a:schemeClr val="tx1"/>
            </a:solidFill>
            <a:miter lim="800000"/>
            <a:tailEnd type="arrow" w="med" len="med"/>
          </a:ln>
          <a:extLst>
            <a:ext uri="{909E8E84-426E-40DD-AFC4-6F175D3DCCD1}">
              <a14:hiddenFill xmlns:a14="http://schemas.microsoft.com/office/drawing/2010/main">
                <a:noFill/>
              </a14:hiddenFill>
            </a:ext>
          </a:extLst>
        </p:spPr>
      </p:cxnSp>
      <p:sp>
        <p:nvSpPr>
          <p:cNvPr id="26" name="流程图: 过程 25"/>
          <p:cNvSpPr>
            <a:spLocks noChangeArrowheads="1"/>
          </p:cNvSpPr>
          <p:nvPr/>
        </p:nvSpPr>
        <p:spPr bwMode="auto">
          <a:xfrm>
            <a:off x="5991225" y="1928813"/>
            <a:ext cx="1463675" cy="500062"/>
          </a:xfrm>
          <a:prstGeom prst="flowChartProcess">
            <a:avLst/>
          </a:prstGeom>
          <a:solidFill>
            <a:schemeClr val="bg1"/>
          </a:solidFill>
          <a:ln w="38100">
            <a:solidFill>
              <a:schemeClr val="tx1"/>
            </a:solidFill>
            <a:miter lim="800000"/>
          </a:ln>
        </p:spPr>
        <p:txBody>
          <a:bodyPr wrap="none" lIns="0" tIns="0" rIns="0" bIns="0"/>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2800">
                <a:latin typeface="微软雅黑" charset="0"/>
                <a:ea typeface="微软雅黑" charset="0"/>
              </a:rPr>
              <a:t>i=1</a:t>
            </a:r>
          </a:p>
        </p:txBody>
      </p:sp>
      <p:cxnSp>
        <p:nvCxnSpPr>
          <p:cNvPr id="27" name="直接箭头连接符 26"/>
          <p:cNvCxnSpPr>
            <a:cxnSpLocks noChangeShapeType="1"/>
          </p:cNvCxnSpPr>
          <p:nvPr/>
        </p:nvCxnSpPr>
        <p:spPr bwMode="auto">
          <a:xfrm rot="16200000" flipH="1">
            <a:off x="6500812" y="1714501"/>
            <a:ext cx="428625" cy="0"/>
          </a:xfrm>
          <a:prstGeom prst="straightConnector1">
            <a:avLst/>
          </a:prstGeom>
          <a:noFill/>
          <a:ln w="38100">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9" name="直接箭头连接符 28"/>
          <p:cNvCxnSpPr>
            <a:cxnSpLocks noChangeShapeType="1"/>
          </p:cNvCxnSpPr>
          <p:nvPr/>
        </p:nvCxnSpPr>
        <p:spPr bwMode="auto">
          <a:xfrm rot="16200000" flipH="1">
            <a:off x="6500812" y="4668838"/>
            <a:ext cx="428625" cy="0"/>
          </a:xfrm>
          <a:prstGeom prst="straightConnector1">
            <a:avLst/>
          </a:prstGeom>
          <a:noFill/>
          <a:ln w="38100">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0" name="直接连接符 29"/>
          <p:cNvCxnSpPr>
            <a:cxnSpLocks noChangeShapeType="1"/>
            <a:stCxn id="19" idx="2"/>
          </p:cNvCxnSpPr>
          <p:nvPr/>
        </p:nvCxnSpPr>
        <p:spPr bwMode="auto">
          <a:xfrm rot="5400000">
            <a:off x="6581775" y="5530850"/>
            <a:ext cx="285750" cy="0"/>
          </a:xfrm>
          <a:prstGeom prst="line">
            <a:avLst/>
          </a:prstGeom>
          <a:noFill/>
          <a:ln w="38100">
            <a:solidFill>
              <a:schemeClr val="tx1"/>
            </a:solidFill>
            <a:miter lim="800000"/>
          </a:ln>
          <a:extLst>
            <a:ext uri="{909E8E84-426E-40DD-AFC4-6F175D3DCCD1}">
              <a14:hiddenFill xmlns:a14="http://schemas.microsoft.com/office/drawing/2010/main">
                <a:noFill/>
              </a14:hiddenFill>
            </a:ext>
          </a:extLst>
        </p:spPr>
      </p:cxnSp>
      <p:cxnSp>
        <p:nvCxnSpPr>
          <p:cNvPr id="39" name="直接连接符 38"/>
          <p:cNvCxnSpPr>
            <a:cxnSpLocks noChangeShapeType="1"/>
          </p:cNvCxnSpPr>
          <p:nvPr/>
        </p:nvCxnSpPr>
        <p:spPr bwMode="auto">
          <a:xfrm rot="5400000">
            <a:off x="7150100" y="4506913"/>
            <a:ext cx="2701925" cy="0"/>
          </a:xfrm>
          <a:prstGeom prst="line">
            <a:avLst/>
          </a:prstGeom>
          <a:noFill/>
          <a:ln w="38100">
            <a:solidFill>
              <a:schemeClr val="tx1"/>
            </a:solidFill>
            <a:miter lim="800000"/>
          </a:ln>
          <a:extLst>
            <a:ext uri="{909E8E84-426E-40DD-AFC4-6F175D3DCCD1}">
              <a14:hiddenFill xmlns:a14="http://schemas.microsoft.com/office/drawing/2010/main">
                <a:noFill/>
              </a14:hiddenFill>
            </a:ext>
          </a:extLst>
        </p:spPr>
      </p:cxnSp>
      <p:cxnSp>
        <p:nvCxnSpPr>
          <p:cNvPr id="42" name="直接连接符 41"/>
          <p:cNvCxnSpPr>
            <a:cxnSpLocks noChangeShapeType="1"/>
          </p:cNvCxnSpPr>
          <p:nvPr/>
        </p:nvCxnSpPr>
        <p:spPr bwMode="auto">
          <a:xfrm rot="10800000">
            <a:off x="6715125" y="5857875"/>
            <a:ext cx="1785938" cy="0"/>
          </a:xfrm>
          <a:prstGeom prst="line">
            <a:avLst/>
          </a:prstGeom>
          <a:noFill/>
          <a:ln w="38100">
            <a:solidFill>
              <a:schemeClr val="tx1"/>
            </a:solidFill>
            <a:miter lim="800000"/>
          </a:ln>
          <a:extLst>
            <a:ext uri="{909E8E84-426E-40DD-AFC4-6F175D3DCCD1}">
              <a14:hiddenFill xmlns:a14="http://schemas.microsoft.com/office/drawing/2010/main">
                <a:noFill/>
              </a14:hiddenFill>
            </a:ext>
          </a:extLst>
        </p:spPr>
      </p:cxnSp>
      <p:cxnSp>
        <p:nvCxnSpPr>
          <p:cNvPr id="45" name="直接连接符 44"/>
          <p:cNvCxnSpPr>
            <a:cxnSpLocks noChangeShapeType="1"/>
          </p:cNvCxnSpPr>
          <p:nvPr/>
        </p:nvCxnSpPr>
        <p:spPr bwMode="auto">
          <a:xfrm rot="10800000">
            <a:off x="8093075" y="3168650"/>
            <a:ext cx="428625" cy="0"/>
          </a:xfrm>
          <a:prstGeom prst="line">
            <a:avLst/>
          </a:prstGeom>
          <a:noFill/>
          <a:ln w="38100">
            <a:solidFill>
              <a:schemeClr val="tx1"/>
            </a:solidFill>
            <a:miter lim="800000"/>
          </a:ln>
          <a:extLst>
            <a:ext uri="{909E8E84-426E-40DD-AFC4-6F175D3DCCD1}">
              <a14:hiddenFill xmlns:a14="http://schemas.microsoft.com/office/drawing/2010/main">
                <a:noFill/>
              </a14:hiddenFill>
            </a:ext>
          </a:extLst>
        </p:spPr>
      </p:cxnSp>
      <p:sp>
        <p:nvSpPr>
          <p:cNvPr id="2" name="流程图: 过程 18"/>
          <p:cNvSpPr>
            <a:spLocks noChangeArrowheads="1"/>
          </p:cNvSpPr>
          <p:nvPr/>
        </p:nvSpPr>
        <p:spPr bwMode="auto">
          <a:xfrm>
            <a:off x="5580063" y="3933825"/>
            <a:ext cx="2232025" cy="500063"/>
          </a:xfrm>
          <a:prstGeom prst="flowChartProcess">
            <a:avLst/>
          </a:prstGeom>
          <a:solidFill>
            <a:schemeClr val="bg1"/>
          </a:solidFill>
          <a:ln w="38100">
            <a:solidFill>
              <a:schemeClr val="tx1"/>
            </a:solidFill>
            <a:miter lim="800000"/>
          </a:ln>
        </p:spPr>
        <p:txBody>
          <a:bodyPr wrap="none" lIns="0" tIns="0" rIns="0" bIns="0"/>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2800">
                <a:latin typeface="微软雅黑" charset="0"/>
                <a:ea typeface="微软雅黑" charset="0"/>
              </a:rPr>
              <a:t>sum=sum+i</a:t>
            </a:r>
          </a:p>
        </p:txBody>
      </p:sp>
      <p:sp>
        <p:nvSpPr>
          <p:cNvPr id="5" name="线形标注 2 4"/>
          <p:cNvSpPr/>
          <p:nvPr/>
        </p:nvSpPr>
        <p:spPr bwMode="auto">
          <a:xfrm>
            <a:off x="1763713" y="5300663"/>
            <a:ext cx="4286250" cy="571500"/>
          </a:xfrm>
          <a:prstGeom prst="borderCallout2">
            <a:avLst>
              <a:gd name="adj1" fmla="val 20000"/>
              <a:gd name="adj2" fmla="val -1778"/>
              <a:gd name="adj3" fmla="val 20000"/>
              <a:gd name="adj4" fmla="val -1889"/>
              <a:gd name="adj5" fmla="val -355833"/>
              <a:gd name="adj6" fmla="val -2222"/>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zh-CN" altLang="zh-CN" sz="2800">
                <a:solidFill>
                  <a:srgbClr val="0000CC"/>
                </a:solidFill>
                <a:latin typeface="微软雅黑" charset="0"/>
                <a:ea typeface="微软雅黑" charset="0"/>
                <a:cs typeface="微软雅黑" charset="0"/>
              </a:rPr>
              <a:t>用</a:t>
            </a:r>
            <a:r>
              <a:rPr lang="en-US" altLang="zh-CN" sz="2800">
                <a:solidFill>
                  <a:srgbClr val="0000CC"/>
                </a:solidFill>
                <a:latin typeface="微软雅黑" charset="0"/>
                <a:ea typeface="微软雅黑" charset="0"/>
                <a:cs typeface="微软雅黑" charset="0"/>
              </a:rPr>
              <a:t>for</a:t>
            </a:r>
            <a:r>
              <a:rPr lang="zh-CN" altLang="zh-CN" sz="2800">
                <a:solidFill>
                  <a:srgbClr val="0000CC"/>
                </a:solidFill>
                <a:latin typeface="微软雅黑" charset="0"/>
                <a:ea typeface="微软雅黑" charset="0"/>
                <a:cs typeface="微软雅黑" charset="0"/>
              </a:rPr>
              <a:t>语句</a:t>
            </a:r>
            <a:r>
              <a:rPr lang="zh-CN" altLang="en-US" sz="2800">
                <a:solidFill>
                  <a:srgbClr val="0000CC"/>
                </a:solidFill>
                <a:latin typeface="微软雅黑" charset="0"/>
                <a:ea typeface="微软雅黑" charset="0"/>
                <a:cs typeface="微软雅黑" charset="0"/>
              </a:rPr>
              <a:t>更</a:t>
            </a:r>
            <a:r>
              <a:rPr lang="zh-CN" altLang="zh-CN" sz="2800">
                <a:solidFill>
                  <a:srgbClr val="0000CC"/>
                </a:solidFill>
                <a:latin typeface="微软雅黑" charset="0"/>
                <a:ea typeface="微软雅黑" charset="0"/>
                <a:cs typeface="微软雅黑" charset="0"/>
              </a:rPr>
              <a:t>简单、方便</a:t>
            </a:r>
            <a:endParaRPr lang="zh-CN" altLang="en-US" sz="2800" b="0">
              <a:latin typeface="微软雅黑" charset="0"/>
              <a:ea typeface="微软雅黑" charset="0"/>
              <a:cs typeface="微软雅黑" charset="0"/>
            </a:endParaRPr>
          </a:p>
        </p:txBody>
      </p:sp>
      <p:sp>
        <p:nvSpPr>
          <p:cNvPr id="28"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
        <p:nvSpPr>
          <p:cNvPr id="31" name="线形标注 2 30"/>
          <p:cNvSpPr/>
          <p:nvPr/>
        </p:nvSpPr>
        <p:spPr bwMode="auto">
          <a:xfrm>
            <a:off x="3049588" y="773114"/>
            <a:ext cx="6000750" cy="571500"/>
          </a:xfrm>
          <a:prstGeom prst="borderCallout2">
            <a:avLst>
              <a:gd name="adj1" fmla="val 20000"/>
              <a:gd name="adj2" fmla="val -1778"/>
              <a:gd name="adj3" fmla="val 20000"/>
              <a:gd name="adj4" fmla="val -1889"/>
              <a:gd name="adj5" fmla="val 246272"/>
              <a:gd name="adj6" fmla="val -16537"/>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zh-CN" altLang="en-US" sz="2800" dirty="0" smtClean="0">
                <a:solidFill>
                  <a:srgbClr val="0000CC"/>
                </a:solidFill>
                <a:latin typeface="微软雅黑" charset="0"/>
                <a:ea typeface="微软雅黑" charset="0"/>
                <a:cs typeface="微软雅黑" charset="0"/>
              </a:rPr>
              <a:t>循环变量初值</a:t>
            </a:r>
            <a:r>
              <a:rPr lang="en-US" altLang="zh-CN" sz="2800" dirty="0" smtClean="0">
                <a:solidFill>
                  <a:srgbClr val="0000CC"/>
                </a:solidFill>
                <a:latin typeface="微软雅黑" charset="0"/>
                <a:ea typeface="微软雅黑" charset="0"/>
                <a:cs typeface="微软雅黑" charset="0"/>
              </a:rPr>
              <a:t>;</a:t>
            </a:r>
            <a:r>
              <a:rPr lang="zh-CN" altLang="en-US" sz="2800" dirty="0" smtClean="0">
                <a:solidFill>
                  <a:srgbClr val="0000CC"/>
                </a:solidFill>
                <a:latin typeface="微软雅黑" charset="0"/>
                <a:ea typeface="微软雅黑" charset="0"/>
                <a:cs typeface="微软雅黑" charset="0"/>
              </a:rPr>
              <a:t>条件</a:t>
            </a:r>
            <a:r>
              <a:rPr lang="en-US" altLang="zh-CN" sz="2800" dirty="0" smtClean="0">
                <a:solidFill>
                  <a:srgbClr val="0000CC"/>
                </a:solidFill>
                <a:latin typeface="微软雅黑" charset="0"/>
                <a:ea typeface="微软雅黑" charset="0"/>
                <a:cs typeface="微软雅黑" charset="0"/>
              </a:rPr>
              <a:t>;</a:t>
            </a:r>
            <a:r>
              <a:rPr lang="zh-CN" altLang="en-US" sz="2800" dirty="0" smtClean="0">
                <a:solidFill>
                  <a:srgbClr val="0000CC"/>
                </a:solidFill>
                <a:latin typeface="微软雅黑" charset="0"/>
                <a:ea typeface="微软雅黑" charset="0"/>
                <a:cs typeface="微软雅黑" charset="0"/>
              </a:rPr>
              <a:t>循环变量更改</a:t>
            </a:r>
            <a:endParaRPr lang="zh-CN" altLang="en-US" sz="2800" b="0" dirty="0">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autoRev="1" fill="hold" grpId="0" nodeType="clickEffect">
                                  <p:stCondLst>
                                    <p:cond delay="0"/>
                                  </p:stCondLst>
                                  <p:childTnLst>
                                    <p:animScale>
                                      <p:cBhvr>
                                        <p:cTn id="11" dur="1000" fill="hold"/>
                                        <p:tgtEl>
                                          <p:spTgt spid="48"/>
                                        </p:tgtEl>
                                      </p:cBhvr>
                                      <p:by x="400000" y="400000"/>
                                    </p:animScale>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autoRev="1" fill="hold" grpId="0" nodeType="clickEffect">
                                  <p:stCondLst>
                                    <p:cond delay="0"/>
                                  </p:stCondLst>
                                  <p:childTnLst>
                                    <p:animScale>
                                      <p:cBhvr>
                                        <p:cTn id="22" dur="1000" fill="hold"/>
                                        <p:tgtEl>
                                          <p:spTgt spid="49"/>
                                        </p:tgtEl>
                                      </p:cBhvr>
                                      <p:by x="150000" y="150000"/>
                                    </p:animScale>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par>
                          <p:cTn id="35" fill="hold">
                            <p:stCondLst>
                              <p:cond delay="500"/>
                            </p:stCondLst>
                            <p:childTnLst>
                              <p:par>
                                <p:cTn id="36" presetID="6" presetClass="emph" presetSubtype="0" autoRev="1" fill="hold" grpId="0" nodeType="afterEffect">
                                  <p:stCondLst>
                                    <p:cond delay="0"/>
                                  </p:stCondLst>
                                  <p:childTnLst>
                                    <p:animScale>
                                      <p:cBhvr>
                                        <p:cTn id="37" dur="1000" fill="hold"/>
                                        <p:tgtEl>
                                          <p:spTgt spid="50"/>
                                        </p:tgtEl>
                                      </p:cBhvr>
                                      <p:by x="150000" y="150000"/>
                                    </p:animScale>
                                  </p:childTnLst>
                                </p:cTn>
                              </p:par>
                            </p:childTnLst>
                          </p:cTn>
                        </p:par>
                        <p:par>
                          <p:cTn id="38" fill="hold">
                            <p:stCondLst>
                              <p:cond delay="1500"/>
                            </p:stCondLst>
                            <p:childTnLst>
                              <p:par>
                                <p:cTn id="39" presetID="22" presetClass="entr" presetSubtype="1"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up)">
                                      <p:cBhvr>
                                        <p:cTn id="41" dur="500"/>
                                        <p:tgtEl>
                                          <p:spTgt spid="2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mph" presetSubtype="0" autoRev="1" fill="hold" grpId="0" nodeType="clickEffect">
                                  <p:stCondLst>
                                    <p:cond delay="0"/>
                                  </p:stCondLst>
                                  <p:childTnLst>
                                    <p:animScale>
                                      <p:cBhvr>
                                        <p:cTn id="48" dur="1000" fill="hold"/>
                                        <p:tgtEl>
                                          <p:spTgt spid="51"/>
                                        </p:tgtEl>
                                      </p:cBhvr>
                                      <p:by x="400000" y="400000"/>
                                    </p:animScale>
                                  </p:childTnLst>
                                </p:cTn>
                              </p:par>
                            </p:childTnLst>
                          </p:cTn>
                        </p:par>
                        <p:par>
                          <p:cTn id="49" fill="hold">
                            <p:stCondLst>
                              <p:cond delay="1000"/>
                            </p:stCondLst>
                            <p:childTnLst>
                              <p:par>
                                <p:cTn id="50" presetID="22" presetClass="entr" presetSubtype="1"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up)">
                                      <p:cBhvr>
                                        <p:cTn id="52" dur="500"/>
                                        <p:tgtEl>
                                          <p:spTgt spid="29"/>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up)">
                                      <p:cBhvr>
                                        <p:cTn id="60" dur="500"/>
                                        <p:tgtEl>
                                          <p:spTgt spid="30"/>
                                        </p:tgtEl>
                                      </p:cBhvr>
                                    </p:animEffect>
                                  </p:childTnLst>
                                </p:cTn>
                              </p:par>
                            </p:childTnLst>
                          </p:cTn>
                        </p:par>
                        <p:par>
                          <p:cTn id="61" fill="hold">
                            <p:stCondLst>
                              <p:cond delay="500"/>
                            </p:stCondLst>
                            <p:childTnLst>
                              <p:par>
                                <p:cTn id="62" presetID="22" presetClass="entr" presetSubtype="2" fill="hold"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right)">
                                      <p:cBhvr>
                                        <p:cTn id="64" dur="500"/>
                                        <p:tgtEl>
                                          <p:spTgt spid="21"/>
                                        </p:tgtEl>
                                      </p:cBhvr>
                                    </p:animEffect>
                                  </p:childTnLst>
                                </p:cTn>
                              </p:par>
                            </p:childTnLst>
                          </p:cTn>
                        </p:par>
                        <p:par>
                          <p:cTn id="65" fill="hold">
                            <p:stCondLst>
                              <p:cond delay="1000"/>
                            </p:stCondLst>
                            <p:childTnLst>
                              <p:par>
                                <p:cTn id="66" presetID="22" presetClass="entr" presetSubtype="4"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childTnLst>
                          </p:cTn>
                        </p:par>
                        <p:par>
                          <p:cTn id="69" fill="hold">
                            <p:stCondLst>
                              <p:cond delay="1500"/>
                            </p:stCondLst>
                            <p:childTnLst>
                              <p:par>
                                <p:cTn id="70" presetID="22" presetClass="entr" presetSubtype="8" fill="hold"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par>
                                <p:cTn id="78" presetID="22" presetClass="entr" presetSubtype="8" fill="hold"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left)">
                                      <p:cBhvr>
                                        <p:cTn id="80" dur="500"/>
                                        <p:tgtEl>
                                          <p:spTgt spid="45"/>
                                        </p:tgtEl>
                                      </p:cBhvr>
                                    </p:animEffect>
                                  </p:childTnLst>
                                </p:cTn>
                              </p:par>
                            </p:childTnLst>
                          </p:cTn>
                        </p:par>
                        <p:par>
                          <p:cTn id="81" fill="hold">
                            <p:stCondLst>
                              <p:cond delay="500"/>
                            </p:stCondLst>
                            <p:childTnLst>
                              <p:par>
                                <p:cTn id="82" presetID="22" presetClass="entr" presetSubtype="1" fill="hold" nodeType="after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up)">
                                      <p:cBhvr>
                                        <p:cTn id="84" dur="500"/>
                                        <p:tgtEl>
                                          <p:spTgt spid="39"/>
                                        </p:tgtEl>
                                      </p:cBhvr>
                                    </p:animEffect>
                                  </p:childTnLst>
                                </p:cTn>
                              </p:par>
                            </p:childTnLst>
                          </p:cTn>
                        </p:par>
                        <p:par>
                          <p:cTn id="85" fill="hold">
                            <p:stCondLst>
                              <p:cond delay="1000"/>
                            </p:stCondLst>
                            <p:childTnLst>
                              <p:par>
                                <p:cTn id="86" presetID="22" presetClass="entr" presetSubtype="2" fill="hold"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right)">
                                      <p:cBhvr>
                                        <p:cTn id="88" dur="500"/>
                                        <p:tgtEl>
                                          <p:spTgt spid="42"/>
                                        </p:tgtEl>
                                      </p:cBhvr>
                                    </p:animEffect>
                                  </p:childTnLst>
                                </p:cTn>
                              </p:par>
                            </p:childTnLst>
                          </p:cTn>
                        </p:par>
                        <p:par>
                          <p:cTn id="89" fill="hold">
                            <p:stCondLst>
                              <p:cond delay="1500"/>
                            </p:stCondLst>
                            <p:childTnLst>
                              <p:par>
                                <p:cTn id="90" presetID="22" presetClass="entr" presetSubtype="1" fill="hold"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up)">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blinds(horizontal)">
                                      <p:cBhvr>
                                        <p:cTn id="97" dur="500"/>
                                        <p:tgtEl>
                                          <p:spTgt spid="3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blinds(horizontal)">
                                      <p:cBhvr>
                                        <p:cTn id="10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49" grpId="0"/>
      <p:bldP spid="48" grpId="0"/>
      <p:bldP spid="16" grpId="0" animBg="1"/>
      <p:bldP spid="17" grpId="0" animBg="1"/>
      <p:bldP spid="18" grpId="0" animBg="1"/>
      <p:bldP spid="19" grpId="0" animBg="1"/>
      <p:bldP spid="26" grpId="0" animBg="1"/>
      <p:bldP spid="2" grpId="0" animBg="1"/>
      <p:bldP spid="5" grpId="0" animBg="1"/>
      <p:bldP spid="28" grpId="0"/>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p:cNvSpPr txBox="1">
            <a:spLocks noChangeArrowheads="1"/>
          </p:cNvSpPr>
          <p:nvPr/>
        </p:nvSpPr>
        <p:spPr bwMode="auto">
          <a:xfrm>
            <a:off x="928688" y="2000250"/>
            <a:ext cx="71437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 typeface="Wingdings" panose="05000000000000000000" pitchFamily="2" charset="2"/>
              <a:buChar char="Ø"/>
            </a:pPr>
            <a:r>
              <a:rPr lang="en-US" altLang="zh-CN" sz="3200">
                <a:latin typeface="微软雅黑" charset="0"/>
                <a:ea typeface="微软雅黑" charset="0"/>
                <a:cs typeface="微软雅黑" charset="0"/>
              </a:rPr>
              <a:t>for</a:t>
            </a:r>
            <a:r>
              <a:rPr lang="zh-CN" altLang="zh-CN" sz="3200">
                <a:latin typeface="微软雅黑" charset="0"/>
                <a:ea typeface="微软雅黑" charset="0"/>
                <a:cs typeface="微软雅黑" charset="0"/>
              </a:rPr>
              <a:t>语句的一般形式为</a:t>
            </a:r>
          </a:p>
          <a:p>
            <a:pPr eaLnBrk="1" hangingPunct="1">
              <a:lnSpc>
                <a:spcPct val="120000"/>
              </a:lnSpc>
              <a:spcBef>
                <a:spcPct val="0"/>
              </a:spcBef>
              <a:buFontTx/>
              <a:buNone/>
            </a:pPr>
            <a:r>
              <a:rPr lang="en-US" altLang="zh-CN" sz="3200">
                <a:latin typeface="微软雅黑" charset="0"/>
                <a:ea typeface="微软雅黑" charset="0"/>
                <a:cs typeface="微软雅黑" charset="0"/>
              </a:rPr>
              <a:t>    for(</a:t>
            </a:r>
            <a:r>
              <a:rPr lang="zh-CN" altLang="zh-CN" sz="3200">
                <a:latin typeface="微软雅黑" charset="0"/>
                <a:ea typeface="微软雅黑" charset="0"/>
                <a:cs typeface="微软雅黑" charset="0"/>
              </a:rPr>
              <a:t>表达式</a:t>
            </a:r>
            <a:r>
              <a:rPr lang="en-US" altLang="zh-CN" sz="3200">
                <a:latin typeface="微软雅黑" charset="0"/>
                <a:ea typeface="微软雅黑" charset="0"/>
                <a:cs typeface="微软雅黑" charset="0"/>
              </a:rPr>
              <a:t>1</a:t>
            </a:r>
            <a:r>
              <a:rPr lang="zh-CN" altLang="zh-CN" sz="3200">
                <a:latin typeface="微软雅黑" charset="0"/>
                <a:ea typeface="微软雅黑" charset="0"/>
                <a:cs typeface="微软雅黑" charset="0"/>
              </a:rPr>
              <a:t>；表达式</a:t>
            </a:r>
            <a:r>
              <a:rPr lang="en-US" altLang="zh-CN" sz="3200">
                <a:latin typeface="微软雅黑" charset="0"/>
                <a:ea typeface="微软雅黑" charset="0"/>
                <a:cs typeface="微软雅黑" charset="0"/>
              </a:rPr>
              <a:t>2</a:t>
            </a:r>
            <a:r>
              <a:rPr lang="zh-CN" altLang="zh-CN" sz="3200">
                <a:latin typeface="微软雅黑" charset="0"/>
                <a:ea typeface="微软雅黑" charset="0"/>
                <a:cs typeface="微软雅黑" charset="0"/>
              </a:rPr>
              <a:t>；表达式</a:t>
            </a:r>
            <a:r>
              <a:rPr lang="en-US" altLang="zh-CN" sz="3200">
                <a:latin typeface="微软雅黑" charset="0"/>
                <a:ea typeface="微软雅黑" charset="0"/>
                <a:cs typeface="微软雅黑" charset="0"/>
              </a:rPr>
              <a:t>3) </a:t>
            </a:r>
            <a:endParaRPr lang="zh-CN" altLang="zh-CN" sz="3200">
              <a:latin typeface="微软雅黑" charset="0"/>
              <a:ea typeface="微软雅黑" charset="0"/>
              <a:cs typeface="微软雅黑" charset="0"/>
            </a:endParaRPr>
          </a:p>
          <a:p>
            <a:pPr eaLnBrk="1" hangingPunct="1">
              <a:lnSpc>
                <a:spcPct val="120000"/>
              </a:lnSpc>
              <a:spcBef>
                <a:spcPct val="0"/>
              </a:spcBef>
              <a:buFontTx/>
              <a:buNone/>
            </a:pPr>
            <a:r>
              <a:rPr lang="en-US" altLang="zh-CN" sz="3200">
                <a:latin typeface="微软雅黑" charset="0"/>
                <a:ea typeface="微软雅黑" charset="0"/>
                <a:cs typeface="微软雅黑" charset="0"/>
              </a:rPr>
              <a:t>                </a:t>
            </a:r>
            <a:r>
              <a:rPr lang="zh-CN" altLang="zh-CN" sz="3200">
                <a:latin typeface="微软雅黑" charset="0"/>
                <a:ea typeface="微软雅黑" charset="0"/>
                <a:cs typeface="微软雅黑" charset="0"/>
              </a:rPr>
              <a:t>语句</a:t>
            </a:r>
          </a:p>
        </p:txBody>
      </p:sp>
      <p:sp>
        <p:nvSpPr>
          <p:cNvPr id="235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cxnSp>
        <p:nvCxnSpPr>
          <p:cNvPr id="5" name="直接连接符 4"/>
          <p:cNvCxnSpPr>
            <a:cxnSpLocks noChangeShapeType="1"/>
          </p:cNvCxnSpPr>
          <p:nvPr/>
        </p:nvCxnSpPr>
        <p:spPr bwMode="auto">
          <a:xfrm>
            <a:off x="2214563" y="3214688"/>
            <a:ext cx="1500187" cy="0"/>
          </a:xfrm>
          <a:prstGeom prst="line">
            <a:avLst/>
          </a:prstGeom>
          <a:noFill/>
          <a:ln w="38100">
            <a:solidFill>
              <a:srgbClr val="FF0000"/>
            </a:solidFill>
            <a:miter lim="800000"/>
          </a:ln>
          <a:extLst>
            <a:ext uri="{909E8E84-426E-40DD-AFC4-6F175D3DCCD1}">
              <a14:hiddenFill xmlns:a14="http://schemas.microsoft.com/office/drawing/2010/main">
                <a:noFill/>
              </a14:hiddenFill>
            </a:ext>
          </a:extLst>
        </p:spPr>
      </p:cxnSp>
      <p:sp>
        <p:nvSpPr>
          <p:cNvPr id="8" name="线形标注 2 7"/>
          <p:cNvSpPr/>
          <p:nvPr/>
        </p:nvSpPr>
        <p:spPr bwMode="auto">
          <a:xfrm>
            <a:off x="1285875" y="4000500"/>
            <a:ext cx="4143375" cy="1571625"/>
          </a:xfrm>
          <a:prstGeom prst="borderCallout2">
            <a:avLst>
              <a:gd name="adj1" fmla="val 2245"/>
              <a:gd name="adj2" fmla="val 13352"/>
              <a:gd name="adj3" fmla="val -26472"/>
              <a:gd name="adj4" fmla="val 16347"/>
              <a:gd name="adj5" fmla="val -48106"/>
              <a:gd name="adj6" fmla="val 27644"/>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Tx/>
              <a:buNone/>
            </a:pPr>
            <a:r>
              <a:rPr lang="zh-CN" altLang="zh-CN" sz="2600">
                <a:solidFill>
                  <a:srgbClr val="0000CC"/>
                </a:solidFill>
                <a:latin typeface="微软雅黑" charset="0"/>
                <a:ea typeface="微软雅黑" charset="0"/>
                <a:cs typeface="微软雅黑" charset="0"/>
              </a:rPr>
              <a:t>设置初始条件，只执行一次。可以为</a:t>
            </a:r>
            <a:r>
              <a:rPr lang="en-US" altLang="zh-CN" sz="2600">
                <a:solidFill>
                  <a:srgbClr val="0000CC"/>
                </a:solidFill>
                <a:latin typeface="微软雅黑" charset="0"/>
                <a:ea typeface="微软雅黑" charset="0"/>
                <a:cs typeface="微软雅黑" charset="0"/>
              </a:rPr>
              <a:t>0</a:t>
            </a:r>
            <a:r>
              <a:rPr lang="zh-CN" altLang="zh-CN" sz="2600">
                <a:solidFill>
                  <a:srgbClr val="0000CC"/>
                </a:solidFill>
                <a:latin typeface="微软雅黑" charset="0"/>
                <a:ea typeface="微软雅黑" charset="0"/>
                <a:cs typeface="微软雅黑" charset="0"/>
              </a:rPr>
              <a:t>个、</a:t>
            </a:r>
            <a:r>
              <a:rPr lang="en-US" altLang="zh-CN" sz="2600">
                <a:solidFill>
                  <a:srgbClr val="0000CC"/>
                </a:solidFill>
                <a:latin typeface="微软雅黑" charset="0"/>
                <a:ea typeface="微软雅黑" charset="0"/>
                <a:cs typeface="微软雅黑" charset="0"/>
              </a:rPr>
              <a:t>1</a:t>
            </a:r>
            <a:r>
              <a:rPr lang="zh-CN" altLang="zh-CN" sz="2600">
                <a:solidFill>
                  <a:srgbClr val="0000CC"/>
                </a:solidFill>
                <a:latin typeface="微软雅黑" charset="0"/>
                <a:ea typeface="微软雅黑" charset="0"/>
                <a:cs typeface="微软雅黑" charset="0"/>
              </a:rPr>
              <a:t>个或多个变量设置初值</a:t>
            </a:r>
            <a:endParaRPr lang="zh-CN" altLang="en-US" sz="2600" b="0">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3"/>
          <p:cNvSpPr txBox="1">
            <a:spLocks noChangeArrowheads="1"/>
          </p:cNvSpPr>
          <p:nvPr/>
        </p:nvSpPr>
        <p:spPr bwMode="auto">
          <a:xfrm>
            <a:off x="928688" y="2000250"/>
            <a:ext cx="71437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 typeface="Wingdings" panose="05000000000000000000" pitchFamily="2" charset="2"/>
              <a:buChar char="Ø"/>
            </a:pPr>
            <a:r>
              <a:rPr lang="en-US" altLang="zh-CN" sz="3200">
                <a:latin typeface="微软雅黑" charset="0"/>
                <a:ea typeface="微软雅黑" charset="0"/>
                <a:cs typeface="微软雅黑" charset="0"/>
              </a:rPr>
              <a:t>for</a:t>
            </a:r>
            <a:r>
              <a:rPr lang="zh-CN" altLang="zh-CN" sz="3200">
                <a:latin typeface="微软雅黑" charset="0"/>
                <a:ea typeface="微软雅黑" charset="0"/>
                <a:cs typeface="微软雅黑" charset="0"/>
              </a:rPr>
              <a:t>语句的一般形式为</a:t>
            </a:r>
          </a:p>
          <a:p>
            <a:pPr eaLnBrk="1" hangingPunct="1">
              <a:lnSpc>
                <a:spcPct val="120000"/>
              </a:lnSpc>
              <a:spcBef>
                <a:spcPct val="0"/>
              </a:spcBef>
              <a:buFontTx/>
              <a:buNone/>
            </a:pPr>
            <a:r>
              <a:rPr lang="en-US" altLang="zh-CN" sz="3200">
                <a:latin typeface="微软雅黑" charset="0"/>
                <a:ea typeface="微软雅黑" charset="0"/>
                <a:cs typeface="微软雅黑" charset="0"/>
              </a:rPr>
              <a:t>    for(</a:t>
            </a:r>
            <a:r>
              <a:rPr lang="zh-CN" altLang="zh-CN" sz="3200">
                <a:latin typeface="微软雅黑" charset="0"/>
                <a:ea typeface="微软雅黑" charset="0"/>
                <a:cs typeface="微软雅黑" charset="0"/>
              </a:rPr>
              <a:t>表达式</a:t>
            </a:r>
            <a:r>
              <a:rPr lang="en-US" altLang="zh-CN" sz="3200">
                <a:latin typeface="微软雅黑" charset="0"/>
                <a:ea typeface="微软雅黑" charset="0"/>
                <a:cs typeface="微软雅黑" charset="0"/>
              </a:rPr>
              <a:t>1</a:t>
            </a:r>
            <a:r>
              <a:rPr lang="zh-CN" altLang="zh-CN" sz="3200">
                <a:latin typeface="微软雅黑" charset="0"/>
                <a:ea typeface="微软雅黑" charset="0"/>
                <a:cs typeface="微软雅黑" charset="0"/>
              </a:rPr>
              <a:t>；表达式</a:t>
            </a:r>
            <a:r>
              <a:rPr lang="en-US" altLang="zh-CN" sz="3200">
                <a:latin typeface="微软雅黑" charset="0"/>
                <a:ea typeface="微软雅黑" charset="0"/>
                <a:cs typeface="微软雅黑" charset="0"/>
              </a:rPr>
              <a:t>2</a:t>
            </a:r>
            <a:r>
              <a:rPr lang="zh-CN" altLang="zh-CN" sz="3200">
                <a:latin typeface="微软雅黑" charset="0"/>
                <a:ea typeface="微软雅黑" charset="0"/>
                <a:cs typeface="微软雅黑" charset="0"/>
              </a:rPr>
              <a:t>；表达式</a:t>
            </a:r>
            <a:r>
              <a:rPr lang="en-US" altLang="zh-CN" sz="3200">
                <a:latin typeface="微软雅黑" charset="0"/>
                <a:ea typeface="微软雅黑" charset="0"/>
                <a:cs typeface="微软雅黑" charset="0"/>
              </a:rPr>
              <a:t>3) </a:t>
            </a:r>
            <a:endParaRPr lang="zh-CN" altLang="zh-CN" sz="3200">
              <a:latin typeface="微软雅黑" charset="0"/>
              <a:ea typeface="微软雅黑" charset="0"/>
              <a:cs typeface="微软雅黑" charset="0"/>
            </a:endParaRPr>
          </a:p>
          <a:p>
            <a:pPr eaLnBrk="1" hangingPunct="1">
              <a:lnSpc>
                <a:spcPct val="120000"/>
              </a:lnSpc>
              <a:spcBef>
                <a:spcPct val="0"/>
              </a:spcBef>
              <a:buFontTx/>
              <a:buNone/>
            </a:pPr>
            <a:r>
              <a:rPr lang="en-US" altLang="zh-CN" sz="3200">
                <a:latin typeface="微软雅黑" charset="0"/>
                <a:ea typeface="微软雅黑" charset="0"/>
                <a:cs typeface="微软雅黑" charset="0"/>
              </a:rPr>
              <a:t>                </a:t>
            </a:r>
            <a:r>
              <a:rPr lang="zh-CN" altLang="zh-CN" sz="3200">
                <a:latin typeface="微软雅黑" charset="0"/>
                <a:ea typeface="微软雅黑" charset="0"/>
                <a:cs typeface="微软雅黑" charset="0"/>
              </a:rPr>
              <a:t>语句</a:t>
            </a:r>
          </a:p>
        </p:txBody>
      </p:sp>
      <p:sp>
        <p:nvSpPr>
          <p:cNvPr id="2457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cxnSp>
        <p:nvCxnSpPr>
          <p:cNvPr id="5" name="直接连接符 4"/>
          <p:cNvCxnSpPr>
            <a:cxnSpLocks noChangeShapeType="1"/>
          </p:cNvCxnSpPr>
          <p:nvPr/>
        </p:nvCxnSpPr>
        <p:spPr bwMode="auto">
          <a:xfrm>
            <a:off x="4000500" y="3214688"/>
            <a:ext cx="1500188" cy="0"/>
          </a:xfrm>
          <a:prstGeom prst="line">
            <a:avLst/>
          </a:prstGeom>
          <a:noFill/>
          <a:ln w="38100">
            <a:solidFill>
              <a:srgbClr val="FF0000"/>
            </a:solidFill>
            <a:miter lim="800000"/>
          </a:ln>
          <a:extLst>
            <a:ext uri="{909E8E84-426E-40DD-AFC4-6F175D3DCCD1}">
              <a14:hiddenFill xmlns:a14="http://schemas.microsoft.com/office/drawing/2010/main">
                <a:noFill/>
              </a14:hiddenFill>
            </a:ext>
          </a:extLst>
        </p:spPr>
      </p:cxnSp>
      <p:sp>
        <p:nvSpPr>
          <p:cNvPr id="8" name="线形标注 2 7"/>
          <p:cNvSpPr/>
          <p:nvPr/>
        </p:nvSpPr>
        <p:spPr bwMode="auto">
          <a:xfrm>
            <a:off x="2700338" y="4005263"/>
            <a:ext cx="5929312" cy="1571625"/>
          </a:xfrm>
          <a:prstGeom prst="borderCallout2">
            <a:avLst>
              <a:gd name="adj1" fmla="val -1741"/>
              <a:gd name="adj2" fmla="val 51801"/>
              <a:gd name="adj3" fmla="val -24875"/>
              <a:gd name="adj4" fmla="val 50778"/>
              <a:gd name="adj5" fmla="val -48106"/>
              <a:gd name="adj6" fmla="val 38843"/>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Tx/>
              <a:buNone/>
            </a:pPr>
            <a:r>
              <a:rPr lang="zh-CN" altLang="zh-CN" sz="2600">
                <a:solidFill>
                  <a:srgbClr val="0000CC"/>
                </a:solidFill>
                <a:latin typeface="微软雅黑" charset="0"/>
                <a:ea typeface="微软雅黑" charset="0"/>
                <a:cs typeface="微软雅黑" charset="0"/>
              </a:rPr>
              <a:t>循环条件表达式，用来判定是否继续循环。</a:t>
            </a:r>
            <a:r>
              <a:rPr lang="zh-CN" altLang="zh-CN" sz="2600" dirty="0">
                <a:solidFill>
                  <a:srgbClr val="FF0000"/>
                </a:solidFill>
                <a:latin typeface="微软雅黑" charset="0"/>
                <a:ea typeface="微软雅黑" charset="0"/>
                <a:cs typeface="微软雅黑" charset="0"/>
                <a:sym typeface="+mn-ea"/>
              </a:rPr>
              <a:t>先判断,  再执行</a:t>
            </a:r>
            <a:r>
              <a:rPr lang="zh-CN" altLang="zh-CN" sz="2600" dirty="0">
                <a:latin typeface="微软雅黑" charset="0"/>
                <a:ea typeface="微软雅黑" charset="0"/>
                <a:cs typeface="微软雅黑" charset="0"/>
                <a:sym typeface="+mn-ea"/>
              </a:rPr>
              <a:t>,  有可能一次也不执行。</a:t>
            </a:r>
            <a:endParaRPr lang="zh-CN" altLang="en-US" sz="2600" b="0">
              <a:latin typeface="微软雅黑" charset="0"/>
              <a:ea typeface="微软雅黑" charset="0"/>
              <a:cs typeface="微软雅黑" charset="0"/>
            </a:endParaRPr>
          </a:p>
        </p:txBody>
      </p:sp>
      <p:sp>
        <p:nvSpPr>
          <p:cNvPr id="7"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Left)">
                                      <p:cBhvr>
                                        <p:cTn id="11" dur="500"/>
                                        <p:tgtEl>
                                          <p:spTgt spid="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txBox="1">
            <a:spLocks noChangeArrowheads="1"/>
          </p:cNvSpPr>
          <p:nvPr/>
        </p:nvSpPr>
        <p:spPr bwMode="auto">
          <a:xfrm>
            <a:off x="928688" y="2000250"/>
            <a:ext cx="71437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 typeface="Wingdings" panose="05000000000000000000" pitchFamily="2" charset="2"/>
              <a:buChar char="Ø"/>
            </a:pPr>
            <a:r>
              <a:rPr lang="en-US" altLang="zh-CN" sz="3200">
                <a:latin typeface="微软雅黑" charset="0"/>
                <a:ea typeface="微软雅黑" charset="0"/>
                <a:cs typeface="微软雅黑" charset="0"/>
              </a:rPr>
              <a:t>for</a:t>
            </a:r>
            <a:r>
              <a:rPr lang="zh-CN" altLang="zh-CN" sz="3200">
                <a:latin typeface="微软雅黑" charset="0"/>
                <a:ea typeface="微软雅黑" charset="0"/>
                <a:cs typeface="微软雅黑" charset="0"/>
              </a:rPr>
              <a:t>语句的一般形式为</a:t>
            </a:r>
          </a:p>
          <a:p>
            <a:pPr eaLnBrk="1" hangingPunct="1">
              <a:lnSpc>
                <a:spcPct val="120000"/>
              </a:lnSpc>
              <a:spcBef>
                <a:spcPct val="0"/>
              </a:spcBef>
              <a:buFontTx/>
              <a:buNone/>
            </a:pPr>
            <a:r>
              <a:rPr lang="en-US" altLang="zh-CN" sz="3200">
                <a:latin typeface="微软雅黑" charset="0"/>
                <a:ea typeface="微软雅黑" charset="0"/>
                <a:cs typeface="微软雅黑" charset="0"/>
              </a:rPr>
              <a:t>    for(</a:t>
            </a:r>
            <a:r>
              <a:rPr lang="zh-CN" altLang="zh-CN" sz="3200">
                <a:latin typeface="微软雅黑" charset="0"/>
                <a:ea typeface="微软雅黑" charset="0"/>
                <a:cs typeface="微软雅黑" charset="0"/>
              </a:rPr>
              <a:t>表达式</a:t>
            </a:r>
            <a:r>
              <a:rPr lang="en-US" altLang="zh-CN" sz="3200">
                <a:latin typeface="微软雅黑" charset="0"/>
                <a:ea typeface="微软雅黑" charset="0"/>
                <a:cs typeface="微软雅黑" charset="0"/>
              </a:rPr>
              <a:t>1</a:t>
            </a:r>
            <a:r>
              <a:rPr lang="zh-CN" altLang="zh-CN" sz="3200">
                <a:latin typeface="微软雅黑" charset="0"/>
                <a:ea typeface="微软雅黑" charset="0"/>
                <a:cs typeface="微软雅黑" charset="0"/>
              </a:rPr>
              <a:t>；表达式</a:t>
            </a:r>
            <a:r>
              <a:rPr lang="en-US" altLang="zh-CN" sz="3200">
                <a:latin typeface="微软雅黑" charset="0"/>
                <a:ea typeface="微软雅黑" charset="0"/>
                <a:cs typeface="微软雅黑" charset="0"/>
              </a:rPr>
              <a:t>2</a:t>
            </a:r>
            <a:r>
              <a:rPr lang="zh-CN" altLang="zh-CN" sz="3200">
                <a:latin typeface="微软雅黑" charset="0"/>
                <a:ea typeface="微软雅黑" charset="0"/>
                <a:cs typeface="微软雅黑" charset="0"/>
              </a:rPr>
              <a:t>；表达式</a:t>
            </a:r>
            <a:r>
              <a:rPr lang="en-US" altLang="zh-CN" sz="3200">
                <a:latin typeface="微软雅黑" charset="0"/>
                <a:ea typeface="微软雅黑" charset="0"/>
                <a:cs typeface="微软雅黑" charset="0"/>
              </a:rPr>
              <a:t>3) </a:t>
            </a:r>
            <a:endParaRPr lang="zh-CN" altLang="zh-CN" sz="3200">
              <a:latin typeface="微软雅黑" charset="0"/>
              <a:ea typeface="微软雅黑" charset="0"/>
              <a:cs typeface="微软雅黑" charset="0"/>
            </a:endParaRPr>
          </a:p>
          <a:p>
            <a:pPr eaLnBrk="1" hangingPunct="1">
              <a:lnSpc>
                <a:spcPct val="120000"/>
              </a:lnSpc>
              <a:spcBef>
                <a:spcPct val="0"/>
              </a:spcBef>
              <a:buFontTx/>
              <a:buNone/>
            </a:pPr>
            <a:r>
              <a:rPr lang="en-US" altLang="zh-CN" sz="3200">
                <a:latin typeface="微软雅黑" charset="0"/>
                <a:ea typeface="微软雅黑" charset="0"/>
                <a:cs typeface="微软雅黑" charset="0"/>
              </a:rPr>
              <a:t>                </a:t>
            </a:r>
            <a:r>
              <a:rPr lang="zh-CN" altLang="zh-CN" sz="3200">
                <a:latin typeface="微软雅黑" charset="0"/>
                <a:ea typeface="微软雅黑" charset="0"/>
                <a:cs typeface="微软雅黑" charset="0"/>
              </a:rPr>
              <a:t>语句</a:t>
            </a:r>
          </a:p>
        </p:txBody>
      </p:sp>
      <p:sp>
        <p:nvSpPr>
          <p:cNvPr id="256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cxnSp>
        <p:nvCxnSpPr>
          <p:cNvPr id="5" name="直接连接符 4"/>
          <p:cNvCxnSpPr>
            <a:cxnSpLocks noChangeShapeType="1"/>
          </p:cNvCxnSpPr>
          <p:nvPr/>
        </p:nvCxnSpPr>
        <p:spPr bwMode="auto">
          <a:xfrm>
            <a:off x="5857875" y="3214688"/>
            <a:ext cx="1500188" cy="0"/>
          </a:xfrm>
          <a:prstGeom prst="line">
            <a:avLst/>
          </a:prstGeom>
          <a:noFill/>
          <a:ln w="38100">
            <a:solidFill>
              <a:srgbClr val="FF0000"/>
            </a:solidFill>
            <a:miter lim="800000"/>
          </a:ln>
          <a:extLst>
            <a:ext uri="{909E8E84-426E-40DD-AFC4-6F175D3DCCD1}">
              <a14:hiddenFill xmlns:a14="http://schemas.microsoft.com/office/drawing/2010/main">
                <a:noFill/>
              </a14:hiddenFill>
            </a:ext>
          </a:extLst>
        </p:spPr>
      </p:cxnSp>
      <p:sp>
        <p:nvSpPr>
          <p:cNvPr id="8" name="线形标注 2 7"/>
          <p:cNvSpPr/>
          <p:nvPr/>
        </p:nvSpPr>
        <p:spPr bwMode="auto">
          <a:xfrm>
            <a:off x="4356100" y="4149725"/>
            <a:ext cx="4429125" cy="1571625"/>
          </a:xfrm>
          <a:prstGeom prst="borderCallout2">
            <a:avLst>
              <a:gd name="adj1" fmla="val -1741"/>
              <a:gd name="adj2" fmla="val 51801"/>
              <a:gd name="adj3" fmla="val -24875"/>
              <a:gd name="adj4" fmla="val 50778"/>
              <a:gd name="adj5" fmla="val -56875"/>
              <a:gd name="adj6" fmla="val 43648"/>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Tx/>
              <a:buNone/>
            </a:pPr>
            <a:r>
              <a:rPr lang="zh-CN" altLang="zh-CN" sz="2600">
                <a:solidFill>
                  <a:srgbClr val="0000CC"/>
                </a:solidFill>
                <a:latin typeface="微软雅黑" charset="0"/>
                <a:ea typeface="微软雅黑" charset="0"/>
              </a:rPr>
              <a:t>作为循环的调整器，例如使循环变量增值，它是在执行完循环体后才进行的</a:t>
            </a:r>
            <a:endParaRPr lang="zh-CN" altLang="zh-CN" sz="2600" b="0">
              <a:solidFill>
                <a:srgbClr val="0000CC"/>
              </a:solidFill>
              <a:latin typeface="微软雅黑" charset="0"/>
              <a:ea typeface="微软雅黑" charset="0"/>
            </a:endParaRPr>
          </a:p>
        </p:txBody>
      </p:sp>
      <p:sp>
        <p:nvSpPr>
          <p:cNvPr id="7"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Left)">
                                      <p:cBhvr>
                                        <p:cTn id="11" dur="500"/>
                                        <p:tgtEl>
                                          <p:spTgt spid="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txBox="1">
            <a:spLocks noChangeArrowheads="1"/>
          </p:cNvSpPr>
          <p:nvPr/>
        </p:nvSpPr>
        <p:spPr bwMode="auto">
          <a:xfrm>
            <a:off x="928688" y="2000250"/>
            <a:ext cx="714375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Tx/>
              <a:buNone/>
            </a:pPr>
            <a:r>
              <a:rPr lang="en-US" altLang="zh-CN" sz="3200" dirty="0">
                <a:latin typeface="微软雅黑" charset="0"/>
                <a:ea typeface="微软雅黑" charset="0"/>
                <a:cs typeface="微软雅黑" charset="0"/>
              </a:rPr>
              <a:t>for(</a:t>
            </a:r>
            <a:r>
              <a:rPr lang="zh-CN" altLang="zh-CN" sz="3200" dirty="0">
                <a:latin typeface="微软雅黑" charset="0"/>
                <a:ea typeface="微软雅黑" charset="0"/>
                <a:cs typeface="微软雅黑" charset="0"/>
              </a:rPr>
              <a:t>表达式</a:t>
            </a:r>
            <a:r>
              <a:rPr lang="en-US" altLang="zh-CN" sz="3200" dirty="0">
                <a:latin typeface="微软雅黑" charset="0"/>
                <a:ea typeface="微软雅黑" charset="0"/>
                <a:cs typeface="微软雅黑" charset="0"/>
              </a:rPr>
              <a:t>1</a:t>
            </a:r>
            <a:r>
              <a:rPr lang="zh-CN" altLang="zh-CN" sz="3200" dirty="0">
                <a:solidFill>
                  <a:srgbClr val="FF0000"/>
                </a:solidFill>
                <a:latin typeface="微软雅黑" charset="0"/>
                <a:ea typeface="微软雅黑" charset="0"/>
                <a:cs typeface="微软雅黑" charset="0"/>
              </a:rPr>
              <a:t>；</a:t>
            </a:r>
            <a:r>
              <a:rPr lang="zh-CN" altLang="zh-CN" sz="3200" dirty="0">
                <a:latin typeface="微软雅黑" charset="0"/>
                <a:ea typeface="微软雅黑" charset="0"/>
                <a:cs typeface="微软雅黑" charset="0"/>
              </a:rPr>
              <a:t>表达式</a:t>
            </a:r>
            <a:r>
              <a:rPr lang="en-US" altLang="zh-CN" sz="3200" dirty="0">
                <a:latin typeface="微软雅黑" charset="0"/>
                <a:ea typeface="微软雅黑" charset="0"/>
                <a:cs typeface="微软雅黑" charset="0"/>
              </a:rPr>
              <a:t>2</a:t>
            </a:r>
            <a:r>
              <a:rPr lang="zh-CN" altLang="zh-CN" sz="3200" dirty="0">
                <a:solidFill>
                  <a:srgbClr val="FF0000"/>
                </a:solidFill>
                <a:latin typeface="微软雅黑" charset="0"/>
                <a:ea typeface="微软雅黑" charset="0"/>
                <a:cs typeface="微软雅黑" charset="0"/>
              </a:rPr>
              <a:t>；</a:t>
            </a:r>
            <a:r>
              <a:rPr lang="zh-CN" altLang="zh-CN" sz="3200" dirty="0">
                <a:latin typeface="微软雅黑" charset="0"/>
                <a:ea typeface="微软雅黑" charset="0"/>
                <a:cs typeface="微软雅黑" charset="0"/>
              </a:rPr>
              <a:t>表达式</a:t>
            </a:r>
            <a:r>
              <a:rPr lang="en-US" altLang="zh-CN" sz="3200" dirty="0">
                <a:latin typeface="微软雅黑" charset="0"/>
                <a:ea typeface="微软雅黑" charset="0"/>
                <a:cs typeface="微软雅黑" charset="0"/>
              </a:rPr>
              <a:t>3) </a:t>
            </a:r>
            <a:endParaRPr lang="zh-CN" altLang="zh-CN" sz="3200" dirty="0">
              <a:latin typeface="微软雅黑" charset="0"/>
              <a:ea typeface="微软雅黑" charset="0"/>
              <a:cs typeface="微软雅黑" charset="0"/>
            </a:endParaRPr>
          </a:p>
          <a:p>
            <a:pPr eaLnBrk="1" hangingPunct="1">
              <a:lnSpc>
                <a:spcPct val="120000"/>
              </a:lnSpc>
              <a:spcBef>
                <a:spcPct val="0"/>
              </a:spcBef>
              <a:buFontTx/>
              <a:buNone/>
            </a:pPr>
            <a:r>
              <a:rPr lang="en-US" altLang="zh-CN" sz="3200" dirty="0">
                <a:latin typeface="微软雅黑" charset="0"/>
                <a:ea typeface="微软雅黑" charset="0"/>
                <a:cs typeface="微软雅黑" charset="0"/>
              </a:rPr>
              <a:t>                </a:t>
            </a:r>
            <a:r>
              <a:rPr lang="zh-CN" altLang="zh-CN" sz="3200" dirty="0">
                <a:latin typeface="微软雅黑" charset="0"/>
                <a:ea typeface="微软雅黑" charset="0"/>
                <a:cs typeface="微软雅黑" charset="0"/>
              </a:rPr>
              <a:t>语句</a:t>
            </a:r>
          </a:p>
        </p:txBody>
      </p:sp>
      <p:sp>
        <p:nvSpPr>
          <p:cNvPr id="266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8" name="线形标注 2 7"/>
          <p:cNvSpPr/>
          <p:nvPr/>
        </p:nvSpPr>
        <p:spPr bwMode="auto">
          <a:xfrm>
            <a:off x="2987675" y="3789045"/>
            <a:ext cx="4320540" cy="1919605"/>
          </a:xfrm>
          <a:prstGeom prst="borderCallout2">
            <a:avLst>
              <a:gd name="adj1" fmla="val -1741"/>
              <a:gd name="adj2" fmla="val 51801"/>
              <a:gd name="adj3" fmla="val -21690"/>
              <a:gd name="adj4" fmla="val 53606"/>
              <a:gd name="adj5" fmla="val -52530"/>
              <a:gd name="adj6" fmla="val 38932"/>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Tx/>
              <a:buNone/>
            </a:pPr>
            <a:r>
              <a:rPr lang="zh-CN" altLang="en-US" sz="2400" dirty="0" smtClean="0">
                <a:solidFill>
                  <a:srgbClr val="0000CC"/>
                </a:solidFill>
                <a:latin typeface="微软雅黑" charset="0"/>
                <a:ea typeface="微软雅黑" charset="0"/>
                <a:cs typeface="微软雅黑" charset="0"/>
              </a:rPr>
              <a:t>所有表达式</a:t>
            </a:r>
            <a:r>
              <a:rPr lang="zh-CN" altLang="en-US" sz="2400" dirty="0">
                <a:solidFill>
                  <a:srgbClr val="0000CC"/>
                </a:solidFill>
                <a:latin typeface="微软雅黑" charset="0"/>
                <a:ea typeface="微软雅黑" charset="0"/>
                <a:cs typeface="微软雅黑" charset="0"/>
              </a:rPr>
              <a:t>均可以</a:t>
            </a:r>
            <a:r>
              <a:rPr lang="zh-CN" altLang="en-US" sz="2400" dirty="0" smtClean="0">
                <a:solidFill>
                  <a:srgbClr val="0000CC"/>
                </a:solidFill>
                <a:latin typeface="微软雅黑" charset="0"/>
                <a:ea typeface="微软雅黑" charset="0"/>
                <a:cs typeface="微软雅黑" charset="0"/>
              </a:rPr>
              <a:t>省略</a:t>
            </a:r>
          </a:p>
          <a:p>
            <a:pPr eaLnBrk="1" hangingPunct="1">
              <a:lnSpc>
                <a:spcPct val="150000"/>
              </a:lnSpc>
              <a:spcBef>
                <a:spcPct val="0"/>
              </a:spcBef>
              <a:buFontTx/>
              <a:buNone/>
            </a:pPr>
            <a:r>
              <a:rPr lang="zh-CN" altLang="en-US" sz="2400" dirty="0">
                <a:solidFill>
                  <a:srgbClr val="9D138D"/>
                </a:solidFill>
                <a:effectLst>
                  <a:outerShdw blurRad="38100" dist="38100" dir="2700000" algn="tl">
                    <a:srgbClr val="C0C0C0"/>
                  </a:outerShdw>
                </a:effectLst>
                <a:latin typeface="微软雅黑" charset="0"/>
                <a:ea typeface="微软雅黑" charset="0"/>
                <a:cs typeface="微软雅黑" charset="0"/>
                <a:sym typeface="+mn-ea"/>
              </a:rPr>
              <a:t>但分号不可省</a:t>
            </a:r>
            <a:endParaRPr lang="en-US" altLang="zh-CN" sz="2400" dirty="0" smtClean="0">
              <a:solidFill>
                <a:srgbClr val="0000CC"/>
              </a:solidFill>
              <a:latin typeface="微软雅黑" charset="0"/>
              <a:ea typeface="微软雅黑" charset="0"/>
              <a:cs typeface="微软雅黑" charset="0"/>
            </a:endParaRPr>
          </a:p>
          <a:p>
            <a:pPr eaLnBrk="1" hangingPunct="1">
              <a:lnSpc>
                <a:spcPct val="150000"/>
              </a:lnSpc>
              <a:spcBef>
                <a:spcPct val="0"/>
              </a:spcBef>
              <a:buFontTx/>
              <a:buNone/>
            </a:pPr>
            <a:r>
              <a:rPr lang="en-US" altLang="zh-CN" sz="2400" dirty="0" smtClean="0">
                <a:solidFill>
                  <a:srgbClr val="0000CC"/>
                </a:solidFill>
                <a:latin typeface="微软雅黑" charset="0"/>
                <a:ea typeface="微软雅黑" charset="0"/>
                <a:cs typeface="微软雅黑" charset="0"/>
              </a:rPr>
              <a:t>for(;</a:t>
            </a:r>
            <a:r>
              <a:rPr lang="zh-CN" altLang="en-US" sz="2400" dirty="0" smtClean="0">
                <a:solidFill>
                  <a:srgbClr val="0000CC"/>
                </a:solidFill>
                <a:latin typeface="微软雅黑" charset="0"/>
                <a:ea typeface="微软雅黑" charset="0"/>
                <a:cs typeface="微软雅黑" charset="0"/>
              </a:rPr>
              <a:t>表达式</a:t>
            </a:r>
            <a:r>
              <a:rPr lang="en-US" altLang="zh-CN" sz="2400" dirty="0">
                <a:solidFill>
                  <a:srgbClr val="0000CC"/>
                </a:solidFill>
                <a:latin typeface="微软雅黑" charset="0"/>
                <a:ea typeface="微软雅黑" charset="0"/>
                <a:cs typeface="微软雅黑" charset="0"/>
              </a:rPr>
              <a:t>2</a:t>
            </a:r>
            <a:r>
              <a:rPr lang="en-US" altLang="zh-CN" sz="2400" dirty="0" smtClean="0">
                <a:solidFill>
                  <a:srgbClr val="0000CC"/>
                </a:solidFill>
                <a:latin typeface="微软雅黑" charset="0"/>
                <a:ea typeface="微软雅黑" charset="0"/>
                <a:cs typeface="微软雅黑" charset="0"/>
              </a:rPr>
              <a:t>;)</a:t>
            </a:r>
            <a:r>
              <a:rPr lang="zh-CN" altLang="en-US" sz="2400" dirty="0" smtClean="0">
                <a:solidFill>
                  <a:srgbClr val="0000CC"/>
                </a:solidFill>
                <a:latin typeface="微软雅黑" charset="0"/>
                <a:ea typeface="微软雅黑" charset="0"/>
                <a:cs typeface="微软雅黑" charset="0"/>
              </a:rPr>
              <a:t>等价于</a:t>
            </a:r>
            <a:r>
              <a:rPr lang="en-US" altLang="zh-CN" sz="2400" dirty="0" smtClean="0">
                <a:solidFill>
                  <a:srgbClr val="0000CC"/>
                </a:solidFill>
                <a:latin typeface="微软雅黑" charset="0"/>
                <a:ea typeface="微软雅黑" charset="0"/>
                <a:cs typeface="微软雅黑" charset="0"/>
              </a:rPr>
              <a:t>while</a:t>
            </a:r>
            <a:endParaRPr lang="zh-CN" altLang="en-US" sz="2400" dirty="0">
              <a:solidFill>
                <a:srgbClr val="9D138D"/>
              </a:solidFill>
              <a:effectLst>
                <a:outerShdw blurRad="38100" dist="38100" dir="2700000" algn="tl">
                  <a:srgbClr val="C0C0C0"/>
                </a:outerShdw>
              </a:effectLst>
              <a:latin typeface="微软雅黑" charset="0"/>
              <a:ea typeface="微软雅黑" charset="0"/>
              <a:cs typeface="微软雅黑" charset="0"/>
            </a:endParaRPr>
          </a:p>
        </p:txBody>
      </p:sp>
      <p:sp>
        <p:nvSpPr>
          <p:cNvPr id="7" name="矩形 6"/>
          <p:cNvSpPr>
            <a:spLocks noChangeArrowheads="1"/>
          </p:cNvSpPr>
          <p:nvPr/>
        </p:nvSpPr>
        <p:spPr bwMode="auto">
          <a:xfrm>
            <a:off x="1714500" y="2072005"/>
            <a:ext cx="5140325" cy="571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1"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p:cNvSpPr>
            <a:spLocks noGrp="1" noChangeArrowheads="1"/>
          </p:cNvSpPr>
          <p:nvPr>
            <p:ph type="subTitle" idx="4294967295"/>
          </p:nvPr>
        </p:nvSpPr>
        <p:spPr>
          <a:xfrm>
            <a:off x="798513" y="1316038"/>
            <a:ext cx="7500937" cy="1282700"/>
          </a:xfrm>
        </p:spPr>
        <p:txBody>
          <a:bodyPr/>
          <a:lstStyle/>
          <a:p>
            <a:pPr eaLnBrk="1" hangingPunct="1">
              <a:lnSpc>
                <a:spcPct val="120000"/>
              </a:lnSpc>
              <a:spcBef>
                <a:spcPct val="50000"/>
              </a:spcBef>
            </a:pPr>
            <a:r>
              <a:rPr lang="zh-CN" altLang="zh-CN" sz="2800">
                <a:latin typeface="微软雅黑" charset="0"/>
                <a:ea typeface="微软雅黑" charset="0"/>
              </a:rPr>
              <a:t>在日常生活中或是在程序所处理的问题中常常遇到需要重复处理的问题</a:t>
            </a:r>
          </a:p>
        </p:txBody>
      </p:sp>
      <p:sp>
        <p:nvSpPr>
          <p:cNvPr id="11270" name="Rectangle 6"/>
          <p:cNvSpPr>
            <a:spLocks noChangeArrowheads="1"/>
          </p:cNvSpPr>
          <p:nvPr/>
        </p:nvSpPr>
        <p:spPr bwMode="auto">
          <a:xfrm>
            <a:off x="5046663" y="2902268"/>
            <a:ext cx="3395662" cy="946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CC00CC"/>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eaLnBrk="1" hangingPunct="1"/>
            <a:r>
              <a:rPr lang="zh-CN" altLang="en-US" sz="2800">
                <a:solidFill>
                  <a:srgbClr val="990099"/>
                </a:solidFill>
                <a:latin typeface="微软雅黑" charset="0"/>
                <a:ea typeface="微软雅黑" charset="0"/>
              </a:rPr>
              <a:t>什么是循环？</a:t>
            </a:r>
          </a:p>
          <a:p>
            <a:pPr eaLnBrk="1" hangingPunct="1"/>
            <a:r>
              <a:rPr lang="zh-CN" altLang="en-US" sz="2800">
                <a:solidFill>
                  <a:srgbClr val="990099"/>
                </a:solidFill>
                <a:latin typeface="微软雅黑" charset="0"/>
                <a:ea typeface="微软雅黑" charset="0"/>
              </a:rPr>
              <a:t>为什么要使用循环？</a:t>
            </a:r>
          </a:p>
        </p:txBody>
      </p:sp>
      <p:grpSp>
        <p:nvGrpSpPr>
          <p:cNvPr id="11271" name="Group 7"/>
          <p:cNvGrpSpPr/>
          <p:nvPr/>
        </p:nvGrpSpPr>
        <p:grpSpPr bwMode="auto">
          <a:xfrm>
            <a:off x="1157288" y="2840355"/>
            <a:ext cx="2436812" cy="1174750"/>
            <a:chOff x="453" y="964"/>
            <a:chExt cx="1535" cy="740"/>
          </a:xfrm>
        </p:grpSpPr>
        <p:graphicFrame>
          <p:nvGraphicFramePr>
            <p:cNvPr id="2" name="Object 8"/>
            <p:cNvGraphicFramePr>
              <a:graphicFrameLocks noChangeAspect="1"/>
            </p:cNvGraphicFramePr>
            <p:nvPr/>
          </p:nvGraphicFramePr>
          <p:xfrm>
            <a:off x="1294" y="964"/>
            <a:ext cx="694" cy="740"/>
          </p:xfrm>
          <a:graphic>
            <a:graphicData uri="http://schemas.openxmlformats.org/presentationml/2006/ole">
              <mc:AlternateContent xmlns:mc="http://schemas.openxmlformats.org/markup-compatibility/2006">
                <mc:Choice xmlns:v="urn:schemas-microsoft-com:vml" Requires="v">
                  <p:oleObj spid="_x0000_s1207" name="Microsoft 公式 3.0" r:id="rId3" imgW="558800" imgH="431800" progId="Equation.3">
                    <p:embed/>
                  </p:oleObj>
                </mc:Choice>
                <mc:Fallback>
                  <p:oleObj name="Microsoft 公式 3.0" r:id="rId3" imgW="558800" imgH="431800" progId="Equation.3">
                    <p:embed/>
                    <p:pic>
                      <p:nvPicPr>
                        <p:cNvPr id="0" name="图片 12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 y="964"/>
                          <a:ext cx="694" cy="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273" name="Rectangle 9"/>
            <p:cNvSpPr>
              <a:spLocks noChangeArrowheads="1"/>
            </p:cNvSpPr>
            <p:nvPr/>
          </p:nvSpPr>
          <p:spPr bwMode="auto">
            <a:xfrm>
              <a:off x="453" y="1072"/>
              <a:ext cx="93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rgbClr val="CC99FF"/>
                </a:buClr>
                <a:buFont typeface="Monotype Sorts" pitchFamily="2" charset="2"/>
                <a:buNone/>
                <a:defRPr/>
              </a:pPr>
              <a:r>
                <a:rPr lang="zh-CN" altLang="en-US" sz="2800">
                  <a:solidFill>
                    <a:srgbClr val="006600"/>
                  </a:solidFill>
                  <a:latin typeface="微软雅黑" charset="0"/>
                  <a:ea typeface="微软雅黑" charset="0"/>
                  <a:cs typeface="微软雅黑" charset="0"/>
                </a:rPr>
                <a:t>问题</a:t>
              </a:r>
              <a:r>
                <a:rPr lang="en-US" altLang="zh-CN" sz="2800">
                  <a:solidFill>
                    <a:srgbClr val="006600"/>
                  </a:solidFill>
                  <a:latin typeface="微软雅黑" charset="0"/>
                  <a:ea typeface="微软雅黑" charset="0"/>
                  <a:cs typeface="微软雅黑" charset="0"/>
                </a:rPr>
                <a:t>1</a:t>
              </a:r>
              <a:r>
                <a:rPr lang="zh-CN" altLang="en-US">
                  <a:solidFill>
                    <a:srgbClr val="006600"/>
                  </a:solidFill>
                  <a:latin typeface="微软雅黑" charset="0"/>
                  <a:ea typeface="微软雅黑" charset="0"/>
                  <a:cs typeface="微软雅黑" charset="0"/>
                </a:rPr>
                <a:t>：</a:t>
              </a:r>
              <a:endParaRPr lang="zh-CN" altLang="en-US" sz="3600">
                <a:solidFill>
                  <a:srgbClr val="CC3300"/>
                </a:solidFill>
                <a:effectLst>
                  <a:outerShdw blurRad="38100" dist="38100" dir="2700000" algn="tl">
                    <a:srgbClr val="000000"/>
                  </a:outerShdw>
                </a:effectLst>
                <a:latin typeface="微软雅黑" charset="0"/>
                <a:ea typeface="微软雅黑" charset="0"/>
                <a:cs typeface="微软雅黑" charset="0"/>
              </a:endParaRPr>
            </a:p>
          </p:txBody>
        </p:sp>
      </p:grpSp>
      <p:sp>
        <p:nvSpPr>
          <p:cNvPr id="11274" name="Rectangle 10"/>
          <p:cNvSpPr>
            <a:spLocks noChangeArrowheads="1"/>
          </p:cNvSpPr>
          <p:nvPr/>
        </p:nvSpPr>
        <p:spPr bwMode="auto">
          <a:xfrm>
            <a:off x="1174750" y="4545330"/>
            <a:ext cx="76882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eaLnBrk="1" hangingPunct="1">
              <a:spcBef>
                <a:spcPct val="20000"/>
              </a:spcBef>
              <a:buClr>
                <a:srgbClr val="CC99FF"/>
              </a:buClr>
              <a:buFont typeface="Monotype Sorts" pitchFamily="2" charset="2"/>
              <a:buNone/>
            </a:pPr>
            <a:r>
              <a:rPr lang="zh-CN" altLang="en-US" sz="2800">
                <a:solidFill>
                  <a:srgbClr val="006600"/>
                </a:solidFill>
                <a:latin typeface="微软雅黑" charset="0"/>
                <a:ea typeface="微软雅黑" charset="0"/>
                <a:cs typeface="微软雅黑" charset="0"/>
              </a:rPr>
              <a:t>问题</a:t>
            </a:r>
            <a:r>
              <a:rPr lang="en-US" altLang="zh-CN" sz="2800">
                <a:solidFill>
                  <a:srgbClr val="006600"/>
                </a:solidFill>
                <a:latin typeface="微软雅黑" charset="0"/>
                <a:ea typeface="微软雅黑" charset="0"/>
                <a:cs typeface="微软雅黑" charset="0"/>
              </a:rPr>
              <a:t>2:</a:t>
            </a:r>
            <a:r>
              <a:rPr lang="zh-CN" altLang="zh-CN" sz="2800">
                <a:solidFill>
                  <a:srgbClr val="000000"/>
                </a:solidFill>
                <a:effectLst>
                  <a:outerShdw blurRad="38100" dist="38100" dir="2700000" algn="tl">
                    <a:srgbClr val="C0C0C0"/>
                  </a:outerShdw>
                </a:effectLst>
                <a:latin typeface="微软雅黑" charset="0"/>
                <a:ea typeface="微软雅黑" charset="0"/>
                <a:cs typeface="微软雅黑" charset="0"/>
              </a:rPr>
              <a:t>求学生平均成绩</a:t>
            </a:r>
            <a:r>
              <a:rPr lang="zh-CN" altLang="zh-CN" sz="2800">
                <a:solidFill>
                  <a:schemeClr val="bg2"/>
                </a:solidFill>
                <a:effectLst>
                  <a:outerShdw blurRad="38100" dist="38100" dir="2700000" algn="tl">
                    <a:srgbClr val="C0C0C0"/>
                  </a:outerShdw>
                </a:effectLst>
                <a:latin typeface="微软雅黑" charset="0"/>
                <a:ea typeface="微软雅黑" charset="0"/>
                <a:cs typeface="微软雅黑" charset="0"/>
              </a:rPr>
              <a:t>  </a:t>
            </a:r>
            <a:r>
              <a:rPr lang="zh-CN" altLang="zh-CN" sz="2800">
                <a:solidFill>
                  <a:srgbClr val="0066FF"/>
                </a:solidFill>
                <a:effectLst>
                  <a:outerShdw blurRad="38100" dist="38100" dir="2700000" algn="tl">
                    <a:srgbClr val="C0C0C0"/>
                  </a:outerShdw>
                </a:effectLst>
                <a:latin typeface="微软雅黑" charset="0"/>
                <a:ea typeface="微软雅黑" charset="0"/>
                <a:cs typeface="微软雅黑" charset="0"/>
              </a:rPr>
              <a:t>分数相加后除以课</a:t>
            </a:r>
            <a:r>
              <a:rPr lang="zh-CN" altLang="en-US" sz="2800">
                <a:solidFill>
                  <a:srgbClr val="0066FF"/>
                </a:solidFill>
                <a:effectLst>
                  <a:outerShdw blurRad="38100" dist="38100" dir="2700000" algn="tl">
                    <a:srgbClr val="C0C0C0"/>
                  </a:outerShdw>
                </a:effectLst>
                <a:latin typeface="微软雅黑" charset="0"/>
                <a:ea typeface="微软雅黑" charset="0"/>
                <a:cs typeface="微软雅黑" charset="0"/>
              </a:rPr>
              <a:t>程</a:t>
            </a:r>
            <a:r>
              <a:rPr lang="zh-CN" altLang="zh-CN" sz="2800">
                <a:solidFill>
                  <a:srgbClr val="0066FF"/>
                </a:solidFill>
                <a:effectLst>
                  <a:outerShdw blurRad="38100" dist="38100" dir="2700000" algn="tl">
                    <a:srgbClr val="C0C0C0"/>
                  </a:outerShdw>
                </a:effectLst>
                <a:latin typeface="微软雅黑" charset="0"/>
                <a:ea typeface="微软雅黑" charset="0"/>
                <a:cs typeface="微软雅黑" charset="0"/>
              </a:rPr>
              <a:t>数</a:t>
            </a:r>
            <a:endParaRPr lang="zh-CN" altLang="en-US" sz="2800">
              <a:solidFill>
                <a:srgbClr val="CC33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box(out)">
                                      <p:cBhvr>
                                        <p:cTn id="7" dur="500"/>
                                        <p:tgtEl>
                                          <p:spTgt spid="1127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11271"/>
                                        </p:tgtEl>
                                        <p:attrNameLst>
                                          <p:attrName>style.visibility</p:attrName>
                                        </p:attrNameLst>
                                      </p:cBhvr>
                                      <p:to>
                                        <p:strVal val="visible"/>
                                      </p:to>
                                    </p:set>
                                    <p:anim calcmode="lin" valueType="num">
                                      <p:cBhvr>
                                        <p:cTn id="12" dur="500" fill="hold"/>
                                        <p:tgtEl>
                                          <p:spTgt spid="11271"/>
                                        </p:tgtEl>
                                        <p:attrNameLst>
                                          <p:attrName>ppt_x</p:attrName>
                                        </p:attrNameLst>
                                      </p:cBhvr>
                                      <p:tavLst>
                                        <p:tav tm="0">
                                          <p:val>
                                            <p:strVal val="#ppt_x-#ppt_w/2"/>
                                          </p:val>
                                        </p:tav>
                                        <p:tav tm="100000">
                                          <p:val>
                                            <p:strVal val="#ppt_x"/>
                                          </p:val>
                                        </p:tav>
                                      </p:tavLst>
                                    </p:anim>
                                    <p:anim calcmode="lin" valueType="num">
                                      <p:cBhvr>
                                        <p:cTn id="13" dur="500" fill="hold"/>
                                        <p:tgtEl>
                                          <p:spTgt spid="11271"/>
                                        </p:tgtEl>
                                        <p:attrNameLst>
                                          <p:attrName>ppt_y</p:attrName>
                                        </p:attrNameLst>
                                      </p:cBhvr>
                                      <p:tavLst>
                                        <p:tav tm="0">
                                          <p:val>
                                            <p:strVal val="#ppt_y"/>
                                          </p:val>
                                        </p:tav>
                                        <p:tav tm="100000">
                                          <p:val>
                                            <p:strVal val="#ppt_y"/>
                                          </p:val>
                                        </p:tav>
                                      </p:tavLst>
                                    </p:anim>
                                    <p:anim calcmode="lin" valueType="num">
                                      <p:cBhvr>
                                        <p:cTn id="14" dur="500" fill="hold"/>
                                        <p:tgtEl>
                                          <p:spTgt spid="11271"/>
                                        </p:tgtEl>
                                        <p:attrNameLst>
                                          <p:attrName>ppt_w</p:attrName>
                                        </p:attrNameLst>
                                      </p:cBhvr>
                                      <p:tavLst>
                                        <p:tav tm="0">
                                          <p:val>
                                            <p:fltVal val="0"/>
                                          </p:val>
                                        </p:tav>
                                        <p:tav tm="100000">
                                          <p:val>
                                            <p:strVal val="#ppt_w"/>
                                          </p:val>
                                        </p:tav>
                                      </p:tavLst>
                                    </p:anim>
                                    <p:anim calcmode="lin" valueType="num">
                                      <p:cBhvr>
                                        <p:cTn id="15" dur="500" fill="hold"/>
                                        <p:tgtEl>
                                          <p:spTgt spid="11271"/>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grpId="0"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strips(upRight)">
                                      <p:cBhvr>
                                        <p:cTn id="20"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bldLvl="0" animBg="1" autoUpdateAnimBg="0"/>
      <p:bldP spid="11274" grpId="0" bldLvl="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txBox="1">
            <a:spLocks noChangeArrowheads="1"/>
          </p:cNvSpPr>
          <p:nvPr/>
        </p:nvSpPr>
        <p:spPr bwMode="auto">
          <a:xfrm>
            <a:off x="928688" y="2000250"/>
            <a:ext cx="714375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Tx/>
              <a:buNone/>
            </a:pPr>
            <a:r>
              <a:rPr lang="en-US" altLang="zh-CN" sz="3200" dirty="0">
                <a:latin typeface="微软雅黑" charset="0"/>
                <a:ea typeface="微软雅黑" charset="0"/>
                <a:cs typeface="微软雅黑" charset="0"/>
              </a:rPr>
              <a:t>for(</a:t>
            </a:r>
            <a:r>
              <a:rPr lang="zh-CN" altLang="zh-CN" sz="3200" dirty="0">
                <a:latin typeface="微软雅黑" charset="0"/>
                <a:ea typeface="微软雅黑" charset="0"/>
                <a:cs typeface="微软雅黑" charset="0"/>
              </a:rPr>
              <a:t>表达式</a:t>
            </a:r>
            <a:r>
              <a:rPr lang="en-US" altLang="zh-CN" sz="3200" dirty="0">
                <a:latin typeface="微软雅黑" charset="0"/>
                <a:ea typeface="微软雅黑" charset="0"/>
                <a:cs typeface="微软雅黑" charset="0"/>
              </a:rPr>
              <a:t>1</a:t>
            </a:r>
            <a:r>
              <a:rPr lang="zh-CN" altLang="zh-CN" sz="3200" dirty="0">
                <a:solidFill>
                  <a:srgbClr val="FF0000"/>
                </a:solidFill>
                <a:latin typeface="微软雅黑" charset="0"/>
                <a:ea typeface="微软雅黑" charset="0"/>
                <a:cs typeface="微软雅黑" charset="0"/>
              </a:rPr>
              <a:t>；</a:t>
            </a:r>
            <a:r>
              <a:rPr lang="zh-CN" altLang="zh-CN" sz="3200" dirty="0">
                <a:latin typeface="微软雅黑" charset="0"/>
                <a:ea typeface="微软雅黑" charset="0"/>
                <a:cs typeface="微软雅黑" charset="0"/>
              </a:rPr>
              <a:t>表达式</a:t>
            </a:r>
            <a:r>
              <a:rPr lang="en-US" altLang="zh-CN" sz="3200" dirty="0">
                <a:latin typeface="微软雅黑" charset="0"/>
                <a:ea typeface="微软雅黑" charset="0"/>
                <a:cs typeface="微软雅黑" charset="0"/>
              </a:rPr>
              <a:t>2</a:t>
            </a:r>
            <a:r>
              <a:rPr lang="zh-CN" altLang="zh-CN" sz="3200" dirty="0">
                <a:solidFill>
                  <a:srgbClr val="FF0000"/>
                </a:solidFill>
                <a:latin typeface="微软雅黑" charset="0"/>
                <a:ea typeface="微软雅黑" charset="0"/>
                <a:cs typeface="微软雅黑" charset="0"/>
              </a:rPr>
              <a:t>；</a:t>
            </a:r>
            <a:r>
              <a:rPr lang="zh-CN" altLang="zh-CN" sz="3200" dirty="0">
                <a:latin typeface="微软雅黑" charset="0"/>
                <a:ea typeface="微软雅黑" charset="0"/>
                <a:cs typeface="微软雅黑" charset="0"/>
              </a:rPr>
              <a:t>表达式</a:t>
            </a:r>
            <a:r>
              <a:rPr lang="en-US" altLang="zh-CN" sz="3200" dirty="0">
                <a:latin typeface="微软雅黑" charset="0"/>
                <a:ea typeface="微软雅黑" charset="0"/>
                <a:cs typeface="微软雅黑" charset="0"/>
              </a:rPr>
              <a:t>3) </a:t>
            </a:r>
            <a:endParaRPr lang="zh-CN" altLang="zh-CN" sz="3200" dirty="0">
              <a:latin typeface="微软雅黑" charset="0"/>
              <a:ea typeface="微软雅黑" charset="0"/>
              <a:cs typeface="微软雅黑" charset="0"/>
            </a:endParaRPr>
          </a:p>
          <a:p>
            <a:pPr eaLnBrk="1" hangingPunct="1">
              <a:lnSpc>
                <a:spcPct val="120000"/>
              </a:lnSpc>
              <a:spcBef>
                <a:spcPct val="0"/>
              </a:spcBef>
              <a:buFontTx/>
              <a:buNone/>
            </a:pPr>
            <a:r>
              <a:rPr lang="en-US" altLang="zh-CN" sz="3200" dirty="0">
                <a:latin typeface="微软雅黑" charset="0"/>
                <a:ea typeface="微软雅黑" charset="0"/>
                <a:cs typeface="微软雅黑" charset="0"/>
              </a:rPr>
              <a:t>                </a:t>
            </a:r>
            <a:r>
              <a:rPr lang="zh-CN" altLang="zh-CN" sz="3200" dirty="0">
                <a:latin typeface="微软雅黑" charset="0"/>
                <a:ea typeface="微软雅黑" charset="0"/>
                <a:cs typeface="微软雅黑" charset="0"/>
              </a:rPr>
              <a:t>语句</a:t>
            </a:r>
          </a:p>
        </p:txBody>
      </p:sp>
      <p:sp>
        <p:nvSpPr>
          <p:cNvPr id="266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8" name="线形标注 2 7"/>
          <p:cNvSpPr/>
          <p:nvPr/>
        </p:nvSpPr>
        <p:spPr bwMode="auto">
          <a:xfrm>
            <a:off x="2987675" y="3789045"/>
            <a:ext cx="4320540" cy="1919605"/>
          </a:xfrm>
          <a:prstGeom prst="borderCallout2">
            <a:avLst>
              <a:gd name="adj1" fmla="val -1741"/>
              <a:gd name="adj2" fmla="val 51801"/>
              <a:gd name="adj3" fmla="val -21690"/>
              <a:gd name="adj4" fmla="val 53606"/>
              <a:gd name="adj5" fmla="val -52530"/>
              <a:gd name="adj6" fmla="val 38932"/>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Tx/>
              <a:buNone/>
            </a:pPr>
            <a:r>
              <a:rPr lang="zh-CN" altLang="en-US" sz="2400" dirty="0" smtClean="0">
                <a:solidFill>
                  <a:srgbClr val="0000CC"/>
                </a:solidFill>
                <a:latin typeface="微软雅黑" charset="0"/>
                <a:ea typeface="微软雅黑" charset="0"/>
                <a:cs typeface="微软雅黑" charset="0"/>
              </a:rPr>
              <a:t>所有表达式</a:t>
            </a:r>
            <a:r>
              <a:rPr lang="zh-CN" altLang="en-US" sz="2400" dirty="0">
                <a:solidFill>
                  <a:srgbClr val="0000CC"/>
                </a:solidFill>
                <a:latin typeface="微软雅黑" charset="0"/>
                <a:ea typeface="微软雅黑" charset="0"/>
                <a:cs typeface="微软雅黑" charset="0"/>
              </a:rPr>
              <a:t>均可以</a:t>
            </a:r>
            <a:r>
              <a:rPr lang="zh-CN" altLang="en-US" sz="2400" dirty="0" smtClean="0">
                <a:solidFill>
                  <a:srgbClr val="0000CC"/>
                </a:solidFill>
                <a:latin typeface="微软雅黑" charset="0"/>
                <a:ea typeface="微软雅黑" charset="0"/>
                <a:cs typeface="微软雅黑" charset="0"/>
              </a:rPr>
              <a:t>省略</a:t>
            </a:r>
          </a:p>
          <a:p>
            <a:pPr eaLnBrk="1" hangingPunct="1">
              <a:lnSpc>
                <a:spcPct val="150000"/>
              </a:lnSpc>
              <a:spcBef>
                <a:spcPct val="0"/>
              </a:spcBef>
              <a:buFontTx/>
              <a:buNone/>
            </a:pPr>
            <a:r>
              <a:rPr lang="zh-CN" altLang="en-US" sz="2400" dirty="0">
                <a:solidFill>
                  <a:srgbClr val="9D138D"/>
                </a:solidFill>
                <a:effectLst>
                  <a:outerShdw blurRad="38100" dist="38100" dir="2700000" algn="tl">
                    <a:srgbClr val="C0C0C0"/>
                  </a:outerShdw>
                </a:effectLst>
                <a:latin typeface="微软雅黑" charset="0"/>
                <a:ea typeface="微软雅黑" charset="0"/>
                <a:cs typeface="微软雅黑" charset="0"/>
                <a:sym typeface="+mn-ea"/>
              </a:rPr>
              <a:t>但分号不可省</a:t>
            </a:r>
            <a:endParaRPr lang="en-US" altLang="zh-CN" sz="2400" dirty="0" smtClean="0">
              <a:solidFill>
                <a:srgbClr val="0000CC"/>
              </a:solidFill>
              <a:latin typeface="微软雅黑" charset="0"/>
              <a:ea typeface="微软雅黑" charset="0"/>
              <a:cs typeface="微软雅黑" charset="0"/>
            </a:endParaRPr>
          </a:p>
          <a:p>
            <a:pPr eaLnBrk="1" hangingPunct="1">
              <a:lnSpc>
                <a:spcPct val="150000"/>
              </a:lnSpc>
              <a:spcBef>
                <a:spcPct val="0"/>
              </a:spcBef>
              <a:buFontTx/>
              <a:buNone/>
            </a:pPr>
            <a:r>
              <a:rPr lang="en-US" altLang="zh-CN" sz="2400" dirty="0" smtClean="0">
                <a:solidFill>
                  <a:srgbClr val="0000CC"/>
                </a:solidFill>
                <a:latin typeface="微软雅黑" charset="0"/>
                <a:ea typeface="微软雅黑" charset="0"/>
                <a:cs typeface="微软雅黑" charset="0"/>
              </a:rPr>
              <a:t>for(;</a:t>
            </a:r>
            <a:r>
              <a:rPr lang="zh-CN" altLang="en-US" sz="2400" dirty="0" smtClean="0">
                <a:solidFill>
                  <a:srgbClr val="0000CC"/>
                </a:solidFill>
                <a:latin typeface="微软雅黑" charset="0"/>
                <a:ea typeface="微软雅黑" charset="0"/>
                <a:cs typeface="微软雅黑" charset="0"/>
              </a:rPr>
              <a:t>表达式</a:t>
            </a:r>
            <a:r>
              <a:rPr lang="en-US" altLang="zh-CN" sz="2400" dirty="0">
                <a:solidFill>
                  <a:srgbClr val="0000CC"/>
                </a:solidFill>
                <a:latin typeface="微软雅黑" charset="0"/>
                <a:ea typeface="微软雅黑" charset="0"/>
                <a:cs typeface="微软雅黑" charset="0"/>
              </a:rPr>
              <a:t>2</a:t>
            </a:r>
            <a:r>
              <a:rPr lang="en-US" altLang="zh-CN" sz="2400" dirty="0" smtClean="0">
                <a:solidFill>
                  <a:srgbClr val="0000CC"/>
                </a:solidFill>
                <a:latin typeface="微软雅黑" charset="0"/>
                <a:ea typeface="微软雅黑" charset="0"/>
                <a:cs typeface="微软雅黑" charset="0"/>
              </a:rPr>
              <a:t>;)</a:t>
            </a:r>
            <a:r>
              <a:rPr lang="zh-CN" altLang="en-US" sz="2400" dirty="0" smtClean="0">
                <a:solidFill>
                  <a:srgbClr val="0000CC"/>
                </a:solidFill>
                <a:latin typeface="微软雅黑" charset="0"/>
                <a:ea typeface="微软雅黑" charset="0"/>
                <a:cs typeface="微软雅黑" charset="0"/>
              </a:rPr>
              <a:t>等价于</a:t>
            </a:r>
            <a:r>
              <a:rPr lang="en-US" altLang="zh-CN" sz="2400" dirty="0" smtClean="0">
                <a:solidFill>
                  <a:srgbClr val="0000CC"/>
                </a:solidFill>
                <a:latin typeface="微软雅黑" charset="0"/>
                <a:ea typeface="微软雅黑" charset="0"/>
                <a:cs typeface="微软雅黑" charset="0"/>
              </a:rPr>
              <a:t>while</a:t>
            </a:r>
            <a:endParaRPr lang="zh-CN" altLang="en-US" sz="2400" dirty="0">
              <a:solidFill>
                <a:srgbClr val="9D138D"/>
              </a:solidFill>
              <a:effectLst>
                <a:outerShdw blurRad="38100" dist="38100" dir="2700000" algn="tl">
                  <a:srgbClr val="C0C0C0"/>
                </a:outerShdw>
              </a:effectLst>
              <a:latin typeface="微软雅黑" charset="0"/>
              <a:ea typeface="微软雅黑" charset="0"/>
              <a:cs typeface="微软雅黑" charset="0"/>
            </a:endParaRPr>
          </a:p>
        </p:txBody>
      </p:sp>
      <p:sp>
        <p:nvSpPr>
          <p:cNvPr id="7" name="矩形 6"/>
          <p:cNvSpPr>
            <a:spLocks noChangeArrowheads="1"/>
          </p:cNvSpPr>
          <p:nvPr/>
        </p:nvSpPr>
        <p:spPr bwMode="auto">
          <a:xfrm>
            <a:off x="1714500" y="2072005"/>
            <a:ext cx="5140325" cy="571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1"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p:cNvSpPr txBox="1">
            <a:spLocks noChangeArrowheads="1"/>
          </p:cNvSpPr>
          <p:nvPr/>
        </p:nvSpPr>
        <p:spPr bwMode="auto">
          <a:xfrm>
            <a:off x="1357313" y="1714500"/>
            <a:ext cx="6072187"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Tx/>
              <a:buNone/>
            </a:pPr>
            <a:r>
              <a:rPr lang="en-US" altLang="zh-CN" sz="3200">
                <a:latin typeface="微软雅黑" charset="0"/>
                <a:ea typeface="微软雅黑" charset="0"/>
              </a:rPr>
              <a:t>for (sum=0 ;  i&lt;=100;  i++) </a:t>
            </a:r>
          </a:p>
          <a:p>
            <a:pPr eaLnBrk="1" hangingPunct="1">
              <a:lnSpc>
                <a:spcPct val="120000"/>
              </a:lnSpc>
              <a:spcBef>
                <a:spcPct val="0"/>
              </a:spcBef>
              <a:buFontTx/>
              <a:buNone/>
            </a:pPr>
            <a:r>
              <a:rPr lang="en-US" altLang="zh-CN" sz="3200">
                <a:latin typeface="微软雅黑" charset="0"/>
                <a:ea typeface="微软雅黑" charset="0"/>
              </a:rPr>
              <a:t>             sum=sum+i;              </a:t>
            </a:r>
            <a:endParaRPr lang="zh-CN" altLang="zh-CN" sz="3200">
              <a:latin typeface="微软雅黑" charset="0"/>
              <a:ea typeface="微软雅黑" charset="0"/>
            </a:endParaRPr>
          </a:p>
        </p:txBody>
      </p:sp>
      <p:sp>
        <p:nvSpPr>
          <p:cNvPr id="2765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8" name="线形标注 2 7"/>
          <p:cNvSpPr/>
          <p:nvPr/>
        </p:nvSpPr>
        <p:spPr bwMode="auto">
          <a:xfrm>
            <a:off x="1571625" y="3214688"/>
            <a:ext cx="3143250" cy="1000125"/>
          </a:xfrm>
          <a:prstGeom prst="borderCallout2">
            <a:avLst>
              <a:gd name="adj1" fmla="val -2176"/>
              <a:gd name="adj2" fmla="val 21921"/>
              <a:gd name="adj3" fmla="val -39644"/>
              <a:gd name="adj4" fmla="val 17463"/>
              <a:gd name="adj5" fmla="val -85866"/>
              <a:gd name="adj6" fmla="val 32486"/>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zh-CN" sz="2800">
                <a:solidFill>
                  <a:srgbClr val="0000CC"/>
                </a:solidFill>
                <a:latin typeface="微软雅黑" charset="0"/>
                <a:ea typeface="微软雅黑" charset="0"/>
              </a:rPr>
              <a:t>与循环变量无关</a:t>
            </a:r>
            <a:endParaRPr lang="en-US" altLang="zh-CN" sz="2800">
              <a:solidFill>
                <a:srgbClr val="0000CC"/>
              </a:solidFill>
              <a:latin typeface="微软雅黑" charset="0"/>
              <a:ea typeface="微软雅黑" charset="0"/>
            </a:endParaRPr>
          </a:p>
          <a:p>
            <a:pPr eaLnBrk="1" hangingPunct="1">
              <a:lnSpc>
                <a:spcPct val="100000"/>
              </a:lnSpc>
              <a:spcBef>
                <a:spcPct val="0"/>
              </a:spcBef>
              <a:buFontTx/>
              <a:buNone/>
            </a:pPr>
            <a:r>
              <a:rPr lang="zh-CN" altLang="en-US" sz="2800">
                <a:solidFill>
                  <a:srgbClr val="9D138D"/>
                </a:solidFill>
                <a:latin typeface="微软雅黑" charset="0"/>
                <a:ea typeface="微软雅黑" charset="0"/>
              </a:rPr>
              <a:t>合法</a:t>
            </a:r>
          </a:p>
        </p:txBody>
      </p:sp>
      <p:sp>
        <p:nvSpPr>
          <p:cNvPr id="7" name="矩形 6"/>
          <p:cNvSpPr>
            <a:spLocks noChangeArrowheads="1"/>
          </p:cNvSpPr>
          <p:nvPr/>
        </p:nvSpPr>
        <p:spPr bwMode="auto">
          <a:xfrm>
            <a:off x="2143125" y="1785938"/>
            <a:ext cx="1428750" cy="571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9"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3"/>
          <p:cNvSpPr txBox="1">
            <a:spLocks noChangeArrowheads="1"/>
          </p:cNvSpPr>
          <p:nvPr/>
        </p:nvSpPr>
        <p:spPr bwMode="auto">
          <a:xfrm>
            <a:off x="1357313" y="1714500"/>
            <a:ext cx="6072187"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Tx/>
              <a:buNone/>
            </a:pPr>
            <a:r>
              <a:rPr lang="en-US" altLang="zh-CN" sz="3200">
                <a:latin typeface="微软雅黑" charset="0"/>
                <a:ea typeface="微软雅黑" charset="0"/>
              </a:rPr>
              <a:t>for(sum=0,i=1 ; i&lt;=100; i++)       </a:t>
            </a:r>
          </a:p>
          <a:p>
            <a:pPr eaLnBrk="1" hangingPunct="1">
              <a:lnSpc>
                <a:spcPct val="120000"/>
              </a:lnSpc>
              <a:spcBef>
                <a:spcPct val="0"/>
              </a:spcBef>
              <a:buFontTx/>
              <a:buNone/>
            </a:pPr>
            <a:r>
              <a:rPr lang="en-US" altLang="zh-CN" sz="3200">
                <a:latin typeface="微软雅黑" charset="0"/>
                <a:ea typeface="微软雅黑" charset="0"/>
              </a:rPr>
              <a:t>         sum=sum+i;              </a:t>
            </a:r>
            <a:endParaRPr lang="zh-CN" altLang="zh-CN" sz="3200">
              <a:latin typeface="微软雅黑" charset="0"/>
              <a:ea typeface="微软雅黑" charset="0"/>
            </a:endParaRPr>
          </a:p>
        </p:txBody>
      </p:sp>
      <p:sp>
        <p:nvSpPr>
          <p:cNvPr id="2867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8" name="线形标注 2 7"/>
          <p:cNvSpPr/>
          <p:nvPr/>
        </p:nvSpPr>
        <p:spPr bwMode="auto">
          <a:xfrm>
            <a:off x="5214938" y="4786313"/>
            <a:ext cx="2286000" cy="1000125"/>
          </a:xfrm>
          <a:prstGeom prst="borderCallout2">
            <a:avLst>
              <a:gd name="adj1" fmla="val -926"/>
              <a:gd name="adj2" fmla="val 42644"/>
              <a:gd name="adj3" fmla="val -49662"/>
              <a:gd name="adj4" fmla="val 34199"/>
              <a:gd name="adj5" fmla="val -79602"/>
              <a:gd name="adj6" fmla="val 15301"/>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zh-CN" sz="2800">
                <a:solidFill>
                  <a:srgbClr val="0000CC"/>
                </a:solidFill>
                <a:latin typeface="微软雅黑" charset="0"/>
                <a:ea typeface="微软雅黑" charset="0"/>
              </a:rPr>
              <a:t>逗号表达式</a:t>
            </a:r>
            <a:endParaRPr lang="en-US" altLang="zh-CN" sz="2800">
              <a:solidFill>
                <a:srgbClr val="0000CC"/>
              </a:solidFill>
              <a:latin typeface="微软雅黑" charset="0"/>
              <a:ea typeface="微软雅黑" charset="0"/>
            </a:endParaRPr>
          </a:p>
          <a:p>
            <a:pPr eaLnBrk="1" hangingPunct="1">
              <a:lnSpc>
                <a:spcPct val="100000"/>
              </a:lnSpc>
              <a:spcBef>
                <a:spcPct val="0"/>
              </a:spcBef>
              <a:buFontTx/>
              <a:buNone/>
            </a:pPr>
            <a:r>
              <a:rPr lang="zh-CN" altLang="en-US" sz="2800">
                <a:solidFill>
                  <a:srgbClr val="9D138D"/>
                </a:solidFill>
                <a:latin typeface="微软雅黑" charset="0"/>
                <a:ea typeface="微软雅黑" charset="0"/>
              </a:rPr>
              <a:t>合法</a:t>
            </a:r>
          </a:p>
        </p:txBody>
      </p:sp>
      <p:sp>
        <p:nvSpPr>
          <p:cNvPr id="7" name="矩形 6"/>
          <p:cNvSpPr>
            <a:spLocks noChangeArrowheads="1"/>
          </p:cNvSpPr>
          <p:nvPr/>
        </p:nvSpPr>
        <p:spPr bwMode="auto">
          <a:xfrm>
            <a:off x="2143125" y="1785938"/>
            <a:ext cx="2000250" cy="571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28678" name="Rectangle 3"/>
          <p:cNvSpPr txBox="1">
            <a:spLocks noChangeArrowheads="1"/>
          </p:cNvSpPr>
          <p:nvPr/>
        </p:nvSpPr>
        <p:spPr bwMode="auto">
          <a:xfrm>
            <a:off x="1357630" y="3286125"/>
            <a:ext cx="6642100" cy="135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Tx/>
              <a:buNone/>
            </a:pPr>
            <a:r>
              <a:rPr lang="en-US" altLang="zh-CN" sz="3200">
                <a:latin typeface="微软雅黑" charset="0"/>
                <a:ea typeface="微软雅黑" charset="0"/>
                <a:cs typeface="微软雅黑" charset="0"/>
              </a:rPr>
              <a:t>for(i=0,j=100 ; i&lt;=j;  i++,j--  ) </a:t>
            </a:r>
          </a:p>
          <a:p>
            <a:pPr eaLnBrk="1" hangingPunct="1">
              <a:lnSpc>
                <a:spcPct val="120000"/>
              </a:lnSpc>
              <a:spcBef>
                <a:spcPct val="0"/>
              </a:spcBef>
              <a:buFontTx/>
              <a:buNone/>
            </a:pPr>
            <a:r>
              <a:rPr lang="en-US" altLang="zh-CN" sz="3200">
                <a:latin typeface="微软雅黑" charset="0"/>
                <a:ea typeface="微软雅黑" charset="0"/>
                <a:cs typeface="微软雅黑" charset="0"/>
              </a:rPr>
              <a:t>       k=i+j</a:t>
            </a:r>
            <a:r>
              <a:rPr lang="zh-CN" altLang="zh-CN" sz="3200">
                <a:latin typeface="微软雅黑" charset="0"/>
                <a:ea typeface="微软雅黑" charset="0"/>
                <a:cs typeface="微软雅黑" charset="0"/>
              </a:rPr>
              <a:t>；</a:t>
            </a:r>
            <a:r>
              <a:rPr lang="en-US" altLang="zh-CN" sz="3200">
                <a:latin typeface="微软雅黑" charset="0"/>
                <a:ea typeface="微软雅黑" charset="0"/>
                <a:cs typeface="微软雅黑" charset="0"/>
              </a:rPr>
              <a:t>                      </a:t>
            </a:r>
            <a:endParaRPr lang="zh-CN" altLang="zh-CN" sz="3200">
              <a:latin typeface="微软雅黑" charset="0"/>
              <a:ea typeface="微软雅黑" charset="0"/>
              <a:cs typeface="微软雅黑" charset="0"/>
            </a:endParaRPr>
          </a:p>
        </p:txBody>
      </p:sp>
      <p:sp>
        <p:nvSpPr>
          <p:cNvPr id="12" name="矩形 11"/>
          <p:cNvSpPr>
            <a:spLocks noChangeArrowheads="1"/>
          </p:cNvSpPr>
          <p:nvPr/>
        </p:nvSpPr>
        <p:spPr bwMode="auto">
          <a:xfrm>
            <a:off x="2117725" y="3336925"/>
            <a:ext cx="1785938" cy="571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3" name="矩形 12"/>
          <p:cNvSpPr>
            <a:spLocks noChangeArrowheads="1"/>
          </p:cNvSpPr>
          <p:nvPr/>
        </p:nvSpPr>
        <p:spPr bwMode="auto">
          <a:xfrm>
            <a:off x="5287328" y="3357563"/>
            <a:ext cx="1357312" cy="571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0"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2" grpId="0" animBg="1"/>
      <p:bldP spid="13" grpId="0" bldLvl="0" animBg="1"/>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txBox="1">
            <a:spLocks noChangeArrowheads="1"/>
          </p:cNvSpPr>
          <p:nvPr/>
        </p:nvSpPr>
        <p:spPr bwMode="auto">
          <a:xfrm>
            <a:off x="1357313" y="1714500"/>
            <a:ext cx="657225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0"/>
              </a:spcBef>
              <a:buFontTx/>
              <a:buNone/>
            </a:pPr>
            <a:r>
              <a:rPr lang="en-US" altLang="zh-CN" sz="3200">
                <a:solidFill>
                  <a:srgbClr val="FF0000"/>
                </a:solidFill>
                <a:latin typeface="微软雅黑" charset="0"/>
                <a:ea typeface="微软雅黑" charset="0"/>
              </a:rPr>
              <a:t>for(i=0; (c=getchar())!='\n'; i+=c)</a:t>
            </a:r>
          </a:p>
          <a:p>
            <a:pPr eaLnBrk="1" hangingPunct="1">
              <a:lnSpc>
                <a:spcPct val="120000"/>
              </a:lnSpc>
              <a:spcBef>
                <a:spcPct val="0"/>
              </a:spcBef>
              <a:buFontTx/>
              <a:buNone/>
            </a:pPr>
            <a:r>
              <a:rPr lang="en-US" altLang="zh-CN" sz="3600">
                <a:solidFill>
                  <a:srgbClr val="FF0000"/>
                </a:solidFill>
                <a:latin typeface="微软雅黑" charset="0"/>
                <a:ea typeface="微软雅黑" charset="0"/>
              </a:rPr>
              <a:t>         ;     </a:t>
            </a:r>
            <a:endParaRPr lang="zh-CN" altLang="zh-CN" sz="3600">
              <a:solidFill>
                <a:srgbClr val="FF0000"/>
              </a:solidFill>
              <a:latin typeface="微软雅黑" charset="0"/>
              <a:ea typeface="微软雅黑" charset="0"/>
            </a:endParaRPr>
          </a:p>
        </p:txBody>
      </p:sp>
      <p:sp>
        <p:nvSpPr>
          <p:cNvPr id="2969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8" name="线形标注 2 7"/>
          <p:cNvSpPr/>
          <p:nvPr/>
        </p:nvSpPr>
        <p:spPr bwMode="auto">
          <a:xfrm>
            <a:off x="6143625" y="5143500"/>
            <a:ext cx="1857375" cy="642938"/>
          </a:xfrm>
          <a:prstGeom prst="borderCallout2">
            <a:avLst>
              <a:gd name="adj1" fmla="val -926"/>
              <a:gd name="adj2" fmla="val 42644"/>
              <a:gd name="adj3" fmla="val -84731"/>
              <a:gd name="adj4" fmla="val 50384"/>
              <a:gd name="adj5" fmla="val -165324"/>
              <a:gd name="adj6" fmla="val 16648"/>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zh-CN" altLang="en-US" sz="3200">
                <a:solidFill>
                  <a:srgbClr val="0000CC"/>
                </a:solidFill>
                <a:latin typeface="微软雅黑" charset="0"/>
                <a:ea typeface="微软雅黑" charset="0"/>
              </a:rPr>
              <a:t>合法</a:t>
            </a:r>
          </a:p>
        </p:txBody>
      </p:sp>
      <p:sp>
        <p:nvSpPr>
          <p:cNvPr id="29701" name="Rectangle 3"/>
          <p:cNvSpPr txBox="1">
            <a:spLocks noChangeArrowheads="1"/>
          </p:cNvSpPr>
          <p:nvPr/>
        </p:nvSpPr>
        <p:spPr bwMode="auto">
          <a:xfrm>
            <a:off x="1357313" y="3286125"/>
            <a:ext cx="621506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3200">
                <a:solidFill>
                  <a:srgbClr val="9D138D"/>
                </a:solidFill>
                <a:latin typeface="微软雅黑" charset="0"/>
                <a:ea typeface="微软雅黑" charset="0"/>
                <a:cs typeface="微软雅黑" charset="0"/>
              </a:rPr>
              <a:t>for(      ; (c=getchar())!='\n';     )</a:t>
            </a:r>
            <a:endParaRPr lang="zh-CN" altLang="zh-CN" sz="3200">
              <a:solidFill>
                <a:srgbClr val="9D138D"/>
              </a:solidFill>
              <a:latin typeface="微软雅黑" charset="0"/>
              <a:ea typeface="微软雅黑" charset="0"/>
              <a:cs typeface="微软雅黑" charset="0"/>
            </a:endParaRPr>
          </a:p>
          <a:p>
            <a:pPr eaLnBrk="1" hangingPunct="1">
              <a:lnSpc>
                <a:spcPct val="100000"/>
              </a:lnSpc>
              <a:spcBef>
                <a:spcPct val="0"/>
              </a:spcBef>
              <a:buFontTx/>
              <a:buNone/>
            </a:pPr>
            <a:r>
              <a:rPr lang="en-US" altLang="zh-CN" sz="3200">
                <a:solidFill>
                  <a:srgbClr val="9D138D"/>
                </a:solidFill>
                <a:latin typeface="微软雅黑" charset="0"/>
                <a:ea typeface="微软雅黑" charset="0"/>
                <a:cs typeface="微软雅黑" charset="0"/>
              </a:rPr>
              <a:t>          printf(</a:t>
            </a:r>
            <a:r>
              <a:rPr lang="zh-CN" altLang="zh-CN" sz="3200">
                <a:solidFill>
                  <a:srgbClr val="9D138D"/>
                </a:solidFill>
                <a:latin typeface="微软雅黑" charset="0"/>
                <a:ea typeface="微软雅黑" charset="0"/>
                <a:cs typeface="微软雅黑" charset="0"/>
                <a:sym typeface="+mn-ea"/>
              </a:rPr>
              <a:t>"</a:t>
            </a:r>
            <a:r>
              <a:rPr lang="zh-CN" altLang="zh-CN" sz="3200">
                <a:solidFill>
                  <a:srgbClr val="9D138D"/>
                </a:solidFill>
                <a:latin typeface="微软雅黑" charset="0"/>
                <a:ea typeface="微软雅黑" charset="0"/>
                <a:cs typeface="微软雅黑" charset="0"/>
              </a:rPr>
              <a:t>%c</a:t>
            </a:r>
            <a:r>
              <a:rPr lang="zh-CN" altLang="zh-CN" sz="3200">
                <a:solidFill>
                  <a:srgbClr val="9D138D"/>
                </a:solidFill>
                <a:latin typeface="微软雅黑" charset="0"/>
                <a:ea typeface="微软雅黑" charset="0"/>
                <a:cs typeface="微软雅黑" charset="0"/>
                <a:sym typeface="+mn-ea"/>
              </a:rPr>
              <a:t>"</a:t>
            </a:r>
            <a:r>
              <a:rPr lang="zh-CN" altLang="zh-CN" sz="3200">
                <a:solidFill>
                  <a:srgbClr val="9D138D"/>
                </a:solidFill>
                <a:latin typeface="微软雅黑" charset="0"/>
                <a:ea typeface="微软雅黑" charset="0"/>
                <a:cs typeface="微软雅黑" charset="0"/>
              </a:rPr>
              <a:t>，</a:t>
            </a:r>
            <a:r>
              <a:rPr lang="en-US" altLang="zh-CN" sz="3200">
                <a:solidFill>
                  <a:srgbClr val="9D138D"/>
                </a:solidFill>
                <a:latin typeface="微软雅黑" charset="0"/>
                <a:ea typeface="微软雅黑" charset="0"/>
                <a:cs typeface="微软雅黑" charset="0"/>
              </a:rPr>
              <a:t>c);        </a:t>
            </a:r>
            <a:endParaRPr lang="zh-CN" altLang="zh-CN" sz="3200">
              <a:solidFill>
                <a:srgbClr val="9D138D"/>
              </a:solidFill>
              <a:latin typeface="微软雅黑" charset="0"/>
              <a:ea typeface="微软雅黑" charset="0"/>
              <a:cs typeface="微软雅黑" charset="0"/>
            </a:endParaRPr>
          </a:p>
        </p:txBody>
      </p:sp>
      <p:sp>
        <p:nvSpPr>
          <p:cNvPr id="7"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for</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Arial" panose="020B0604020202090204" pitchFamily="34" charset="0"/>
              <a:ea typeface="宋体" pitchFamily="2" charset="-122"/>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a:t>
            </a:r>
            <a:r>
              <a:rPr lang="zh-CN" altLang="zh-CN" sz="2500">
                <a:solidFill>
                  <a:srgbClr val="800000"/>
                </a:solidFill>
                <a:latin typeface="Arial" panose="020B0604020202090204" pitchFamily="34" charset="0"/>
                <a:ea typeface="黑体" panose="02010609060101010101" charset="-122"/>
              </a:rPr>
              <a:t>几种循环的比较</a:t>
            </a:r>
            <a:endParaRPr lang="zh-CN" altLang="en-US" sz="2500">
              <a:solidFill>
                <a:srgbClr val="800000"/>
              </a:solidFill>
              <a:latin typeface="Arial" panose="020B0604020202090204" pitchFamily="34" charset="0"/>
              <a:ea typeface="黑体" panose="02010609060101010101" charset="-122"/>
            </a:endParaRPr>
          </a:p>
        </p:txBody>
      </p:sp>
      <p:grpSp>
        <p:nvGrpSpPr>
          <p:cNvPr id="6" name="Group 13"/>
          <p:cNvGrpSpPr/>
          <p:nvPr/>
        </p:nvGrpSpPr>
        <p:grpSpPr bwMode="auto">
          <a:xfrm>
            <a:off x="6673489" y="857329"/>
            <a:ext cx="2363007" cy="4968551"/>
            <a:chOff x="4105" y="618"/>
            <a:chExt cx="1624" cy="3683"/>
          </a:xfrm>
        </p:grpSpPr>
        <p:pic>
          <p:nvPicPr>
            <p:cNvPr id="7" name="Picture 11" descr="f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5" y="754"/>
              <a:ext cx="1624" cy="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2"/>
            <p:cNvSpPr>
              <a:spLocks noChangeShapeType="1"/>
            </p:cNvSpPr>
            <p:nvPr/>
          </p:nvSpPr>
          <p:spPr bwMode="auto">
            <a:xfrm>
              <a:off x="4876" y="618"/>
              <a:ext cx="0" cy="181"/>
            </a:xfrm>
            <a:prstGeom prst="line">
              <a:avLst/>
            </a:prstGeom>
            <a:noFill/>
            <a:ln w="25400">
              <a:solidFill>
                <a:schemeClr val="tx1"/>
              </a:solidFill>
              <a:miter lim="800000"/>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pic>
        <p:nvPicPr>
          <p:cNvPr id="3" name="图片 2"/>
          <p:cNvPicPr>
            <a:picLocks noChangeAspect="1"/>
          </p:cNvPicPr>
          <p:nvPr/>
        </p:nvPicPr>
        <p:blipFill>
          <a:blip r:embed="rId3"/>
          <a:stretch>
            <a:fillRect/>
          </a:stretch>
        </p:blipFill>
        <p:spPr>
          <a:xfrm>
            <a:off x="539551" y="1052736"/>
            <a:ext cx="2765679" cy="4773144"/>
          </a:xfrm>
          <a:prstGeom prst="rect">
            <a:avLst/>
          </a:prstGeom>
        </p:spPr>
      </p:pic>
      <p:pic>
        <p:nvPicPr>
          <p:cNvPr id="4" name="图片 3"/>
          <p:cNvPicPr>
            <a:picLocks noChangeAspect="1"/>
          </p:cNvPicPr>
          <p:nvPr/>
        </p:nvPicPr>
        <p:blipFill>
          <a:blip r:embed="rId4"/>
          <a:stretch>
            <a:fillRect/>
          </a:stretch>
        </p:blipFill>
        <p:spPr>
          <a:xfrm>
            <a:off x="3606520" y="1168624"/>
            <a:ext cx="2765679" cy="4773144"/>
          </a:xfrm>
          <a:prstGeom prst="rect">
            <a:avLst/>
          </a:prstGeom>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353377"/>
            <a:ext cx="309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3795" name="Rectangle 8"/>
          <p:cNvSpPr>
            <a:spLocks noChangeArrowheads="1"/>
          </p:cNvSpPr>
          <p:nvPr/>
        </p:nvSpPr>
        <p:spPr bwMode="auto">
          <a:xfrm>
            <a:off x="539750" y="765810"/>
            <a:ext cx="8347075" cy="5795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30000"/>
              </a:lnSpc>
              <a:spcBef>
                <a:spcPct val="0"/>
              </a:spcBef>
              <a:buFont typeface="Wingdings" panose="05000000000000000000" pitchFamily="2" charset="2"/>
              <a:buChar char="Ø"/>
            </a:pPr>
            <a:r>
              <a:rPr lang="en-US" altLang="zh-CN" sz="2800" b="0" dirty="0" smtClean="0">
                <a:latin typeface="微软雅黑" charset="0"/>
                <a:ea typeface="微软雅黑" charset="0"/>
                <a:cs typeface="微软雅黑" charset="0"/>
              </a:rPr>
              <a:t>while</a:t>
            </a:r>
            <a:r>
              <a:rPr lang="zh-CN" altLang="en-US" sz="2800" b="0" dirty="0">
                <a:latin typeface="微软雅黑" charset="0"/>
                <a:ea typeface="微软雅黑" charset="0"/>
                <a:cs typeface="微软雅黑" charset="0"/>
              </a:rPr>
              <a:t>与</a:t>
            </a:r>
            <a:r>
              <a:rPr lang="en-US" altLang="zh-CN" sz="2800" b="0" dirty="0" err="1">
                <a:latin typeface="微软雅黑" charset="0"/>
                <a:ea typeface="微软雅黑" charset="0"/>
                <a:cs typeface="微软雅黑" charset="0"/>
              </a:rPr>
              <a:t>do_while</a:t>
            </a:r>
            <a:r>
              <a:rPr lang="zh-CN" altLang="en-US" sz="2800" b="0" dirty="0">
                <a:latin typeface="微软雅黑" charset="0"/>
                <a:ea typeface="微软雅黑" charset="0"/>
                <a:cs typeface="微软雅黑" charset="0"/>
              </a:rPr>
              <a:t>执行循环体与判断的顺序不同，当表达式初值为</a:t>
            </a:r>
            <a:r>
              <a:rPr lang="en-US" altLang="zh-CN" sz="2800" b="0" dirty="0">
                <a:latin typeface="微软雅黑" charset="0"/>
                <a:ea typeface="微软雅黑" charset="0"/>
                <a:cs typeface="微软雅黑" charset="0"/>
              </a:rPr>
              <a:t>0</a:t>
            </a:r>
            <a:r>
              <a:rPr lang="zh-CN" altLang="en-US" sz="2800" b="0" dirty="0">
                <a:latin typeface="微软雅黑" charset="0"/>
                <a:ea typeface="微软雅黑" charset="0"/>
                <a:cs typeface="微软雅黑" charset="0"/>
              </a:rPr>
              <a:t>时结果不同。</a:t>
            </a:r>
          </a:p>
          <a:p>
            <a:pPr eaLnBrk="1" hangingPunct="1">
              <a:lnSpc>
                <a:spcPct val="130000"/>
              </a:lnSpc>
              <a:spcBef>
                <a:spcPct val="0"/>
              </a:spcBef>
              <a:buFont typeface="Wingdings" panose="05000000000000000000" pitchFamily="2" charset="2"/>
              <a:buChar char="Ø"/>
            </a:pPr>
            <a:r>
              <a:rPr lang="en-US" altLang="zh-CN" sz="2800" b="0" dirty="0" smtClean="0">
                <a:latin typeface="微软雅黑" charset="0"/>
                <a:ea typeface="微软雅黑" charset="0"/>
                <a:cs typeface="微软雅黑" charset="0"/>
              </a:rPr>
              <a:t>for</a:t>
            </a:r>
            <a:r>
              <a:rPr lang="zh-CN" altLang="en-US" sz="2800" b="0" dirty="0">
                <a:latin typeface="微软雅黑" charset="0"/>
                <a:ea typeface="微软雅黑" charset="0"/>
                <a:cs typeface="微软雅黑" charset="0"/>
              </a:rPr>
              <a:t>语句最为灵活，可以完全替代</a:t>
            </a:r>
            <a:r>
              <a:rPr lang="en-US" altLang="zh-CN" sz="2800" b="0" dirty="0">
                <a:latin typeface="微软雅黑" charset="0"/>
                <a:ea typeface="微软雅黑" charset="0"/>
                <a:cs typeface="微软雅黑" charset="0"/>
              </a:rPr>
              <a:t>while</a:t>
            </a:r>
            <a:r>
              <a:rPr lang="zh-CN" altLang="en-US" sz="2800" b="0" dirty="0">
                <a:latin typeface="微软雅黑" charset="0"/>
                <a:ea typeface="微软雅黑" charset="0"/>
                <a:cs typeface="微软雅黑" charset="0"/>
              </a:rPr>
              <a:t>语句。</a:t>
            </a:r>
          </a:p>
          <a:p>
            <a:pPr eaLnBrk="1" hangingPunct="1">
              <a:lnSpc>
                <a:spcPct val="130000"/>
              </a:lnSpc>
              <a:spcBef>
                <a:spcPct val="0"/>
              </a:spcBef>
              <a:buFont typeface="Wingdings" panose="05000000000000000000" pitchFamily="2" charset="2"/>
              <a:buChar char="Ø"/>
            </a:pPr>
            <a:r>
              <a:rPr lang="zh-CN" altLang="en-US" sz="2800" b="0" dirty="0" smtClean="0">
                <a:latin typeface="微软雅黑" charset="0"/>
                <a:ea typeface="微软雅黑" charset="0"/>
                <a:cs typeface="微软雅黑" charset="0"/>
                <a:sym typeface="+mn-ea"/>
              </a:rPr>
              <a:t>各种</a:t>
            </a:r>
            <a:r>
              <a:rPr lang="zh-CN" altLang="en-US" sz="2800" b="0" dirty="0">
                <a:latin typeface="微软雅黑" charset="0"/>
                <a:ea typeface="微软雅黑" charset="0"/>
                <a:cs typeface="微软雅黑" charset="0"/>
                <a:sym typeface="+mn-ea"/>
              </a:rPr>
              <a:t>形式的循环都可以用来处理同一问题，一般情况下它们可以互相替代。</a:t>
            </a:r>
            <a:endParaRPr lang="zh-CN" altLang="en-US" sz="2800" b="0" dirty="0">
              <a:latin typeface="微软雅黑" charset="0"/>
              <a:ea typeface="微软雅黑" charset="0"/>
              <a:cs typeface="微软雅黑" charset="0"/>
            </a:endParaRPr>
          </a:p>
          <a:p>
            <a:pPr algn="l" eaLnBrk="1" hangingPunct="1">
              <a:lnSpc>
                <a:spcPct val="120000"/>
              </a:lnSpc>
              <a:buClrTx/>
              <a:buSzTx/>
              <a:buFont typeface="Wingdings" panose="05000000000000000000" pitchFamily="2" charset="2"/>
              <a:buChar char="Ø"/>
            </a:pPr>
            <a:r>
              <a:rPr lang="zh-CN" altLang="en-US" sz="2800" b="0" dirty="0">
                <a:latin typeface="微软雅黑" charset="0"/>
                <a:ea typeface="微软雅黑" charset="0"/>
                <a:cs typeface="微软雅黑" charset="0"/>
                <a:sym typeface="+mn-ea"/>
              </a:rPr>
              <a:t>选择三种循环的一般原则：</a:t>
            </a:r>
            <a:endParaRPr lang="zh-CN" altLang="en-US" sz="2800" b="0" dirty="0">
              <a:latin typeface="微软雅黑" charset="0"/>
              <a:ea typeface="微软雅黑" charset="0"/>
              <a:cs typeface="微软雅黑" charset="0"/>
            </a:endParaRPr>
          </a:p>
          <a:p>
            <a:pPr lvl="1" eaLnBrk="1" hangingPunct="1">
              <a:lnSpc>
                <a:spcPct val="140000"/>
              </a:lnSpc>
              <a:spcBef>
                <a:spcPct val="0"/>
              </a:spcBef>
            </a:pPr>
            <a:r>
              <a:rPr lang="zh-CN" altLang="en-US" sz="2400">
                <a:latin typeface="微软雅黑" charset="0"/>
                <a:ea typeface="微软雅黑" charset="0"/>
                <a:cs typeface="微软雅黑" charset="0"/>
                <a:sym typeface="+mn-ea"/>
              </a:rPr>
              <a:t>如果循环次数已知，用</a:t>
            </a:r>
            <a:r>
              <a:rPr lang="en-US" altLang="zh-CN" sz="2400" dirty="0">
                <a:solidFill>
                  <a:srgbClr val="FF0000"/>
                </a:solidFill>
                <a:effectLst>
                  <a:outerShdw blurRad="38100" dist="38100" dir="2700000" algn="tl">
                    <a:srgbClr val="000000">
                      <a:alpha val="43137"/>
                    </a:srgbClr>
                  </a:outerShdw>
                </a:effectLst>
                <a:latin typeface="微软雅黑" charset="0"/>
                <a:ea typeface="微软雅黑" charset="0"/>
                <a:cs typeface="微软雅黑" charset="0"/>
              </a:rPr>
              <a:t>for </a:t>
            </a:r>
          </a:p>
          <a:p>
            <a:pPr lvl="1" eaLnBrk="1" hangingPunct="1">
              <a:lnSpc>
                <a:spcPct val="140000"/>
              </a:lnSpc>
              <a:spcBef>
                <a:spcPct val="0"/>
              </a:spcBef>
            </a:pPr>
            <a:r>
              <a:rPr lang="zh-CN" altLang="en-US" sz="2400">
                <a:latin typeface="微软雅黑" charset="0"/>
                <a:ea typeface="微软雅黑" charset="0"/>
                <a:cs typeface="微软雅黑" charset="0"/>
                <a:sym typeface="+mn-ea"/>
              </a:rPr>
              <a:t>如果循环次数未知，用</a:t>
            </a:r>
            <a:r>
              <a:rPr lang="en-US" altLang="zh-CN" sz="2400" dirty="0">
                <a:solidFill>
                  <a:srgbClr val="FF0000"/>
                </a:solidFill>
                <a:effectLst>
                  <a:outerShdw blurRad="38100" dist="38100" dir="2700000" algn="tl">
                    <a:srgbClr val="000000">
                      <a:alpha val="43137"/>
                    </a:srgbClr>
                  </a:outerShdw>
                </a:effectLst>
                <a:latin typeface="微软雅黑" charset="0"/>
                <a:ea typeface="微软雅黑" charset="0"/>
                <a:cs typeface="微软雅黑" charset="0"/>
                <a:sym typeface="+mn-ea"/>
              </a:rPr>
              <a:t>while</a:t>
            </a:r>
            <a:endParaRPr lang="en-US" altLang="zh-CN" sz="2400" dirty="0">
              <a:solidFill>
                <a:srgbClr val="FF0000"/>
              </a:solidFill>
              <a:effectLst>
                <a:outerShdw blurRad="38100" dist="38100" dir="2700000" algn="tl">
                  <a:srgbClr val="000000">
                    <a:alpha val="43137"/>
                  </a:srgbClr>
                </a:outerShdw>
              </a:effectLst>
              <a:latin typeface="微软雅黑" charset="0"/>
              <a:ea typeface="微软雅黑" charset="0"/>
              <a:cs typeface="微软雅黑" charset="0"/>
            </a:endParaRPr>
          </a:p>
          <a:p>
            <a:pPr lvl="1" eaLnBrk="1" hangingPunct="1">
              <a:lnSpc>
                <a:spcPct val="140000"/>
              </a:lnSpc>
              <a:spcBef>
                <a:spcPct val="0"/>
              </a:spcBef>
            </a:pPr>
            <a:r>
              <a:rPr lang="zh-CN" altLang="en-US" sz="2400">
                <a:latin typeface="微软雅黑" charset="0"/>
                <a:ea typeface="微软雅黑" charset="0"/>
                <a:cs typeface="微软雅黑" charset="0"/>
                <a:sym typeface="+mn-ea"/>
              </a:rPr>
              <a:t>如果循环体至少要执行一次，用</a:t>
            </a:r>
            <a:r>
              <a:rPr lang="en-US" altLang="zh-CN" sz="2400" dirty="0" err="1">
                <a:solidFill>
                  <a:srgbClr val="FF0000"/>
                </a:solidFill>
                <a:effectLst>
                  <a:outerShdw blurRad="38100" dist="38100" dir="2700000" algn="tl">
                    <a:srgbClr val="000000">
                      <a:alpha val="43137"/>
                    </a:srgbClr>
                  </a:outerShdw>
                </a:effectLst>
                <a:latin typeface="微软雅黑" charset="0"/>
                <a:ea typeface="微软雅黑" charset="0"/>
                <a:cs typeface="微软雅黑" charset="0"/>
              </a:rPr>
              <a:t>do_while</a:t>
            </a:r>
            <a:r>
              <a:rPr lang="en-US" altLang="zh-CN" sz="2400" dirty="0">
                <a:solidFill>
                  <a:srgbClr val="FF0000"/>
                </a:solidFill>
                <a:effectLst>
                  <a:outerShdw blurRad="38100" dist="38100" dir="2700000" algn="tl">
                    <a:srgbClr val="000000">
                      <a:alpha val="43137"/>
                    </a:srgbClr>
                  </a:outerShdw>
                </a:effectLst>
                <a:latin typeface="微软雅黑" charset="0"/>
                <a:ea typeface="微软雅黑" charset="0"/>
                <a:cs typeface="微软雅黑" charset="0"/>
              </a:rPr>
              <a:t> </a:t>
            </a:r>
          </a:p>
          <a:p>
            <a:pPr lvl="1" eaLnBrk="1" hangingPunct="1">
              <a:lnSpc>
                <a:spcPct val="140000"/>
              </a:lnSpc>
              <a:spcBef>
                <a:spcPct val="0"/>
              </a:spcBef>
            </a:pPr>
            <a:r>
              <a:rPr lang="zh-CN" altLang="en-US" sz="2400">
                <a:latin typeface="微软雅黑" charset="0"/>
                <a:ea typeface="微软雅黑" charset="0"/>
                <a:cs typeface="微软雅黑" charset="0"/>
                <a:sym typeface="+mn-ea"/>
              </a:rPr>
              <a:t>这只是“一般”原则，不是“绝对”原则</a:t>
            </a:r>
            <a:endParaRPr lang="zh-CN" altLang="en-US" sz="2800" b="0" dirty="0">
              <a:latin typeface="微软雅黑" charset="0"/>
              <a:ea typeface="微软雅黑" charset="0"/>
              <a:cs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a:t>
            </a:r>
            <a:r>
              <a:rPr lang="zh-CN" altLang="zh-CN" sz="2500">
                <a:solidFill>
                  <a:srgbClr val="800000"/>
                </a:solidFill>
                <a:latin typeface="微软雅黑" charset="0"/>
                <a:ea typeface="微软雅黑" charset="0"/>
                <a:cs typeface="微软雅黑" charset="0"/>
              </a:rPr>
              <a:t>几种循环的比较</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353377"/>
            <a:ext cx="309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3795" name="Rectangle 8"/>
          <p:cNvSpPr>
            <a:spLocks noChangeArrowheads="1"/>
          </p:cNvSpPr>
          <p:nvPr/>
        </p:nvSpPr>
        <p:spPr bwMode="auto">
          <a:xfrm>
            <a:off x="539750" y="765810"/>
            <a:ext cx="8347075" cy="5544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40000"/>
              </a:lnSpc>
              <a:spcBef>
                <a:spcPct val="0"/>
              </a:spcBef>
              <a:buFont typeface="Wingdings" panose="05000000000000000000" pitchFamily="2" charset="2"/>
              <a:buChar char="Ø"/>
            </a:pPr>
            <a:r>
              <a:rPr lang="zh-CN" altLang="en-US" sz="2800" b="0" dirty="0" smtClean="0">
                <a:latin typeface="微软雅黑" charset="0"/>
                <a:ea typeface="微软雅黑" charset="0"/>
                <a:cs typeface="微软雅黑" charset="0"/>
              </a:rPr>
              <a:t>无限循环：</a:t>
            </a:r>
            <a:r>
              <a:rPr lang="zh-CN" altLang="en-US" sz="2800">
                <a:latin typeface="微软雅黑" charset="0"/>
                <a:ea typeface="微软雅黑" charset="0"/>
                <a:cs typeface="微软雅黑" charset="0"/>
                <a:sym typeface="+mn-ea"/>
              </a:rPr>
              <a:t>永远不会退出的循环（</a:t>
            </a:r>
            <a:r>
              <a:rPr lang="en-US" altLang="zh-CN" sz="2800">
                <a:latin typeface="微软雅黑" charset="0"/>
                <a:ea typeface="微软雅黑" charset="0"/>
                <a:cs typeface="微软雅黑" charset="0"/>
                <a:sym typeface="+mn-ea"/>
              </a:rPr>
              <a:t>“</a:t>
            </a:r>
            <a:r>
              <a:rPr lang="zh-CN" altLang="en-US" sz="2800">
                <a:latin typeface="微软雅黑" charset="0"/>
                <a:ea typeface="微软雅黑" charset="0"/>
                <a:cs typeface="微软雅黑" charset="0"/>
                <a:sym typeface="+mn-ea"/>
              </a:rPr>
              <a:t>死</a:t>
            </a:r>
            <a:r>
              <a:rPr lang="en-US" altLang="zh-CN" sz="2800">
                <a:latin typeface="微软雅黑" charset="0"/>
                <a:ea typeface="微软雅黑" charset="0"/>
                <a:cs typeface="微软雅黑" charset="0"/>
                <a:sym typeface="+mn-ea"/>
              </a:rPr>
              <a:t>”</a:t>
            </a:r>
            <a:r>
              <a:rPr lang="zh-CN" altLang="en-US" sz="2800">
                <a:latin typeface="微软雅黑" charset="0"/>
                <a:ea typeface="微软雅黑" charset="0"/>
                <a:cs typeface="微软雅黑" charset="0"/>
                <a:sym typeface="+mn-ea"/>
              </a:rPr>
              <a:t>循环）</a:t>
            </a:r>
            <a:endParaRPr lang="zh-CN" altLang="en-US" sz="2800" b="0" dirty="0" smtClean="0">
              <a:latin typeface="微软雅黑" charset="0"/>
              <a:ea typeface="微软雅黑" charset="0"/>
              <a:cs typeface="微软雅黑" charset="0"/>
            </a:endParaRPr>
          </a:p>
          <a:p>
            <a:pPr lvl="1" eaLnBrk="1" hangingPunct="1">
              <a:buClr>
                <a:schemeClr val="accent2"/>
              </a:buClr>
            </a:pPr>
            <a:r>
              <a:rPr lang="en-US" altLang="zh-CN" sz="2800">
                <a:solidFill>
                  <a:srgbClr val="0000FF"/>
                </a:solidFill>
                <a:latin typeface="微软雅黑" charset="0"/>
                <a:ea typeface="微软雅黑" charset="0"/>
                <a:cs typeface="微软雅黑" charset="0"/>
                <a:sym typeface="+mn-ea"/>
              </a:rPr>
              <a:t>for</a:t>
            </a:r>
            <a:r>
              <a:rPr lang="en-US" altLang="zh-CN" sz="2800">
                <a:solidFill>
                  <a:srgbClr val="000000"/>
                </a:solidFill>
                <a:latin typeface="微软雅黑" charset="0"/>
                <a:ea typeface="微软雅黑" charset="0"/>
                <a:cs typeface="微软雅黑" charset="0"/>
                <a:sym typeface="+mn-ea"/>
              </a:rPr>
              <a:t> (;;) </a:t>
            </a:r>
            <a:endParaRPr lang="en-US" altLang="zh-CN" sz="2800" b="1">
              <a:solidFill>
                <a:srgbClr val="000000"/>
              </a:solidFill>
              <a:latin typeface="微软雅黑" charset="0"/>
              <a:ea typeface="微软雅黑" charset="0"/>
              <a:cs typeface="微软雅黑" charset="0"/>
            </a:endParaRPr>
          </a:p>
          <a:p>
            <a:pPr lvl="1" eaLnBrk="1" hangingPunct="1">
              <a:buClr>
                <a:schemeClr val="accent2"/>
              </a:buClr>
              <a:buNone/>
            </a:pPr>
            <a:r>
              <a:rPr lang="en-US" altLang="zh-CN" sz="2800">
                <a:solidFill>
                  <a:srgbClr val="000000"/>
                </a:solidFill>
                <a:latin typeface="微软雅黑" charset="0"/>
                <a:ea typeface="微软雅黑" charset="0"/>
                <a:cs typeface="微软雅黑" charset="0"/>
                <a:sym typeface="+mn-ea"/>
              </a:rPr>
              <a:t>  {}</a:t>
            </a:r>
            <a:endParaRPr lang="en-US" altLang="zh-CN" sz="2800" b="1">
              <a:solidFill>
                <a:srgbClr val="000000"/>
              </a:solidFill>
              <a:latin typeface="微软雅黑" charset="0"/>
              <a:ea typeface="微软雅黑" charset="0"/>
              <a:cs typeface="微软雅黑" charset="0"/>
            </a:endParaRPr>
          </a:p>
          <a:p>
            <a:pPr lvl="1" eaLnBrk="1" hangingPunct="1">
              <a:buClr>
                <a:schemeClr val="accent2"/>
              </a:buClr>
            </a:pPr>
            <a:r>
              <a:rPr lang="en-US" altLang="zh-CN" sz="2800">
                <a:solidFill>
                  <a:srgbClr val="0000FF"/>
                </a:solidFill>
                <a:latin typeface="微软雅黑" charset="0"/>
                <a:ea typeface="微软雅黑" charset="0"/>
                <a:cs typeface="微软雅黑" charset="0"/>
                <a:sym typeface="+mn-ea"/>
              </a:rPr>
              <a:t>while </a:t>
            </a:r>
            <a:r>
              <a:rPr lang="en-US" altLang="zh-CN" sz="2800">
                <a:solidFill>
                  <a:srgbClr val="000000"/>
                </a:solidFill>
                <a:latin typeface="微软雅黑" charset="0"/>
                <a:ea typeface="微软雅黑" charset="0"/>
                <a:cs typeface="微软雅黑" charset="0"/>
                <a:sym typeface="+mn-ea"/>
              </a:rPr>
              <a:t>(1) </a:t>
            </a:r>
            <a:endParaRPr lang="en-US" altLang="zh-CN" sz="2800" b="1">
              <a:solidFill>
                <a:srgbClr val="000000"/>
              </a:solidFill>
              <a:latin typeface="微软雅黑" charset="0"/>
              <a:ea typeface="微软雅黑" charset="0"/>
              <a:cs typeface="微软雅黑" charset="0"/>
            </a:endParaRPr>
          </a:p>
          <a:p>
            <a:pPr lvl="1" eaLnBrk="1" hangingPunct="1">
              <a:buClr>
                <a:schemeClr val="accent2"/>
              </a:buClr>
              <a:buNone/>
            </a:pPr>
            <a:r>
              <a:rPr lang="en-US" altLang="zh-CN" sz="2800">
                <a:solidFill>
                  <a:srgbClr val="000000"/>
                </a:solidFill>
                <a:latin typeface="微软雅黑" charset="0"/>
                <a:ea typeface="微软雅黑" charset="0"/>
                <a:cs typeface="微软雅黑" charset="0"/>
                <a:sym typeface="+mn-ea"/>
              </a:rPr>
              <a:t>  {}</a:t>
            </a:r>
            <a:endParaRPr lang="en-US" altLang="zh-CN" sz="2800" b="1">
              <a:solidFill>
                <a:srgbClr val="000000"/>
              </a:solidFill>
              <a:latin typeface="微软雅黑" charset="0"/>
              <a:ea typeface="微软雅黑" charset="0"/>
              <a:cs typeface="微软雅黑" charset="0"/>
            </a:endParaRPr>
          </a:p>
          <a:p>
            <a:pPr lvl="1" eaLnBrk="1" hangingPunct="1">
              <a:buClr>
                <a:schemeClr val="accent2"/>
              </a:buClr>
            </a:pPr>
            <a:r>
              <a:rPr lang="en-US" altLang="zh-CN" sz="2800">
                <a:solidFill>
                  <a:srgbClr val="0000FF"/>
                </a:solidFill>
                <a:latin typeface="微软雅黑" charset="0"/>
                <a:ea typeface="微软雅黑" charset="0"/>
                <a:cs typeface="微软雅黑" charset="0"/>
                <a:sym typeface="+mn-ea"/>
              </a:rPr>
              <a:t>do</a:t>
            </a:r>
            <a:r>
              <a:rPr lang="en-US" altLang="zh-CN" sz="2800">
                <a:solidFill>
                  <a:srgbClr val="000000"/>
                </a:solidFill>
                <a:latin typeface="微软雅黑" charset="0"/>
                <a:ea typeface="微软雅黑" charset="0"/>
                <a:cs typeface="微软雅黑" charset="0"/>
                <a:sym typeface="+mn-ea"/>
              </a:rPr>
              <a:t> </a:t>
            </a:r>
            <a:endParaRPr lang="en-US" altLang="zh-CN" sz="2800" b="1">
              <a:solidFill>
                <a:srgbClr val="000000"/>
              </a:solidFill>
              <a:latin typeface="微软雅黑" charset="0"/>
              <a:ea typeface="微软雅黑" charset="0"/>
              <a:cs typeface="微软雅黑" charset="0"/>
            </a:endParaRPr>
          </a:p>
          <a:p>
            <a:pPr lvl="1" eaLnBrk="1" hangingPunct="1">
              <a:buClr>
                <a:schemeClr val="accent2"/>
              </a:buClr>
              <a:buNone/>
            </a:pPr>
            <a:r>
              <a:rPr lang="en-US" altLang="zh-CN" sz="2800">
                <a:solidFill>
                  <a:srgbClr val="000000"/>
                </a:solidFill>
                <a:latin typeface="微软雅黑" charset="0"/>
                <a:ea typeface="微软雅黑" charset="0"/>
                <a:cs typeface="微软雅黑" charset="0"/>
                <a:sym typeface="+mn-ea"/>
              </a:rPr>
              <a:t>  {</a:t>
            </a:r>
            <a:endParaRPr lang="en-US" altLang="zh-CN" sz="2800" b="1">
              <a:solidFill>
                <a:srgbClr val="000000"/>
              </a:solidFill>
              <a:latin typeface="微软雅黑" charset="0"/>
              <a:ea typeface="微软雅黑" charset="0"/>
              <a:cs typeface="微软雅黑" charset="0"/>
            </a:endParaRPr>
          </a:p>
          <a:p>
            <a:pPr lvl="1" eaLnBrk="1" hangingPunct="1">
              <a:buClr>
                <a:schemeClr val="accent2"/>
              </a:buClr>
              <a:buNone/>
            </a:pPr>
            <a:r>
              <a:rPr lang="en-US" altLang="zh-CN" sz="2800">
                <a:solidFill>
                  <a:srgbClr val="000000"/>
                </a:solidFill>
                <a:latin typeface="微软雅黑" charset="0"/>
                <a:ea typeface="微软雅黑" charset="0"/>
                <a:cs typeface="微软雅黑" charset="0"/>
                <a:sym typeface="+mn-ea"/>
              </a:rPr>
              <a:t>  }</a:t>
            </a:r>
            <a:r>
              <a:rPr lang="en-US" altLang="zh-CN" sz="2800">
                <a:solidFill>
                  <a:srgbClr val="0000FF"/>
                </a:solidFill>
                <a:latin typeface="微软雅黑" charset="0"/>
                <a:ea typeface="微软雅黑" charset="0"/>
                <a:cs typeface="微软雅黑" charset="0"/>
                <a:sym typeface="+mn-ea"/>
              </a:rPr>
              <a:t>while</a:t>
            </a:r>
            <a:r>
              <a:rPr lang="en-US" altLang="zh-CN" sz="2800">
                <a:solidFill>
                  <a:srgbClr val="000000"/>
                </a:solidFill>
                <a:latin typeface="微软雅黑" charset="0"/>
                <a:ea typeface="微软雅黑" charset="0"/>
                <a:cs typeface="微软雅黑" charset="0"/>
                <a:sym typeface="+mn-ea"/>
              </a:rPr>
              <a:t> (1)</a:t>
            </a:r>
            <a:endParaRPr lang="en-US" altLang="zh-CN" sz="2800" b="1">
              <a:solidFill>
                <a:srgbClr val="000000"/>
              </a:solidFill>
              <a:latin typeface="微软雅黑" charset="0"/>
              <a:ea typeface="微软雅黑" charset="0"/>
              <a:cs typeface="微软雅黑" charset="0"/>
            </a:endParaRPr>
          </a:p>
          <a:p>
            <a:pPr marL="0" lvl="0" algn="l" rtl="0" eaLnBrk="1" hangingPunct="1">
              <a:lnSpc>
                <a:spcPct val="140000"/>
              </a:lnSpc>
              <a:buClrTx/>
              <a:buSzTx/>
              <a:buFont typeface="Wingdings" panose="05000000000000000000" pitchFamily="2" charset="2"/>
              <a:buChar char="Ø"/>
            </a:pPr>
            <a:r>
              <a:rPr lang="zh-CN" altLang="en-US" sz="2800">
                <a:latin typeface="微软雅黑" charset="0"/>
                <a:ea typeface="微软雅黑" charset="0"/>
                <a:cs typeface="微软雅黑" charset="0"/>
                <a:sym typeface="+mn-ea"/>
              </a:rPr>
              <a:t>一般情况下，要极力避免死循环</a:t>
            </a:r>
            <a:r>
              <a:rPr lang="en-US" altLang="zh-CN" sz="2800">
                <a:latin typeface="微软雅黑" charset="0"/>
                <a:ea typeface="微软雅黑" charset="0"/>
                <a:cs typeface="微软雅黑" charset="0"/>
                <a:sym typeface="+mn-ea"/>
              </a:rPr>
              <a:t>。</a:t>
            </a:r>
            <a:endParaRPr lang="zh-CN" altLang="en-US" sz="2800" b="0" dirty="0" smtClean="0">
              <a:latin typeface="微软雅黑" charset="0"/>
              <a:ea typeface="微软雅黑" charset="0"/>
              <a:cs typeface="微软雅黑" charset="0"/>
            </a:endParaRPr>
          </a:p>
          <a:p>
            <a:pPr marL="0" lvl="5" algn="l" rtl="0" eaLnBrk="1" hangingPunct="1">
              <a:lnSpc>
                <a:spcPct val="140000"/>
              </a:lnSpc>
              <a:buClrTx/>
              <a:buSzTx/>
              <a:buFont typeface="Wingdings" panose="05000000000000000000" pitchFamily="2" charset="2"/>
              <a:buChar char="Ø"/>
            </a:pPr>
            <a:endParaRPr lang="zh-CN" altLang="en-US" sz="2800" b="0" dirty="0" smtClean="0">
              <a:latin typeface="微软雅黑" charset="0"/>
              <a:ea typeface="微软雅黑" charset="0"/>
              <a:cs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a:t>
            </a:r>
            <a:r>
              <a:rPr lang="zh-CN" altLang="zh-CN" sz="2500">
                <a:solidFill>
                  <a:srgbClr val="800000"/>
                </a:solidFill>
                <a:latin typeface="微软雅黑" charset="0"/>
                <a:ea typeface="微软雅黑" charset="0"/>
                <a:cs typeface="微软雅黑" charset="0"/>
              </a:rPr>
              <a:t>几种循环的比较</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type="subTitle" idx="4294967295"/>
          </p:nvPr>
        </p:nvSpPr>
        <p:spPr>
          <a:xfrm>
            <a:off x="447040" y="610870"/>
            <a:ext cx="8335010" cy="2797810"/>
          </a:xfrm>
        </p:spPr>
        <p:txBody>
          <a:bodyPr/>
          <a:lstStyle/>
          <a:p>
            <a:pPr eaLnBrk="1" hangingPunct="1">
              <a:lnSpc>
                <a:spcPct val="120000"/>
              </a:lnSpc>
              <a:spcBef>
                <a:spcPct val="50000"/>
              </a:spcBef>
            </a:pPr>
            <a:r>
              <a:rPr lang="en-US" altLang="zh-CN" sz="4000" b="1">
                <a:solidFill>
                  <a:srgbClr val="0F6F3F"/>
                </a:solidFill>
                <a:effectLst>
                  <a:outerShdw blurRad="38100" dist="38100" dir="2700000" algn="tl">
                    <a:srgbClr val="000000">
                      <a:alpha val="43137"/>
                    </a:srgbClr>
                  </a:outerShdw>
                </a:effectLst>
                <a:latin typeface="微软雅黑" charset="0"/>
                <a:ea typeface="微软雅黑" charset="0"/>
                <a:cs typeface="微软雅黑" charset="0"/>
              </a:rPr>
              <a:t>break语句</a:t>
            </a:r>
            <a:r>
              <a:rPr lang="zh-CN" altLang="en-US" sz="2800" b="1">
                <a:latin typeface="微软雅黑" charset="0"/>
                <a:ea typeface="微软雅黑" charset="0"/>
                <a:cs typeface="微软雅黑" charset="0"/>
              </a:rPr>
              <a:t>：跳出</a:t>
            </a:r>
            <a:r>
              <a:rPr lang="zh-CN" altLang="en-US" sz="2800" b="1">
                <a:solidFill>
                  <a:srgbClr val="FF0000"/>
                </a:solidFill>
                <a:latin typeface="微软雅黑" charset="0"/>
                <a:ea typeface="微软雅黑" charset="0"/>
                <a:cs typeface="微软雅黑" charset="0"/>
              </a:rPr>
              <a:t>当前</a:t>
            </a:r>
            <a:r>
              <a:rPr lang="en-US" altLang="zh-CN" sz="2800" b="1">
                <a:solidFill>
                  <a:srgbClr val="FF0000"/>
                </a:solidFill>
                <a:latin typeface="微软雅黑" charset="0"/>
                <a:ea typeface="微软雅黑" charset="0"/>
                <a:cs typeface="微软雅黑" charset="0"/>
              </a:rPr>
              <a:t>switch</a:t>
            </a:r>
            <a:r>
              <a:rPr lang="zh-CN" altLang="en-US" sz="2800" b="1">
                <a:solidFill>
                  <a:srgbClr val="FF0000"/>
                </a:solidFill>
                <a:latin typeface="微软雅黑" charset="0"/>
                <a:ea typeface="微软雅黑" charset="0"/>
                <a:cs typeface="微软雅黑" charset="0"/>
              </a:rPr>
              <a:t>语句</a:t>
            </a:r>
            <a:r>
              <a:rPr lang="zh-CN" altLang="en-US" sz="2800" b="1">
                <a:latin typeface="微软雅黑" charset="0"/>
                <a:ea typeface="微软雅黑" charset="0"/>
                <a:cs typeface="微软雅黑" charset="0"/>
              </a:rPr>
              <a:t>或</a:t>
            </a:r>
            <a:r>
              <a:rPr lang="zh-CN" altLang="zh-CN" sz="2800" b="1">
                <a:latin typeface="微软雅黑" charset="0"/>
                <a:ea typeface="微软雅黑" charset="0"/>
                <a:cs typeface="微软雅黑" charset="0"/>
              </a:rPr>
              <a:t>提前结束</a:t>
            </a:r>
            <a:r>
              <a:rPr lang="zh-CN" altLang="en-US" sz="2800" b="1">
                <a:solidFill>
                  <a:srgbClr val="FF0000"/>
                </a:solidFill>
                <a:effectLst>
                  <a:outerShdw blurRad="38100" dist="38100" dir="2700000" algn="tl">
                    <a:srgbClr val="C0C0C0"/>
                  </a:outerShdw>
                </a:effectLst>
                <a:latin typeface="微软雅黑" charset="0"/>
                <a:ea typeface="微软雅黑" charset="0"/>
                <a:cs typeface="微软雅黑" charset="0"/>
              </a:rPr>
              <a:t>本重</a:t>
            </a:r>
            <a:r>
              <a:rPr lang="zh-CN" altLang="zh-CN" sz="2800" b="1">
                <a:solidFill>
                  <a:srgbClr val="FF0000"/>
                </a:solidFill>
                <a:latin typeface="微软雅黑" charset="0"/>
                <a:ea typeface="微软雅黑" charset="0"/>
                <a:cs typeface="微软雅黑" charset="0"/>
              </a:rPr>
              <a:t>循环</a:t>
            </a:r>
            <a:r>
              <a:rPr lang="zh-CN" altLang="zh-CN" sz="2800" b="1">
                <a:latin typeface="微软雅黑" charset="0"/>
                <a:ea typeface="微软雅黑" charset="0"/>
                <a:cs typeface="微软雅黑" charset="0"/>
              </a:rPr>
              <a:t>，</a:t>
            </a:r>
            <a:r>
              <a:rPr lang="zh-CN" altLang="en-US" sz="2800" b="1">
                <a:latin typeface="微软雅黑" charset="0"/>
                <a:ea typeface="微软雅黑" charset="0"/>
                <a:cs typeface="微软雅黑" charset="0"/>
              </a:rPr>
              <a:t>继续</a:t>
            </a:r>
            <a:r>
              <a:rPr lang="zh-CN" altLang="zh-CN" sz="2800" b="1">
                <a:latin typeface="微软雅黑" charset="0"/>
                <a:ea typeface="微软雅黑" charset="0"/>
                <a:cs typeface="微软雅黑" charset="0"/>
              </a:rPr>
              <a:t>执行循环下面的语句。在循环体中</a:t>
            </a:r>
            <a:r>
              <a:rPr lang="zh-CN" altLang="zh-CN" sz="2800" b="1">
                <a:solidFill>
                  <a:srgbClr val="FF0000"/>
                </a:solidFill>
                <a:latin typeface="微软雅黑" charset="0"/>
                <a:ea typeface="微软雅黑" charset="0"/>
                <a:cs typeface="微软雅黑" charset="0"/>
              </a:rPr>
              <a:t>与</a:t>
            </a:r>
            <a:r>
              <a:rPr lang="en-US" altLang="zh-CN" sz="2800" b="1">
                <a:solidFill>
                  <a:srgbClr val="FF0000"/>
                </a:solidFill>
                <a:latin typeface="微软雅黑" charset="0"/>
                <a:ea typeface="微软雅黑" charset="0"/>
                <a:cs typeface="微软雅黑" charset="0"/>
              </a:rPr>
              <a:t>if</a:t>
            </a:r>
            <a:r>
              <a:rPr lang="zh-CN" altLang="en-US" sz="2800" b="1">
                <a:solidFill>
                  <a:srgbClr val="FF0000"/>
                </a:solidFill>
                <a:latin typeface="微软雅黑" charset="0"/>
                <a:ea typeface="微软雅黑" charset="0"/>
                <a:cs typeface="微软雅黑" charset="0"/>
              </a:rPr>
              <a:t>语句搭配使用。</a:t>
            </a:r>
          </a:p>
        </p:txBody>
      </p:sp>
      <p:sp>
        <p:nvSpPr>
          <p:cNvPr id="5" name="Rectangle 2"/>
          <p:cNvSpPr>
            <a:spLocks noChangeArrowheads="1"/>
          </p:cNvSpPr>
          <p:nvPr/>
        </p:nvSpPr>
        <p:spPr bwMode="auto">
          <a:xfrm>
            <a:off x="3522663" y="118110"/>
            <a:ext cx="4865687" cy="47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break</a:t>
            </a:r>
            <a:r>
              <a:rPr lang="zh-CN" altLang="en-US" sz="2500">
                <a:solidFill>
                  <a:srgbClr val="800000"/>
                </a:solidFill>
                <a:latin typeface="微软雅黑" charset="0"/>
                <a:ea typeface="微软雅黑" charset="0"/>
                <a:cs typeface="微软雅黑" charset="0"/>
              </a:rPr>
              <a:t>语句和</a:t>
            </a:r>
            <a:r>
              <a:rPr lang="en-US" altLang="zh-CN" sz="2500">
                <a:solidFill>
                  <a:srgbClr val="800000"/>
                </a:solidFill>
                <a:latin typeface="微软雅黑" charset="0"/>
                <a:ea typeface="微软雅黑" charset="0"/>
                <a:cs typeface="微软雅黑" charset="0"/>
              </a:rPr>
              <a:t>continue</a:t>
            </a:r>
            <a:r>
              <a:rPr lang="zh-CN" altLang="en-US" sz="2500">
                <a:solidFill>
                  <a:srgbClr val="800000"/>
                </a:solidFill>
                <a:latin typeface="微软雅黑" charset="0"/>
                <a:ea typeface="微软雅黑" charset="0"/>
                <a:cs typeface="微软雅黑" charset="0"/>
              </a:rPr>
              <a:t>语句</a:t>
            </a:r>
          </a:p>
        </p:txBody>
      </p:sp>
      <p:grpSp>
        <p:nvGrpSpPr>
          <p:cNvPr id="5530" name="组合 5529"/>
          <p:cNvGrpSpPr/>
          <p:nvPr/>
        </p:nvGrpSpPr>
        <p:grpSpPr>
          <a:xfrm>
            <a:off x="614363" y="2560320"/>
            <a:ext cx="2422525" cy="3963988"/>
            <a:chOff x="240" y="1248"/>
            <a:chExt cx="1526" cy="2497"/>
          </a:xfrm>
        </p:grpSpPr>
        <p:cxnSp>
          <p:nvCxnSpPr>
            <p:cNvPr id="5531" name="Line 4"/>
            <p:cNvCxnSpPr/>
            <p:nvPr>
              <p:custDataLst>
                <p:tags r:id="rId33"/>
              </p:custDataLst>
            </p:nvPr>
          </p:nvCxnSpPr>
          <p:spPr>
            <a:xfrm>
              <a:off x="950" y="1248"/>
              <a:ext cx="0" cy="304"/>
            </a:xfrm>
            <a:prstGeom prst="line">
              <a:avLst/>
            </a:prstGeom>
            <a:ln w="9525" cap="flat" cmpd="sng">
              <a:solidFill>
                <a:srgbClr val="000000"/>
              </a:solidFill>
              <a:prstDash val="solid"/>
              <a:round/>
              <a:headEnd type="none" w="med" len="med"/>
              <a:tailEnd type="triangle" w="med" len="med"/>
            </a:ln>
          </p:spPr>
        </p:cxnSp>
        <p:sp useBgFill="1">
          <p:nvSpPr>
            <p:cNvPr id="5532" name="AutoShape 5"/>
            <p:cNvSpPr/>
            <p:nvPr>
              <p:custDataLst>
                <p:tags r:id="rId34"/>
              </p:custDataLst>
            </p:nvPr>
          </p:nvSpPr>
          <p:spPr>
            <a:xfrm>
              <a:off x="444" y="1552"/>
              <a:ext cx="985" cy="301"/>
            </a:xfrm>
            <a:prstGeom prst="flowChartDecision">
              <a:avLst/>
            </a:prstGeom>
            <a:ln w="9525" cap="flat" cmpd="sng">
              <a:solidFill>
                <a:srgbClr val="000000"/>
              </a:solidFill>
              <a:prstDash val="solid"/>
              <a:miter/>
              <a:headEnd type="none" w="med" len="med"/>
              <a:tailEnd type="none" w="med" len="med"/>
            </a:ln>
          </p:spPr>
          <p:txBody>
            <a:bodyPr wrap="none" anchor="ctr" anchorCtr="0"/>
            <a:lstStyle/>
            <a:p>
              <a:pPr algn="ctr" eaLnBrk="0" hangingPunct="0"/>
              <a:r>
                <a:rPr lang="en-US" altLang="zh-CN" sz="2000">
                  <a:latin typeface="微软雅黑" charset="0"/>
                  <a:ea typeface="微软雅黑" charset="0"/>
                </a:rPr>
                <a:t>expr</a:t>
              </a:r>
            </a:p>
          </p:txBody>
        </p:sp>
        <p:cxnSp>
          <p:nvCxnSpPr>
            <p:cNvPr id="5533" name="Line 6"/>
            <p:cNvCxnSpPr/>
            <p:nvPr>
              <p:custDataLst>
                <p:tags r:id="rId35"/>
              </p:custDataLst>
            </p:nvPr>
          </p:nvCxnSpPr>
          <p:spPr>
            <a:xfrm>
              <a:off x="950" y="1853"/>
              <a:ext cx="0" cy="273"/>
            </a:xfrm>
            <a:prstGeom prst="line">
              <a:avLst/>
            </a:prstGeom>
            <a:ln w="9525" cap="flat" cmpd="sng">
              <a:solidFill>
                <a:srgbClr val="000000"/>
              </a:solidFill>
              <a:prstDash val="solid"/>
              <a:round/>
              <a:headEnd type="none" w="med" len="med"/>
              <a:tailEnd type="triangle" w="med" len="med"/>
            </a:ln>
          </p:spPr>
        </p:cxnSp>
        <p:sp useBgFill="1">
          <p:nvSpPr>
            <p:cNvPr id="5534" name="Text Box 7"/>
            <p:cNvSpPr/>
            <p:nvPr>
              <p:custDataLst>
                <p:tags r:id="rId36"/>
              </p:custDataLst>
            </p:nvPr>
          </p:nvSpPr>
          <p:spPr>
            <a:xfrm>
              <a:off x="624" y="2125"/>
              <a:ext cx="650" cy="815"/>
            </a:xfrm>
            <a:prstGeom prst="rect">
              <a:avLst/>
            </a:prstGeom>
            <a:ln w="9525" cap="flat" cmpd="sng">
              <a:solidFill>
                <a:srgbClr val="000000"/>
              </a:solidFill>
              <a:prstDash val="solid"/>
              <a:miter/>
              <a:headEnd type="none" w="med" len="med"/>
              <a:tailEnd type="none" w="med" len="med"/>
            </a:ln>
          </p:spPr>
          <p:txBody>
            <a:bodyPr anchor="ctr" anchorCtr="0">
              <a:noAutofit/>
            </a:bodyPr>
            <a:lstStyle/>
            <a:p>
              <a:pPr algn="ctr" eaLnBrk="0" hangingPunct="0">
                <a:lnSpc>
                  <a:spcPct val="40000"/>
                </a:lnSpc>
                <a:spcBef>
                  <a:spcPct val="50000"/>
                </a:spcBef>
              </a:pPr>
              <a:r>
                <a:rPr lang="en-US" altLang="zh-CN" sz="2000">
                  <a:latin typeface="微软雅黑" charset="0"/>
                  <a:ea typeface="微软雅黑" charset="0"/>
                  <a:cs typeface="微软雅黑" charset="0"/>
                </a:rPr>
                <a:t>……</a:t>
              </a:r>
            </a:p>
            <a:p>
              <a:pPr algn="ctr" eaLnBrk="0" hangingPunct="0">
                <a:lnSpc>
                  <a:spcPct val="40000"/>
                </a:lnSpc>
                <a:spcBef>
                  <a:spcPct val="50000"/>
                </a:spcBef>
              </a:pPr>
              <a:r>
                <a:rPr lang="en-US" altLang="zh-CN" sz="2000">
                  <a:solidFill>
                    <a:srgbClr val="FF0000"/>
                  </a:solidFill>
                  <a:latin typeface="微软雅黑" charset="0"/>
                  <a:ea typeface="微软雅黑" charset="0"/>
                  <a:cs typeface="微软雅黑" charset="0"/>
                </a:rPr>
                <a:t>break</a:t>
              </a:r>
              <a:r>
                <a:rPr lang="en-US" altLang="zh-CN">
                  <a:solidFill>
                    <a:srgbClr val="FF0000"/>
                  </a:solidFill>
                  <a:latin typeface="微软雅黑" charset="0"/>
                  <a:ea typeface="微软雅黑" charset="0"/>
                  <a:cs typeface="微软雅黑" charset="0"/>
                </a:rPr>
                <a:t>;</a:t>
              </a:r>
            </a:p>
            <a:p>
              <a:pPr algn="ctr" eaLnBrk="0" hangingPunct="0">
                <a:lnSpc>
                  <a:spcPct val="40000"/>
                </a:lnSpc>
                <a:spcBef>
                  <a:spcPct val="50000"/>
                </a:spcBef>
              </a:pPr>
              <a:r>
                <a:rPr lang="en-US" altLang="zh-CN" sz="2000">
                  <a:latin typeface="微软雅黑" charset="0"/>
                  <a:ea typeface="微软雅黑" charset="0"/>
                  <a:cs typeface="微软雅黑" charset="0"/>
                </a:rPr>
                <a:t>……</a:t>
              </a:r>
            </a:p>
          </p:txBody>
        </p:sp>
        <p:cxnSp>
          <p:nvCxnSpPr>
            <p:cNvPr id="5535" name="Line 8"/>
            <p:cNvCxnSpPr/>
            <p:nvPr>
              <p:custDataLst>
                <p:tags r:id="rId37"/>
              </p:custDataLst>
            </p:nvPr>
          </p:nvCxnSpPr>
          <p:spPr>
            <a:xfrm flipH="1">
              <a:off x="240" y="3168"/>
              <a:ext cx="710" cy="0"/>
            </a:xfrm>
            <a:prstGeom prst="line">
              <a:avLst/>
            </a:prstGeom>
            <a:ln w="9525" cap="flat" cmpd="sng">
              <a:solidFill>
                <a:srgbClr val="000000"/>
              </a:solidFill>
              <a:prstDash val="solid"/>
              <a:round/>
              <a:headEnd type="none" w="med" len="med"/>
              <a:tailEnd type="none" w="med" len="med"/>
            </a:ln>
          </p:spPr>
        </p:cxnSp>
        <p:cxnSp>
          <p:nvCxnSpPr>
            <p:cNvPr id="5536" name="Line 9"/>
            <p:cNvCxnSpPr/>
            <p:nvPr>
              <p:custDataLst>
                <p:tags r:id="rId38"/>
              </p:custDataLst>
            </p:nvPr>
          </p:nvCxnSpPr>
          <p:spPr>
            <a:xfrm flipV="1">
              <a:off x="240" y="1382"/>
              <a:ext cx="0" cy="1786"/>
            </a:xfrm>
            <a:prstGeom prst="line">
              <a:avLst/>
            </a:prstGeom>
            <a:ln w="9525" cap="flat" cmpd="sng">
              <a:solidFill>
                <a:srgbClr val="000000"/>
              </a:solidFill>
              <a:prstDash val="solid"/>
              <a:round/>
              <a:headEnd type="none" w="med" len="med"/>
              <a:tailEnd type="none" w="med" len="med"/>
            </a:ln>
          </p:spPr>
        </p:cxnSp>
        <p:cxnSp>
          <p:nvCxnSpPr>
            <p:cNvPr id="5537" name="Line 10"/>
            <p:cNvCxnSpPr/>
            <p:nvPr>
              <p:custDataLst>
                <p:tags r:id="rId39"/>
              </p:custDataLst>
            </p:nvPr>
          </p:nvCxnSpPr>
          <p:spPr>
            <a:xfrm>
              <a:off x="240" y="1382"/>
              <a:ext cx="710" cy="0"/>
            </a:xfrm>
            <a:prstGeom prst="line">
              <a:avLst/>
            </a:prstGeom>
            <a:ln w="9525" cap="flat" cmpd="sng">
              <a:solidFill>
                <a:srgbClr val="000000"/>
              </a:solidFill>
              <a:prstDash val="solid"/>
              <a:round/>
              <a:headEnd type="none" w="med" len="med"/>
              <a:tailEnd type="triangle" w="med" len="med"/>
            </a:ln>
          </p:spPr>
        </p:cxnSp>
        <p:cxnSp>
          <p:nvCxnSpPr>
            <p:cNvPr id="5538" name="Line 11"/>
            <p:cNvCxnSpPr/>
            <p:nvPr>
              <p:custDataLst>
                <p:tags r:id="rId40"/>
              </p:custDataLst>
            </p:nvPr>
          </p:nvCxnSpPr>
          <p:spPr>
            <a:xfrm>
              <a:off x="1429" y="1692"/>
              <a:ext cx="276" cy="0"/>
            </a:xfrm>
            <a:prstGeom prst="line">
              <a:avLst/>
            </a:prstGeom>
            <a:ln w="9525" cap="flat" cmpd="sng">
              <a:solidFill>
                <a:srgbClr val="000000"/>
              </a:solidFill>
              <a:prstDash val="solid"/>
              <a:round/>
              <a:headEnd type="none" w="med" len="med"/>
              <a:tailEnd type="none" w="med" len="med"/>
            </a:ln>
          </p:spPr>
        </p:cxnSp>
        <p:cxnSp>
          <p:nvCxnSpPr>
            <p:cNvPr id="5539" name="Line 12"/>
            <p:cNvCxnSpPr/>
            <p:nvPr>
              <p:custDataLst>
                <p:tags r:id="rId41"/>
              </p:custDataLst>
            </p:nvPr>
          </p:nvCxnSpPr>
          <p:spPr>
            <a:xfrm>
              <a:off x="960" y="3312"/>
              <a:ext cx="0" cy="433"/>
            </a:xfrm>
            <a:prstGeom prst="line">
              <a:avLst/>
            </a:prstGeom>
            <a:ln w="9525" cap="flat" cmpd="sng">
              <a:solidFill>
                <a:srgbClr val="000000"/>
              </a:solidFill>
              <a:prstDash val="solid"/>
              <a:round/>
              <a:headEnd type="none" w="med" len="med"/>
              <a:tailEnd type="triangle" w="med" len="med"/>
            </a:ln>
          </p:spPr>
        </p:cxnSp>
        <p:sp>
          <p:nvSpPr>
            <p:cNvPr id="5540" name="Text Box 13"/>
            <p:cNvSpPr/>
            <p:nvPr>
              <p:custDataLst>
                <p:tags r:id="rId42"/>
              </p:custDataLst>
            </p:nvPr>
          </p:nvSpPr>
          <p:spPr>
            <a:xfrm>
              <a:off x="1276" y="1441"/>
              <a:ext cx="490" cy="251"/>
            </a:xfrm>
            <a:prstGeom prst="rect">
              <a:avLst/>
            </a:prstGeom>
            <a:noFill/>
            <a:ln w="9525">
              <a:noFill/>
            </a:ln>
          </p:spPr>
          <p:txBody>
            <a:bodyPr wrap="none" anchor="ctr" anchorCtr="0">
              <a:spAutoFit/>
            </a:bodyPr>
            <a:lstStyle/>
            <a:p>
              <a:pPr algn="ctr" eaLnBrk="0" hangingPunct="0"/>
              <a:r>
                <a:rPr lang="zh-CN" altLang="en-US" sz="2000">
                  <a:latin typeface="微软雅黑" charset="0"/>
                  <a:ea typeface="微软雅黑" charset="0"/>
                  <a:cs typeface="微软雅黑" charset="0"/>
                </a:rPr>
                <a:t>假</a:t>
              </a:r>
              <a:r>
                <a:rPr lang="en-US" altLang="zh-CN" sz="2000">
                  <a:latin typeface="微软雅黑" charset="0"/>
                  <a:ea typeface="微软雅黑" charset="0"/>
                  <a:cs typeface="微软雅黑" charset="0"/>
                </a:rPr>
                <a:t>(0)</a:t>
              </a:r>
            </a:p>
          </p:txBody>
        </p:sp>
        <p:sp>
          <p:nvSpPr>
            <p:cNvPr id="5541" name="Text Box 14"/>
            <p:cNvSpPr/>
            <p:nvPr>
              <p:custDataLst>
                <p:tags r:id="rId43"/>
              </p:custDataLst>
            </p:nvPr>
          </p:nvSpPr>
          <p:spPr>
            <a:xfrm>
              <a:off x="864" y="1823"/>
              <a:ext cx="731" cy="251"/>
            </a:xfrm>
            <a:prstGeom prst="rect">
              <a:avLst/>
            </a:prstGeom>
            <a:noFill/>
            <a:ln w="9525">
              <a:noFill/>
            </a:ln>
          </p:spPr>
          <p:txBody>
            <a:bodyPr anchor="ctr" anchorCtr="0">
              <a:spAutoFit/>
            </a:bodyPr>
            <a:lstStyle/>
            <a:p>
              <a:pPr algn="ctr" eaLnBrk="0" hangingPunct="0"/>
              <a:r>
                <a:rPr lang="zh-CN" altLang="en-US" sz="2000">
                  <a:latin typeface="微软雅黑" charset="0"/>
                  <a:ea typeface="微软雅黑" charset="0"/>
                  <a:cs typeface="微软雅黑" charset="0"/>
                </a:rPr>
                <a:t>真</a:t>
              </a:r>
              <a:r>
                <a:rPr lang="en-US" altLang="zh-CN" sz="2000">
                  <a:latin typeface="微软雅黑" charset="0"/>
                  <a:ea typeface="微软雅黑" charset="0"/>
                  <a:cs typeface="微软雅黑" charset="0"/>
                </a:rPr>
                <a:t>(</a:t>
              </a:r>
              <a:r>
                <a:rPr lang="zh-CN" altLang="en-US" sz="2000">
                  <a:latin typeface="微软雅黑" charset="0"/>
                  <a:ea typeface="微软雅黑" charset="0"/>
                  <a:cs typeface="微软雅黑" charset="0"/>
                </a:rPr>
                <a:t>非</a:t>
              </a:r>
              <a:r>
                <a:rPr lang="en-US" altLang="zh-CN" sz="2000">
                  <a:latin typeface="微软雅黑" charset="0"/>
                  <a:ea typeface="微软雅黑" charset="0"/>
                  <a:cs typeface="微软雅黑" charset="0"/>
                </a:rPr>
                <a:t>0)</a:t>
              </a:r>
            </a:p>
          </p:txBody>
        </p:sp>
        <p:cxnSp>
          <p:nvCxnSpPr>
            <p:cNvPr id="5543" name="Line 16"/>
            <p:cNvCxnSpPr/>
            <p:nvPr>
              <p:custDataLst>
                <p:tags r:id="rId44"/>
              </p:custDataLst>
            </p:nvPr>
          </p:nvCxnSpPr>
          <p:spPr>
            <a:xfrm>
              <a:off x="960" y="2928"/>
              <a:ext cx="0" cy="240"/>
            </a:xfrm>
            <a:prstGeom prst="line">
              <a:avLst/>
            </a:prstGeom>
            <a:ln w="9525" cap="flat" cmpd="sng">
              <a:solidFill>
                <a:srgbClr val="000000"/>
              </a:solidFill>
              <a:prstDash val="solid"/>
              <a:round/>
              <a:headEnd type="none" w="med" len="med"/>
              <a:tailEnd type="none" w="med" len="med"/>
            </a:ln>
          </p:spPr>
        </p:cxnSp>
        <p:cxnSp>
          <p:nvCxnSpPr>
            <p:cNvPr id="5544" name="Line 17"/>
            <p:cNvCxnSpPr/>
            <p:nvPr>
              <p:custDataLst>
                <p:tags r:id="rId45"/>
              </p:custDataLst>
            </p:nvPr>
          </p:nvCxnSpPr>
          <p:spPr>
            <a:xfrm>
              <a:off x="1680" y="1680"/>
              <a:ext cx="0" cy="1632"/>
            </a:xfrm>
            <a:prstGeom prst="line">
              <a:avLst/>
            </a:prstGeom>
            <a:ln w="9525" cap="flat" cmpd="sng">
              <a:solidFill>
                <a:srgbClr val="000000"/>
              </a:solidFill>
              <a:prstDash val="solid"/>
              <a:round/>
              <a:headEnd type="none" w="med" len="med"/>
              <a:tailEnd type="none" w="med" len="med"/>
            </a:ln>
          </p:spPr>
        </p:cxnSp>
        <p:cxnSp>
          <p:nvCxnSpPr>
            <p:cNvPr id="5545" name="Line 18"/>
            <p:cNvCxnSpPr/>
            <p:nvPr>
              <p:custDataLst>
                <p:tags r:id="rId46"/>
              </p:custDataLst>
            </p:nvPr>
          </p:nvCxnSpPr>
          <p:spPr>
            <a:xfrm flipH="1">
              <a:off x="960" y="3312"/>
              <a:ext cx="720" cy="0"/>
            </a:xfrm>
            <a:prstGeom prst="line">
              <a:avLst/>
            </a:prstGeom>
            <a:ln w="9525" cap="flat" cmpd="sng">
              <a:solidFill>
                <a:srgbClr val="000000"/>
              </a:solidFill>
              <a:prstDash val="solid"/>
              <a:round/>
              <a:headEnd type="none" w="med" len="med"/>
              <a:tailEnd type="none" w="med" len="med"/>
            </a:ln>
          </p:spPr>
        </p:cxnSp>
        <p:cxnSp>
          <p:nvCxnSpPr>
            <p:cNvPr id="5546" name="Line 19"/>
            <p:cNvCxnSpPr/>
            <p:nvPr>
              <p:custDataLst>
                <p:tags r:id="rId47"/>
              </p:custDataLst>
            </p:nvPr>
          </p:nvCxnSpPr>
          <p:spPr>
            <a:xfrm>
              <a:off x="1200" y="2544"/>
              <a:ext cx="480" cy="0"/>
            </a:xfrm>
            <a:prstGeom prst="line">
              <a:avLst/>
            </a:prstGeom>
            <a:ln w="9525" cap="flat" cmpd="sng">
              <a:solidFill>
                <a:srgbClr val="000000"/>
              </a:solidFill>
              <a:prstDash val="solid"/>
              <a:round/>
              <a:headEnd type="none" w="med" len="med"/>
              <a:tailEnd type="triangle" w="med" len="med"/>
            </a:ln>
          </p:spPr>
        </p:cxnSp>
      </p:grpSp>
      <p:grpSp>
        <p:nvGrpSpPr>
          <p:cNvPr id="5547" name="组合 5546"/>
          <p:cNvGrpSpPr/>
          <p:nvPr/>
        </p:nvGrpSpPr>
        <p:grpSpPr>
          <a:xfrm>
            <a:off x="3479800" y="2707005"/>
            <a:ext cx="2641600" cy="3190875"/>
            <a:chOff x="2112" y="1328"/>
            <a:chExt cx="1664" cy="2010"/>
          </a:xfrm>
        </p:grpSpPr>
        <p:cxnSp>
          <p:nvCxnSpPr>
            <p:cNvPr id="5549" name="Line 22"/>
            <p:cNvCxnSpPr/>
            <p:nvPr>
              <p:custDataLst>
                <p:tags r:id="rId20"/>
              </p:custDataLst>
            </p:nvPr>
          </p:nvCxnSpPr>
          <p:spPr>
            <a:xfrm>
              <a:off x="3054" y="2938"/>
              <a:ext cx="0" cy="400"/>
            </a:xfrm>
            <a:prstGeom prst="line">
              <a:avLst/>
            </a:prstGeom>
            <a:ln w="9525" cap="flat" cmpd="sng">
              <a:solidFill>
                <a:srgbClr val="000000"/>
              </a:solidFill>
              <a:prstDash val="solid"/>
              <a:round/>
              <a:headEnd type="none" w="med" len="med"/>
              <a:tailEnd type="triangle" w="med" len="med"/>
            </a:ln>
          </p:spPr>
        </p:cxnSp>
        <p:cxnSp>
          <p:nvCxnSpPr>
            <p:cNvPr id="5550" name="Line 23"/>
            <p:cNvCxnSpPr/>
            <p:nvPr>
              <p:custDataLst>
                <p:tags r:id="rId21"/>
              </p:custDataLst>
            </p:nvPr>
          </p:nvCxnSpPr>
          <p:spPr>
            <a:xfrm>
              <a:off x="3034" y="1328"/>
              <a:ext cx="0" cy="288"/>
            </a:xfrm>
            <a:prstGeom prst="line">
              <a:avLst/>
            </a:prstGeom>
            <a:ln w="9525" cap="flat" cmpd="sng">
              <a:solidFill>
                <a:srgbClr val="000000"/>
              </a:solidFill>
              <a:prstDash val="solid"/>
              <a:round/>
              <a:headEnd type="none" w="med" len="med"/>
              <a:tailEnd type="triangle" w="med" len="med"/>
            </a:ln>
          </p:spPr>
        </p:cxnSp>
        <p:sp useBgFill="1">
          <p:nvSpPr>
            <p:cNvPr id="5551" name="Text Box 24"/>
            <p:cNvSpPr/>
            <p:nvPr>
              <p:custDataLst>
                <p:tags r:id="rId22"/>
              </p:custDataLst>
            </p:nvPr>
          </p:nvSpPr>
          <p:spPr>
            <a:xfrm>
              <a:off x="2784" y="1613"/>
              <a:ext cx="650" cy="794"/>
            </a:xfrm>
            <a:prstGeom prst="rect">
              <a:avLst/>
            </a:prstGeom>
            <a:ln w="9525" cap="flat" cmpd="sng">
              <a:solidFill>
                <a:srgbClr val="000000"/>
              </a:solidFill>
              <a:prstDash val="solid"/>
              <a:miter/>
              <a:headEnd type="none" w="med" len="med"/>
              <a:tailEnd type="none" w="med" len="med"/>
            </a:ln>
          </p:spPr>
          <p:txBody>
            <a:bodyPr anchor="ctr" anchorCtr="0">
              <a:noAutofit/>
            </a:bodyPr>
            <a:lstStyle/>
            <a:p>
              <a:pPr algn="ctr" eaLnBrk="0" hangingPunct="0">
                <a:lnSpc>
                  <a:spcPct val="70000"/>
                </a:lnSpc>
                <a:spcBef>
                  <a:spcPct val="50000"/>
                </a:spcBef>
              </a:pPr>
              <a:r>
                <a:rPr lang="en-US" altLang="zh-CN" sz="2000">
                  <a:latin typeface="微软雅黑" charset="0"/>
                  <a:ea typeface="微软雅黑" charset="0"/>
                  <a:cs typeface="微软雅黑" charset="0"/>
                </a:rPr>
                <a:t>……</a:t>
              </a:r>
            </a:p>
            <a:p>
              <a:pPr algn="ctr" eaLnBrk="0" hangingPunct="0">
                <a:lnSpc>
                  <a:spcPct val="70000"/>
                </a:lnSpc>
                <a:spcBef>
                  <a:spcPct val="50000"/>
                </a:spcBef>
              </a:pPr>
              <a:r>
                <a:rPr lang="en-US" altLang="zh-CN" sz="2000">
                  <a:solidFill>
                    <a:srgbClr val="FF0000"/>
                  </a:solidFill>
                  <a:latin typeface="微软雅黑" charset="0"/>
                  <a:ea typeface="微软雅黑" charset="0"/>
                  <a:cs typeface="微软雅黑" charset="0"/>
                </a:rPr>
                <a:t>break;</a:t>
              </a:r>
            </a:p>
            <a:p>
              <a:pPr algn="ctr" eaLnBrk="0" hangingPunct="0">
                <a:lnSpc>
                  <a:spcPct val="70000"/>
                </a:lnSpc>
                <a:spcBef>
                  <a:spcPct val="50000"/>
                </a:spcBef>
              </a:pPr>
              <a:r>
                <a:rPr lang="en-US" altLang="zh-CN" sz="2000">
                  <a:latin typeface="微软雅黑" charset="0"/>
                  <a:ea typeface="微软雅黑" charset="0"/>
                  <a:cs typeface="微软雅黑" charset="0"/>
                </a:rPr>
                <a:t>…...</a:t>
              </a:r>
            </a:p>
          </p:txBody>
        </p:sp>
        <p:cxnSp>
          <p:nvCxnSpPr>
            <p:cNvPr id="5552" name="Line 25"/>
            <p:cNvCxnSpPr/>
            <p:nvPr>
              <p:custDataLst>
                <p:tags r:id="rId23"/>
              </p:custDataLst>
            </p:nvPr>
          </p:nvCxnSpPr>
          <p:spPr>
            <a:xfrm>
              <a:off x="3064" y="2406"/>
              <a:ext cx="0" cy="240"/>
            </a:xfrm>
            <a:prstGeom prst="line">
              <a:avLst/>
            </a:prstGeom>
            <a:ln w="9525" cap="flat" cmpd="sng">
              <a:solidFill>
                <a:srgbClr val="000000"/>
              </a:solidFill>
              <a:prstDash val="solid"/>
              <a:round/>
              <a:headEnd type="none" w="med" len="med"/>
              <a:tailEnd type="triangle" w="med" len="med"/>
            </a:ln>
          </p:spPr>
        </p:cxnSp>
        <p:sp useBgFill="1">
          <p:nvSpPr>
            <p:cNvPr id="5553" name="AutoShape 26"/>
            <p:cNvSpPr/>
            <p:nvPr>
              <p:custDataLst>
                <p:tags r:id="rId24"/>
              </p:custDataLst>
            </p:nvPr>
          </p:nvSpPr>
          <p:spPr>
            <a:xfrm>
              <a:off x="2592" y="2640"/>
              <a:ext cx="985" cy="301"/>
            </a:xfrm>
            <a:prstGeom prst="flowChartDecision">
              <a:avLst/>
            </a:prstGeom>
            <a:ln w="9525" cap="flat" cmpd="sng">
              <a:solidFill>
                <a:srgbClr val="000000"/>
              </a:solidFill>
              <a:prstDash val="solid"/>
              <a:miter/>
              <a:headEnd type="none" w="med" len="med"/>
              <a:tailEnd type="none" w="med" len="med"/>
            </a:ln>
          </p:spPr>
          <p:txBody>
            <a:bodyPr wrap="none" anchor="ctr" anchorCtr="0"/>
            <a:lstStyle/>
            <a:p>
              <a:pPr algn="ctr" eaLnBrk="0" hangingPunct="0"/>
              <a:r>
                <a:rPr lang="en-US" altLang="zh-CN" sz="2000">
                  <a:latin typeface="微软雅黑" charset="0"/>
                  <a:ea typeface="微软雅黑" charset="0"/>
                </a:rPr>
                <a:t>expr</a:t>
              </a:r>
            </a:p>
          </p:txBody>
        </p:sp>
        <p:sp>
          <p:nvSpPr>
            <p:cNvPr id="5554" name="Text Box 27"/>
            <p:cNvSpPr/>
            <p:nvPr>
              <p:custDataLst>
                <p:tags r:id="rId25"/>
              </p:custDataLst>
            </p:nvPr>
          </p:nvSpPr>
          <p:spPr>
            <a:xfrm>
              <a:off x="2544" y="2927"/>
              <a:ext cx="547" cy="251"/>
            </a:xfrm>
            <a:prstGeom prst="rect">
              <a:avLst/>
            </a:prstGeom>
            <a:noFill/>
            <a:ln w="9525">
              <a:noFill/>
            </a:ln>
          </p:spPr>
          <p:txBody>
            <a:bodyPr anchor="ctr" anchorCtr="0">
              <a:spAutoFit/>
            </a:bodyPr>
            <a:lstStyle/>
            <a:p>
              <a:pPr algn="ctr" eaLnBrk="0" hangingPunct="0"/>
              <a:r>
                <a:rPr lang="zh-CN" altLang="en-US" sz="2000">
                  <a:latin typeface="微软雅黑" charset="0"/>
                  <a:ea typeface="微软雅黑" charset="0"/>
                  <a:cs typeface="微软雅黑" charset="0"/>
                </a:rPr>
                <a:t>假</a:t>
              </a:r>
              <a:r>
                <a:rPr lang="en-US" altLang="zh-CN" sz="2000">
                  <a:latin typeface="微软雅黑" charset="0"/>
                  <a:ea typeface="微软雅黑" charset="0"/>
                  <a:cs typeface="微软雅黑" charset="0"/>
                </a:rPr>
                <a:t>(0)</a:t>
              </a:r>
            </a:p>
          </p:txBody>
        </p:sp>
        <p:sp>
          <p:nvSpPr>
            <p:cNvPr id="5555" name="Text Box 28"/>
            <p:cNvSpPr/>
            <p:nvPr>
              <p:custDataLst>
                <p:tags r:id="rId26"/>
              </p:custDataLst>
            </p:nvPr>
          </p:nvSpPr>
          <p:spPr>
            <a:xfrm>
              <a:off x="2132" y="2542"/>
              <a:ext cx="650" cy="251"/>
            </a:xfrm>
            <a:prstGeom prst="rect">
              <a:avLst/>
            </a:prstGeom>
            <a:noFill/>
            <a:ln w="9525">
              <a:noFill/>
            </a:ln>
          </p:spPr>
          <p:txBody>
            <a:bodyPr wrap="none" anchor="ctr" anchorCtr="0">
              <a:spAutoFit/>
            </a:bodyPr>
            <a:lstStyle/>
            <a:p>
              <a:pPr algn="ctr" eaLnBrk="0" hangingPunct="0"/>
              <a:r>
                <a:rPr lang="zh-CN" altLang="en-US" sz="2000">
                  <a:latin typeface="微软雅黑" charset="0"/>
                  <a:ea typeface="微软雅黑" charset="0"/>
                  <a:cs typeface="微软雅黑" charset="0"/>
                </a:rPr>
                <a:t>真</a:t>
              </a:r>
              <a:r>
                <a:rPr lang="en-US" altLang="zh-CN" sz="2000">
                  <a:latin typeface="微软雅黑" charset="0"/>
                  <a:ea typeface="微软雅黑" charset="0"/>
                  <a:cs typeface="微软雅黑" charset="0"/>
                </a:rPr>
                <a:t>(</a:t>
              </a:r>
              <a:r>
                <a:rPr lang="zh-CN" altLang="en-US" sz="2000">
                  <a:latin typeface="微软雅黑" charset="0"/>
                  <a:ea typeface="微软雅黑" charset="0"/>
                  <a:cs typeface="微软雅黑" charset="0"/>
                </a:rPr>
                <a:t>非</a:t>
              </a:r>
              <a:r>
                <a:rPr lang="en-US" altLang="zh-CN" sz="2000">
                  <a:latin typeface="微软雅黑" charset="0"/>
                  <a:ea typeface="微软雅黑" charset="0"/>
                  <a:cs typeface="微软雅黑" charset="0"/>
                </a:rPr>
                <a:t>0)</a:t>
              </a:r>
            </a:p>
          </p:txBody>
        </p:sp>
        <p:cxnSp>
          <p:nvCxnSpPr>
            <p:cNvPr id="5556" name="Line 29"/>
            <p:cNvCxnSpPr/>
            <p:nvPr>
              <p:custDataLst>
                <p:tags r:id="rId27"/>
              </p:custDataLst>
            </p:nvPr>
          </p:nvCxnSpPr>
          <p:spPr>
            <a:xfrm flipV="1">
              <a:off x="2112" y="1476"/>
              <a:ext cx="0" cy="1308"/>
            </a:xfrm>
            <a:prstGeom prst="line">
              <a:avLst/>
            </a:prstGeom>
            <a:ln w="9525" cap="flat" cmpd="sng">
              <a:solidFill>
                <a:srgbClr val="000000"/>
              </a:solidFill>
              <a:prstDash val="solid"/>
              <a:round/>
              <a:headEnd type="none" w="med" len="med"/>
              <a:tailEnd type="none" w="med" len="med"/>
            </a:ln>
          </p:spPr>
        </p:cxnSp>
        <p:cxnSp>
          <p:nvCxnSpPr>
            <p:cNvPr id="5557" name="Line 30"/>
            <p:cNvCxnSpPr/>
            <p:nvPr>
              <p:custDataLst>
                <p:tags r:id="rId28"/>
              </p:custDataLst>
            </p:nvPr>
          </p:nvCxnSpPr>
          <p:spPr>
            <a:xfrm>
              <a:off x="2112" y="1476"/>
              <a:ext cx="922" cy="0"/>
            </a:xfrm>
            <a:prstGeom prst="line">
              <a:avLst/>
            </a:prstGeom>
            <a:ln w="9525" cap="flat" cmpd="sng">
              <a:solidFill>
                <a:srgbClr val="000000"/>
              </a:solidFill>
              <a:prstDash val="solid"/>
              <a:round/>
              <a:headEnd type="none" w="med" len="med"/>
              <a:tailEnd type="triangle" w="med" len="med"/>
            </a:ln>
          </p:spPr>
        </p:cxnSp>
        <p:cxnSp>
          <p:nvCxnSpPr>
            <p:cNvPr id="5559" name="Line 32"/>
            <p:cNvCxnSpPr/>
            <p:nvPr>
              <p:custDataLst>
                <p:tags r:id="rId29"/>
              </p:custDataLst>
            </p:nvPr>
          </p:nvCxnSpPr>
          <p:spPr>
            <a:xfrm flipH="1">
              <a:off x="2112" y="2784"/>
              <a:ext cx="480" cy="0"/>
            </a:xfrm>
            <a:prstGeom prst="line">
              <a:avLst/>
            </a:prstGeom>
            <a:ln w="9525" cap="flat" cmpd="sng">
              <a:solidFill>
                <a:srgbClr val="000000"/>
              </a:solidFill>
              <a:prstDash val="solid"/>
              <a:round/>
              <a:headEnd type="none" w="med" len="med"/>
              <a:tailEnd type="none" w="med" len="med"/>
            </a:ln>
          </p:spPr>
        </p:cxnSp>
        <p:cxnSp>
          <p:nvCxnSpPr>
            <p:cNvPr id="5560" name="Line 33"/>
            <p:cNvCxnSpPr/>
            <p:nvPr>
              <p:custDataLst>
                <p:tags r:id="rId30"/>
              </p:custDataLst>
            </p:nvPr>
          </p:nvCxnSpPr>
          <p:spPr>
            <a:xfrm>
              <a:off x="3344" y="2000"/>
              <a:ext cx="432" cy="0"/>
            </a:xfrm>
            <a:prstGeom prst="line">
              <a:avLst/>
            </a:prstGeom>
            <a:ln w="9525" cap="flat" cmpd="sng">
              <a:solidFill>
                <a:srgbClr val="000000"/>
              </a:solidFill>
              <a:prstDash val="solid"/>
              <a:round/>
              <a:headEnd type="none" w="med" len="med"/>
              <a:tailEnd type="none" w="med" len="med"/>
            </a:ln>
          </p:spPr>
        </p:cxnSp>
        <p:cxnSp>
          <p:nvCxnSpPr>
            <p:cNvPr id="5561" name="Line 34"/>
            <p:cNvCxnSpPr/>
            <p:nvPr>
              <p:custDataLst>
                <p:tags r:id="rId31"/>
              </p:custDataLst>
            </p:nvPr>
          </p:nvCxnSpPr>
          <p:spPr>
            <a:xfrm flipH="1">
              <a:off x="3744" y="2010"/>
              <a:ext cx="8" cy="1014"/>
            </a:xfrm>
            <a:prstGeom prst="line">
              <a:avLst/>
            </a:prstGeom>
            <a:ln w="9525" cap="flat" cmpd="sng">
              <a:solidFill>
                <a:srgbClr val="000000"/>
              </a:solidFill>
              <a:prstDash val="solid"/>
              <a:round/>
              <a:headEnd type="none" w="med" len="med"/>
              <a:tailEnd type="none" w="med" len="med"/>
            </a:ln>
          </p:spPr>
        </p:cxnSp>
        <p:cxnSp>
          <p:nvCxnSpPr>
            <p:cNvPr id="5562" name="Line 35"/>
            <p:cNvCxnSpPr/>
            <p:nvPr>
              <p:custDataLst>
                <p:tags r:id="rId32"/>
              </p:custDataLst>
            </p:nvPr>
          </p:nvCxnSpPr>
          <p:spPr>
            <a:xfrm flipH="1">
              <a:off x="3072" y="3024"/>
              <a:ext cx="672" cy="0"/>
            </a:xfrm>
            <a:prstGeom prst="line">
              <a:avLst/>
            </a:prstGeom>
            <a:ln w="9525" cap="flat" cmpd="sng">
              <a:solidFill>
                <a:srgbClr val="000000"/>
              </a:solidFill>
              <a:prstDash val="solid"/>
              <a:round/>
              <a:headEnd type="none" w="med" len="med"/>
              <a:tailEnd type="triangle" w="med" len="med"/>
            </a:ln>
          </p:spPr>
        </p:cxnSp>
      </p:grpSp>
      <p:grpSp>
        <p:nvGrpSpPr>
          <p:cNvPr id="5565" name="组合 5564"/>
          <p:cNvGrpSpPr/>
          <p:nvPr/>
        </p:nvGrpSpPr>
        <p:grpSpPr>
          <a:xfrm>
            <a:off x="6489065" y="1806258"/>
            <a:ext cx="2409825" cy="4902200"/>
            <a:chOff x="576" y="1089"/>
            <a:chExt cx="1518" cy="3088"/>
          </a:xfrm>
        </p:grpSpPr>
        <p:sp useBgFill="1">
          <p:nvSpPr>
            <p:cNvPr id="5566" name="AutoShape 3"/>
            <p:cNvSpPr/>
            <p:nvPr>
              <p:custDataLst>
                <p:tags r:id="rId1"/>
              </p:custDataLst>
            </p:nvPr>
          </p:nvSpPr>
          <p:spPr>
            <a:xfrm>
              <a:off x="780" y="1806"/>
              <a:ext cx="985" cy="301"/>
            </a:xfrm>
            <a:prstGeom prst="flowChartDecision">
              <a:avLst/>
            </a:prstGeom>
            <a:ln w="9525" cap="flat" cmpd="sng">
              <a:solidFill>
                <a:srgbClr val="000000"/>
              </a:solidFill>
              <a:prstDash val="solid"/>
              <a:miter/>
              <a:headEnd type="none" w="med" len="med"/>
              <a:tailEnd type="none" w="med" len="med"/>
            </a:ln>
          </p:spPr>
          <p:txBody>
            <a:bodyPr wrap="none" anchor="ctr" anchorCtr="0"/>
            <a:lstStyle/>
            <a:p>
              <a:pPr algn="ctr" eaLnBrk="0" hangingPunct="0"/>
              <a:r>
                <a:rPr lang="en-US" altLang="zh-CN" sz="2000">
                  <a:latin typeface="微软雅黑" charset="0"/>
                  <a:ea typeface="微软雅黑" charset="0"/>
                </a:rPr>
                <a:t>expr2</a:t>
              </a:r>
            </a:p>
          </p:txBody>
        </p:sp>
        <p:cxnSp>
          <p:nvCxnSpPr>
            <p:cNvPr id="5567" name="Line 4"/>
            <p:cNvCxnSpPr/>
            <p:nvPr>
              <p:custDataLst>
                <p:tags r:id="rId2"/>
              </p:custDataLst>
            </p:nvPr>
          </p:nvCxnSpPr>
          <p:spPr>
            <a:xfrm>
              <a:off x="1286" y="2107"/>
              <a:ext cx="0" cy="273"/>
            </a:xfrm>
            <a:prstGeom prst="line">
              <a:avLst/>
            </a:prstGeom>
            <a:ln w="9525" cap="flat" cmpd="sng">
              <a:solidFill>
                <a:srgbClr val="000000"/>
              </a:solidFill>
              <a:prstDash val="solid"/>
              <a:round/>
              <a:headEnd type="none" w="med" len="med"/>
              <a:tailEnd type="triangle" w="med" len="med"/>
            </a:ln>
          </p:spPr>
        </p:cxnSp>
        <p:sp useBgFill="1">
          <p:nvSpPr>
            <p:cNvPr id="5568" name="Text Box 5"/>
            <p:cNvSpPr/>
            <p:nvPr>
              <p:custDataLst>
                <p:tags r:id="rId3"/>
              </p:custDataLst>
            </p:nvPr>
          </p:nvSpPr>
          <p:spPr>
            <a:xfrm>
              <a:off x="960" y="2348"/>
              <a:ext cx="650" cy="728"/>
            </a:xfrm>
            <a:prstGeom prst="rect">
              <a:avLst/>
            </a:prstGeom>
            <a:ln w="9525" cap="flat" cmpd="sng">
              <a:solidFill>
                <a:srgbClr val="000000"/>
              </a:solidFill>
              <a:prstDash val="solid"/>
              <a:miter/>
              <a:headEnd type="none" w="med" len="med"/>
              <a:tailEnd type="none" w="med" len="med"/>
            </a:ln>
          </p:spPr>
          <p:txBody>
            <a:bodyPr anchor="ctr" anchorCtr="0">
              <a:noAutofit/>
            </a:bodyPr>
            <a:lstStyle/>
            <a:p>
              <a:pPr algn="ctr" eaLnBrk="0" hangingPunct="0">
                <a:lnSpc>
                  <a:spcPct val="70000"/>
                </a:lnSpc>
                <a:spcBef>
                  <a:spcPct val="50000"/>
                </a:spcBef>
              </a:pPr>
              <a:r>
                <a:rPr lang="en-US" altLang="zh-CN" sz="2000">
                  <a:latin typeface="微软雅黑" charset="0"/>
                  <a:ea typeface="微软雅黑" charset="0"/>
                  <a:cs typeface="微软雅黑" charset="0"/>
                </a:rPr>
                <a:t>……</a:t>
              </a:r>
            </a:p>
            <a:p>
              <a:pPr algn="ctr" eaLnBrk="0" hangingPunct="0">
                <a:lnSpc>
                  <a:spcPct val="70000"/>
                </a:lnSpc>
                <a:spcBef>
                  <a:spcPct val="50000"/>
                </a:spcBef>
              </a:pPr>
              <a:r>
                <a:rPr lang="en-US" altLang="zh-CN" sz="2000">
                  <a:solidFill>
                    <a:srgbClr val="FF0000"/>
                  </a:solidFill>
                  <a:latin typeface="微软雅黑" charset="0"/>
                  <a:ea typeface="微软雅黑" charset="0"/>
                  <a:cs typeface="微软雅黑" charset="0"/>
                </a:rPr>
                <a:t>break</a:t>
              </a:r>
              <a:r>
                <a:rPr lang="en-US" altLang="zh-CN" sz="2000">
                  <a:latin typeface="微软雅黑" charset="0"/>
                  <a:ea typeface="微软雅黑" charset="0"/>
                  <a:cs typeface="微软雅黑" charset="0"/>
                </a:rPr>
                <a:t>;</a:t>
              </a:r>
            </a:p>
            <a:p>
              <a:pPr algn="ctr" eaLnBrk="0" hangingPunct="0">
                <a:lnSpc>
                  <a:spcPct val="70000"/>
                </a:lnSpc>
                <a:spcBef>
                  <a:spcPct val="50000"/>
                </a:spcBef>
              </a:pPr>
              <a:r>
                <a:rPr lang="en-US" altLang="zh-CN" sz="2000">
                  <a:latin typeface="微软雅黑" charset="0"/>
                  <a:ea typeface="微软雅黑" charset="0"/>
                  <a:cs typeface="微软雅黑" charset="0"/>
                </a:rPr>
                <a:t>…...</a:t>
              </a:r>
            </a:p>
          </p:txBody>
        </p:sp>
        <p:cxnSp>
          <p:nvCxnSpPr>
            <p:cNvPr id="5569" name="Line 6"/>
            <p:cNvCxnSpPr/>
            <p:nvPr>
              <p:custDataLst>
                <p:tags r:id="rId4"/>
              </p:custDataLst>
            </p:nvPr>
          </p:nvCxnSpPr>
          <p:spPr>
            <a:xfrm>
              <a:off x="576" y="1696"/>
              <a:ext cx="710" cy="0"/>
            </a:xfrm>
            <a:prstGeom prst="line">
              <a:avLst/>
            </a:prstGeom>
            <a:ln w="9525" cap="flat" cmpd="sng">
              <a:solidFill>
                <a:srgbClr val="000000"/>
              </a:solidFill>
              <a:prstDash val="solid"/>
              <a:round/>
              <a:headEnd type="none" w="med" len="med"/>
              <a:tailEnd type="triangle" w="med" len="med"/>
            </a:ln>
          </p:spPr>
        </p:cxnSp>
        <p:cxnSp>
          <p:nvCxnSpPr>
            <p:cNvPr id="5570" name="Line 7"/>
            <p:cNvCxnSpPr/>
            <p:nvPr>
              <p:custDataLst>
                <p:tags r:id="rId5"/>
              </p:custDataLst>
            </p:nvPr>
          </p:nvCxnSpPr>
          <p:spPr>
            <a:xfrm>
              <a:off x="1734" y="1936"/>
              <a:ext cx="346" cy="0"/>
            </a:xfrm>
            <a:prstGeom prst="line">
              <a:avLst/>
            </a:prstGeom>
            <a:ln w="9525" cap="flat" cmpd="sng">
              <a:solidFill>
                <a:srgbClr val="000000"/>
              </a:solidFill>
              <a:prstDash val="solid"/>
              <a:round/>
              <a:headEnd type="none" w="med" len="med"/>
              <a:tailEnd type="none" w="med" len="med"/>
            </a:ln>
          </p:spPr>
        </p:cxnSp>
        <p:cxnSp>
          <p:nvCxnSpPr>
            <p:cNvPr id="5571" name="Line 8"/>
            <p:cNvCxnSpPr/>
            <p:nvPr>
              <p:custDataLst>
                <p:tags r:id="rId6"/>
              </p:custDataLst>
            </p:nvPr>
          </p:nvCxnSpPr>
          <p:spPr>
            <a:xfrm>
              <a:off x="1296" y="3888"/>
              <a:ext cx="0" cy="289"/>
            </a:xfrm>
            <a:prstGeom prst="line">
              <a:avLst/>
            </a:prstGeom>
            <a:ln w="9525" cap="flat" cmpd="sng">
              <a:solidFill>
                <a:srgbClr val="000000"/>
              </a:solidFill>
              <a:prstDash val="solid"/>
              <a:round/>
              <a:headEnd type="none" w="med" len="med"/>
              <a:tailEnd type="triangle" w="med" len="med"/>
            </a:ln>
          </p:spPr>
        </p:cxnSp>
        <p:sp>
          <p:nvSpPr>
            <p:cNvPr id="5572" name="Text Box 9"/>
            <p:cNvSpPr/>
            <p:nvPr>
              <p:custDataLst>
                <p:tags r:id="rId7"/>
              </p:custDataLst>
            </p:nvPr>
          </p:nvSpPr>
          <p:spPr>
            <a:xfrm>
              <a:off x="1604" y="1695"/>
              <a:ext cx="490" cy="251"/>
            </a:xfrm>
            <a:prstGeom prst="rect">
              <a:avLst/>
            </a:prstGeom>
            <a:noFill/>
            <a:ln w="9525">
              <a:noFill/>
            </a:ln>
          </p:spPr>
          <p:txBody>
            <a:bodyPr wrap="none" anchor="ctr" anchorCtr="0">
              <a:spAutoFit/>
            </a:bodyPr>
            <a:lstStyle/>
            <a:p>
              <a:pPr algn="ctr" eaLnBrk="0" hangingPunct="0"/>
              <a:r>
                <a:rPr lang="zh-CN" altLang="en-US" sz="2000">
                  <a:latin typeface="微软雅黑" charset="0"/>
                  <a:ea typeface="微软雅黑" charset="0"/>
                  <a:cs typeface="微软雅黑" charset="0"/>
                </a:rPr>
                <a:t>假</a:t>
              </a:r>
              <a:r>
                <a:rPr lang="en-US" altLang="zh-CN" sz="2000">
                  <a:latin typeface="微软雅黑" charset="0"/>
                  <a:ea typeface="微软雅黑" charset="0"/>
                  <a:cs typeface="微软雅黑" charset="0"/>
                </a:rPr>
                <a:t>(0)</a:t>
              </a:r>
            </a:p>
          </p:txBody>
        </p:sp>
        <p:sp>
          <p:nvSpPr>
            <p:cNvPr id="5573" name="Text Box 10"/>
            <p:cNvSpPr/>
            <p:nvPr>
              <p:custDataLst>
                <p:tags r:id="rId8"/>
              </p:custDataLst>
            </p:nvPr>
          </p:nvSpPr>
          <p:spPr>
            <a:xfrm>
              <a:off x="1200" y="2077"/>
              <a:ext cx="731" cy="251"/>
            </a:xfrm>
            <a:prstGeom prst="rect">
              <a:avLst/>
            </a:prstGeom>
            <a:noFill/>
            <a:ln w="9525">
              <a:noFill/>
            </a:ln>
          </p:spPr>
          <p:txBody>
            <a:bodyPr anchor="ctr" anchorCtr="0">
              <a:spAutoFit/>
            </a:bodyPr>
            <a:lstStyle/>
            <a:p>
              <a:pPr algn="ctr" eaLnBrk="0" hangingPunct="0"/>
              <a:r>
                <a:rPr lang="zh-CN" altLang="en-US" sz="2000">
                  <a:latin typeface="微软雅黑" charset="0"/>
                  <a:ea typeface="微软雅黑" charset="0"/>
                  <a:cs typeface="微软雅黑" charset="0"/>
                </a:rPr>
                <a:t>真</a:t>
              </a:r>
              <a:r>
                <a:rPr lang="en-US" altLang="zh-CN" sz="2000">
                  <a:latin typeface="微软雅黑" charset="0"/>
                  <a:ea typeface="微软雅黑" charset="0"/>
                  <a:cs typeface="微软雅黑" charset="0"/>
                </a:rPr>
                <a:t>(</a:t>
              </a:r>
              <a:r>
                <a:rPr lang="zh-CN" altLang="en-US" sz="2000">
                  <a:latin typeface="微软雅黑" charset="0"/>
                  <a:ea typeface="微软雅黑" charset="0"/>
                  <a:cs typeface="微软雅黑" charset="0"/>
                </a:rPr>
                <a:t>非</a:t>
              </a:r>
              <a:r>
                <a:rPr lang="en-US" altLang="zh-CN" sz="2000">
                  <a:latin typeface="微软雅黑" charset="0"/>
                  <a:ea typeface="微软雅黑" charset="0"/>
                  <a:cs typeface="微软雅黑" charset="0"/>
                </a:rPr>
                <a:t>0)</a:t>
              </a:r>
            </a:p>
          </p:txBody>
        </p:sp>
        <p:cxnSp>
          <p:nvCxnSpPr>
            <p:cNvPr id="5575" name="Line 12"/>
            <p:cNvCxnSpPr/>
            <p:nvPr>
              <p:custDataLst>
                <p:tags r:id="rId9"/>
              </p:custDataLst>
            </p:nvPr>
          </p:nvCxnSpPr>
          <p:spPr>
            <a:xfrm>
              <a:off x="1309" y="1089"/>
              <a:ext cx="0" cy="240"/>
            </a:xfrm>
            <a:prstGeom prst="line">
              <a:avLst/>
            </a:prstGeom>
            <a:ln w="9525" cap="flat" cmpd="sng">
              <a:solidFill>
                <a:srgbClr val="000000"/>
              </a:solidFill>
              <a:prstDash val="solid"/>
              <a:round/>
              <a:headEnd type="none" w="med" len="med"/>
              <a:tailEnd type="triangle" w="med" len="med"/>
            </a:ln>
          </p:spPr>
        </p:cxnSp>
        <p:sp useBgFill="1">
          <p:nvSpPr>
            <p:cNvPr id="5576" name="Text Box 13"/>
            <p:cNvSpPr/>
            <p:nvPr>
              <p:custDataLst>
                <p:tags r:id="rId10"/>
              </p:custDataLst>
            </p:nvPr>
          </p:nvSpPr>
          <p:spPr>
            <a:xfrm>
              <a:off x="1020" y="1328"/>
              <a:ext cx="650" cy="251"/>
            </a:xfrm>
            <a:prstGeom prst="rect">
              <a:avLst/>
            </a:prstGeom>
            <a:ln w="9525" cap="flat" cmpd="sng">
              <a:solidFill>
                <a:srgbClr val="000000"/>
              </a:solidFill>
              <a:prstDash val="solid"/>
              <a:miter/>
              <a:headEnd type="none" w="med" len="med"/>
              <a:tailEnd type="none" w="med" len="med"/>
            </a:ln>
          </p:spPr>
          <p:txBody>
            <a:bodyPr anchor="ctr" anchorCtr="0">
              <a:spAutoFit/>
            </a:bodyPr>
            <a:lstStyle/>
            <a:p>
              <a:pPr algn="ctr" eaLnBrk="0" hangingPunct="0">
                <a:spcBef>
                  <a:spcPct val="50000"/>
                </a:spcBef>
              </a:pPr>
              <a:r>
                <a:rPr lang="en-US" altLang="zh-CN" sz="2000">
                  <a:latin typeface="微软雅黑" charset="0"/>
                  <a:ea typeface="微软雅黑" charset="0"/>
                </a:rPr>
                <a:t>expr1</a:t>
              </a:r>
            </a:p>
          </p:txBody>
        </p:sp>
        <p:cxnSp>
          <p:nvCxnSpPr>
            <p:cNvPr id="5577" name="Line 14"/>
            <p:cNvCxnSpPr/>
            <p:nvPr>
              <p:custDataLst>
                <p:tags r:id="rId11"/>
              </p:custDataLst>
            </p:nvPr>
          </p:nvCxnSpPr>
          <p:spPr>
            <a:xfrm>
              <a:off x="1296" y="3024"/>
              <a:ext cx="0" cy="240"/>
            </a:xfrm>
            <a:prstGeom prst="line">
              <a:avLst/>
            </a:prstGeom>
            <a:ln w="9525" cap="flat" cmpd="sng">
              <a:solidFill>
                <a:srgbClr val="000000"/>
              </a:solidFill>
              <a:prstDash val="solid"/>
              <a:round/>
              <a:headEnd type="none" w="med" len="med"/>
              <a:tailEnd type="triangle" w="med" len="med"/>
            </a:ln>
          </p:spPr>
        </p:cxnSp>
        <p:sp useBgFill="1">
          <p:nvSpPr>
            <p:cNvPr id="5578" name="Text Box 15"/>
            <p:cNvSpPr/>
            <p:nvPr>
              <p:custDataLst>
                <p:tags r:id="rId12"/>
              </p:custDataLst>
            </p:nvPr>
          </p:nvSpPr>
          <p:spPr>
            <a:xfrm>
              <a:off x="960" y="3266"/>
              <a:ext cx="650" cy="251"/>
            </a:xfrm>
            <a:prstGeom prst="rect">
              <a:avLst/>
            </a:prstGeom>
            <a:ln w="9525" cap="flat" cmpd="sng">
              <a:solidFill>
                <a:srgbClr val="000000"/>
              </a:solidFill>
              <a:prstDash val="solid"/>
              <a:miter/>
              <a:headEnd type="none" w="med" len="med"/>
              <a:tailEnd type="none" w="med" len="med"/>
            </a:ln>
          </p:spPr>
          <p:txBody>
            <a:bodyPr anchor="ctr" anchorCtr="0">
              <a:spAutoFit/>
            </a:bodyPr>
            <a:lstStyle/>
            <a:p>
              <a:pPr algn="ctr" eaLnBrk="0" hangingPunct="0">
                <a:spcBef>
                  <a:spcPct val="50000"/>
                </a:spcBef>
              </a:pPr>
              <a:r>
                <a:rPr lang="en-US" altLang="zh-CN" sz="2000">
                  <a:latin typeface="微软雅黑" charset="0"/>
                  <a:ea typeface="微软雅黑" charset="0"/>
                </a:rPr>
                <a:t>expr3</a:t>
              </a:r>
            </a:p>
          </p:txBody>
        </p:sp>
        <p:cxnSp>
          <p:nvCxnSpPr>
            <p:cNvPr id="5579" name="Line 16"/>
            <p:cNvCxnSpPr/>
            <p:nvPr>
              <p:custDataLst>
                <p:tags r:id="rId13"/>
              </p:custDataLst>
            </p:nvPr>
          </p:nvCxnSpPr>
          <p:spPr>
            <a:xfrm>
              <a:off x="1296" y="3504"/>
              <a:ext cx="0" cy="240"/>
            </a:xfrm>
            <a:prstGeom prst="line">
              <a:avLst/>
            </a:prstGeom>
            <a:ln w="9525" cap="flat" cmpd="sng">
              <a:solidFill>
                <a:srgbClr val="000000"/>
              </a:solidFill>
              <a:prstDash val="solid"/>
              <a:round/>
              <a:headEnd type="none" w="med" len="med"/>
              <a:tailEnd type="none" w="med" len="med"/>
            </a:ln>
          </p:spPr>
        </p:cxnSp>
        <p:cxnSp>
          <p:nvCxnSpPr>
            <p:cNvPr id="5580" name="Line 17"/>
            <p:cNvCxnSpPr/>
            <p:nvPr>
              <p:custDataLst>
                <p:tags r:id="rId14"/>
              </p:custDataLst>
            </p:nvPr>
          </p:nvCxnSpPr>
          <p:spPr>
            <a:xfrm flipH="1">
              <a:off x="576" y="3744"/>
              <a:ext cx="720" cy="0"/>
            </a:xfrm>
            <a:prstGeom prst="line">
              <a:avLst/>
            </a:prstGeom>
            <a:ln w="9525" cap="flat" cmpd="sng">
              <a:solidFill>
                <a:srgbClr val="000000"/>
              </a:solidFill>
              <a:prstDash val="solid"/>
              <a:round/>
              <a:headEnd type="none" w="med" len="med"/>
              <a:tailEnd type="none" w="med" len="med"/>
            </a:ln>
          </p:spPr>
        </p:cxnSp>
        <p:cxnSp>
          <p:nvCxnSpPr>
            <p:cNvPr id="5581" name="Line 18"/>
            <p:cNvCxnSpPr/>
            <p:nvPr>
              <p:custDataLst>
                <p:tags r:id="rId15"/>
              </p:custDataLst>
            </p:nvPr>
          </p:nvCxnSpPr>
          <p:spPr>
            <a:xfrm flipH="1">
              <a:off x="1296" y="3888"/>
              <a:ext cx="768" cy="0"/>
            </a:xfrm>
            <a:prstGeom prst="line">
              <a:avLst/>
            </a:prstGeom>
            <a:ln w="9525" cap="flat" cmpd="sng">
              <a:solidFill>
                <a:srgbClr val="000000"/>
              </a:solidFill>
              <a:prstDash val="solid"/>
              <a:round/>
              <a:headEnd type="none" w="med" len="med"/>
              <a:tailEnd type="none" w="med" len="med"/>
            </a:ln>
          </p:spPr>
        </p:cxnSp>
        <p:cxnSp>
          <p:nvCxnSpPr>
            <p:cNvPr id="5582" name="Line 19"/>
            <p:cNvCxnSpPr/>
            <p:nvPr>
              <p:custDataLst>
                <p:tags r:id="rId16"/>
              </p:custDataLst>
            </p:nvPr>
          </p:nvCxnSpPr>
          <p:spPr>
            <a:xfrm>
              <a:off x="1308" y="1566"/>
              <a:ext cx="0" cy="240"/>
            </a:xfrm>
            <a:prstGeom prst="line">
              <a:avLst/>
            </a:prstGeom>
            <a:ln w="9525" cap="flat" cmpd="sng">
              <a:solidFill>
                <a:srgbClr val="000000"/>
              </a:solidFill>
              <a:prstDash val="solid"/>
              <a:round/>
              <a:headEnd type="none" w="med" len="med"/>
              <a:tailEnd type="triangle" w="med" len="med"/>
            </a:ln>
          </p:spPr>
        </p:cxnSp>
        <p:cxnSp>
          <p:nvCxnSpPr>
            <p:cNvPr id="5583" name="Line 20"/>
            <p:cNvCxnSpPr/>
            <p:nvPr>
              <p:custDataLst>
                <p:tags r:id="rId17"/>
              </p:custDataLst>
            </p:nvPr>
          </p:nvCxnSpPr>
          <p:spPr>
            <a:xfrm flipH="1">
              <a:off x="576" y="1663"/>
              <a:ext cx="7" cy="2081"/>
            </a:xfrm>
            <a:prstGeom prst="line">
              <a:avLst/>
            </a:prstGeom>
            <a:ln w="9525" cap="flat" cmpd="sng">
              <a:solidFill>
                <a:srgbClr val="000000"/>
              </a:solidFill>
              <a:prstDash val="solid"/>
              <a:round/>
              <a:headEnd type="none" w="med" len="med"/>
              <a:tailEnd type="none" w="med" len="med"/>
            </a:ln>
          </p:spPr>
        </p:cxnSp>
        <p:cxnSp>
          <p:nvCxnSpPr>
            <p:cNvPr id="5584" name="Line 21"/>
            <p:cNvCxnSpPr/>
            <p:nvPr>
              <p:custDataLst>
                <p:tags r:id="rId18"/>
              </p:custDataLst>
            </p:nvPr>
          </p:nvCxnSpPr>
          <p:spPr>
            <a:xfrm flipH="1">
              <a:off x="2064" y="1936"/>
              <a:ext cx="16" cy="1952"/>
            </a:xfrm>
            <a:prstGeom prst="line">
              <a:avLst/>
            </a:prstGeom>
            <a:ln w="9525" cap="flat" cmpd="sng">
              <a:solidFill>
                <a:srgbClr val="000000"/>
              </a:solidFill>
              <a:prstDash val="solid"/>
              <a:round/>
              <a:headEnd type="none" w="med" len="med"/>
              <a:tailEnd type="none" w="med" len="med"/>
            </a:ln>
          </p:spPr>
        </p:cxnSp>
        <p:cxnSp>
          <p:nvCxnSpPr>
            <p:cNvPr id="5585" name="Line 22"/>
            <p:cNvCxnSpPr/>
            <p:nvPr>
              <p:custDataLst>
                <p:tags r:id="rId19"/>
              </p:custDataLst>
            </p:nvPr>
          </p:nvCxnSpPr>
          <p:spPr>
            <a:xfrm>
              <a:off x="1536" y="2707"/>
              <a:ext cx="528" cy="0"/>
            </a:xfrm>
            <a:prstGeom prst="line">
              <a:avLst/>
            </a:prstGeom>
            <a:ln w="9525" cap="flat" cmpd="sng">
              <a:solidFill>
                <a:srgbClr val="000000"/>
              </a:solidFill>
              <a:prstDash val="solid"/>
              <a:round/>
              <a:headEnd type="none" w="med" len="med"/>
              <a:tailEnd type="triangle" w="med" len="med"/>
            </a:ln>
          </p:spPr>
        </p:cxn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childTnLst>
                                    <p:set>
                                      <p:cBhvr additive="base">
                                        <p:cTn id="11" dur="1" fill="hold">
                                          <p:stCondLst>
                                            <p:cond delay="0"/>
                                          </p:stCondLst>
                                        </p:cTn>
                                        <p:tgtEl>
                                          <p:spTgt spid="5530"/>
                                        </p:tgtEl>
                                        <p:attrNameLst>
                                          <p:attrName>style.visibility</p:attrName>
                                        </p:attrNameLst>
                                      </p:cBhvr>
                                      <p:to>
                                        <p:strVal val="visible"/>
                                      </p:to>
                                    </p:set>
                                    <p:animEffect transition="in" filter="box(out)">
                                      <p:cBhvr additive="base">
                                        <p:cTn id="12" dur="500" fill="hold"/>
                                        <p:tgtEl>
                                          <p:spTgt spid="55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childTnLst>
                                    <p:set>
                                      <p:cBhvr additive="base">
                                        <p:cTn id="16" dur="1" fill="hold">
                                          <p:stCondLst>
                                            <p:cond delay="0"/>
                                          </p:stCondLst>
                                        </p:cTn>
                                        <p:tgtEl>
                                          <p:spTgt spid="5547"/>
                                        </p:tgtEl>
                                        <p:attrNameLst>
                                          <p:attrName>style.visibility</p:attrName>
                                        </p:attrNameLst>
                                      </p:cBhvr>
                                      <p:to>
                                        <p:strVal val="visible"/>
                                      </p:to>
                                    </p:set>
                                    <p:animEffect transition="in" filter="box(out)">
                                      <p:cBhvr additive="base">
                                        <p:cTn id="17" dur="500" fill="hold"/>
                                        <p:tgtEl>
                                          <p:spTgt spid="554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childTnLst>
                                    <p:set>
                                      <p:cBhvr additive="base">
                                        <p:cTn id="21" dur="1" fill="hold">
                                          <p:stCondLst>
                                            <p:cond delay="0"/>
                                          </p:stCondLst>
                                        </p:cTn>
                                        <p:tgtEl>
                                          <p:spTgt spid="5565"/>
                                        </p:tgtEl>
                                        <p:attrNameLst>
                                          <p:attrName>style.visibility</p:attrName>
                                        </p:attrNameLst>
                                      </p:cBhvr>
                                      <p:to>
                                        <p:strVal val="visible"/>
                                      </p:to>
                                    </p:set>
                                    <p:animEffect transition="in" filter="box(out)">
                                      <p:cBhvr additive="base">
                                        <p:cTn id="22" dur="500" fill="hold"/>
                                        <p:tgtEl>
                                          <p:spTgt spid="5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type="subTitle" idx="4294967295"/>
          </p:nvPr>
        </p:nvSpPr>
        <p:spPr>
          <a:xfrm>
            <a:off x="447040" y="610870"/>
            <a:ext cx="8335010" cy="2797810"/>
          </a:xfrm>
        </p:spPr>
        <p:txBody>
          <a:bodyPr/>
          <a:lstStyle/>
          <a:p>
            <a:pPr eaLnBrk="1" hangingPunct="1">
              <a:lnSpc>
                <a:spcPct val="120000"/>
              </a:lnSpc>
              <a:spcBef>
                <a:spcPct val="50000"/>
              </a:spcBef>
            </a:pPr>
            <a:r>
              <a:rPr lang="en-US" altLang="zh-CN" sz="4000">
                <a:solidFill>
                  <a:srgbClr val="0F6F3F"/>
                </a:solidFill>
                <a:effectLst>
                  <a:outerShdw blurRad="38100" dist="38100" dir="2700000" algn="tl">
                    <a:srgbClr val="000000">
                      <a:alpha val="43137"/>
                    </a:srgbClr>
                  </a:outerShdw>
                </a:effectLst>
                <a:latin typeface="微软雅黑" charset="0"/>
                <a:ea typeface="微软雅黑" charset="0"/>
                <a:cs typeface="微软雅黑" charset="0"/>
              </a:rPr>
              <a:t>break语句</a:t>
            </a:r>
          </a:p>
        </p:txBody>
      </p:sp>
      <p:sp>
        <p:nvSpPr>
          <p:cNvPr id="5" name="Rectangle 2"/>
          <p:cNvSpPr>
            <a:spLocks noChangeArrowheads="1"/>
          </p:cNvSpPr>
          <p:nvPr/>
        </p:nvSpPr>
        <p:spPr bwMode="auto">
          <a:xfrm>
            <a:off x="3522663" y="115888"/>
            <a:ext cx="48656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break</a:t>
            </a:r>
            <a:r>
              <a:rPr lang="zh-CN" altLang="en-US" sz="2500">
                <a:solidFill>
                  <a:srgbClr val="800000"/>
                </a:solidFill>
                <a:latin typeface="微软雅黑" charset="0"/>
                <a:ea typeface="微软雅黑" charset="0"/>
                <a:cs typeface="微软雅黑" charset="0"/>
              </a:rPr>
              <a:t>语句和</a:t>
            </a:r>
            <a:r>
              <a:rPr lang="en-US" altLang="zh-CN" sz="2500">
                <a:solidFill>
                  <a:srgbClr val="800000"/>
                </a:solidFill>
                <a:latin typeface="微软雅黑" charset="0"/>
                <a:ea typeface="微软雅黑" charset="0"/>
                <a:cs typeface="微软雅黑" charset="0"/>
              </a:rPr>
              <a:t>continue</a:t>
            </a:r>
            <a:r>
              <a:rPr lang="zh-CN" altLang="en-US" sz="2500">
                <a:solidFill>
                  <a:srgbClr val="800000"/>
                </a:solidFill>
                <a:latin typeface="微软雅黑" charset="0"/>
                <a:ea typeface="微软雅黑" charset="0"/>
                <a:cs typeface="微软雅黑" charset="0"/>
              </a:rPr>
              <a:t>语句</a:t>
            </a:r>
          </a:p>
        </p:txBody>
      </p:sp>
      <p:sp>
        <p:nvSpPr>
          <p:cNvPr id="6" name="Rectangle 3"/>
          <p:cNvSpPr txBox="1">
            <a:spLocks noChangeArrowheads="1"/>
          </p:cNvSpPr>
          <p:nvPr/>
        </p:nvSpPr>
        <p:spPr bwMode="auto">
          <a:xfrm>
            <a:off x="755650" y="1556068"/>
            <a:ext cx="8250238"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514350" indent="-171450" defTabSz="68580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857250" indent="-171450" defTabSz="6858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200150" indent="-171450" defTabSz="6858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1543050" indent="-171450" defTabSz="6858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0002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4574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29146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3718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50000"/>
              </a:spcBef>
              <a:buFont typeface="Wingdings" panose="05000000000000000000" pitchFamily="2" charset="2"/>
              <a:buNone/>
            </a:pPr>
            <a:r>
              <a:rPr kumimoji="0" lang="zh-CN" altLang="en-US" sz="2800" b="0" dirty="0">
                <a:latin typeface="微软雅黑" charset="0"/>
                <a:ea typeface="微软雅黑" charset="0"/>
                <a:cs typeface="微软雅黑" charset="0"/>
              </a:rPr>
              <a:t>计算并输出</a:t>
            </a:r>
            <a:r>
              <a:rPr kumimoji="0" lang="en-US" altLang="zh-CN" sz="2800" b="0" dirty="0">
                <a:latin typeface="微软雅黑" charset="0"/>
                <a:ea typeface="微软雅黑" charset="0"/>
                <a:cs typeface="微软雅黑" charset="0"/>
              </a:rPr>
              <a:t>r=1~10</a:t>
            </a:r>
            <a:r>
              <a:rPr kumimoji="0" lang="zh-CN" altLang="en-US" sz="2800" b="0" dirty="0">
                <a:latin typeface="微软雅黑" charset="0"/>
                <a:ea typeface="微软雅黑" charset="0"/>
                <a:cs typeface="微软雅黑" charset="0"/>
              </a:rPr>
              <a:t>中面积不大于</a:t>
            </a:r>
            <a:r>
              <a:rPr kumimoji="0" lang="en-US" altLang="zh-CN" sz="2800" b="0" dirty="0">
                <a:latin typeface="微软雅黑" charset="0"/>
                <a:ea typeface="微软雅黑" charset="0"/>
                <a:cs typeface="微软雅黑" charset="0"/>
              </a:rPr>
              <a:t>100</a:t>
            </a:r>
            <a:r>
              <a:rPr kumimoji="0" lang="zh-CN" altLang="en-US" sz="2800" b="0" dirty="0">
                <a:latin typeface="微软雅黑" charset="0"/>
                <a:ea typeface="微软雅黑" charset="0"/>
                <a:cs typeface="微软雅黑" charset="0"/>
              </a:rPr>
              <a:t>的圆的面积。 </a:t>
            </a:r>
            <a:endParaRPr kumimoji="0" lang="en-US" altLang="zh-CN" sz="2800" b="0" dirty="0">
              <a:latin typeface="微软雅黑" charset="0"/>
              <a:ea typeface="微软雅黑" charset="0"/>
              <a:cs typeface="微软雅黑" charset="0"/>
            </a:endParaRPr>
          </a:p>
        </p:txBody>
      </p:sp>
      <p:sp>
        <p:nvSpPr>
          <p:cNvPr id="7" name="Rectangle 6"/>
          <p:cNvSpPr>
            <a:spLocks noChangeArrowheads="1"/>
          </p:cNvSpPr>
          <p:nvPr/>
        </p:nvSpPr>
        <p:spPr bwMode="auto">
          <a:xfrm>
            <a:off x="36513" y="2203768"/>
            <a:ext cx="5975350" cy="310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lvl="3" eaLnBrk="1" hangingPunct="1"/>
            <a:r>
              <a:rPr kumimoji="0" lang="en-US" altLang="zh-CN" sz="2800" b="0">
                <a:solidFill>
                  <a:srgbClr val="000000"/>
                </a:solidFill>
                <a:latin typeface="微软雅黑" charset="0"/>
                <a:ea typeface="微软雅黑" charset="0"/>
                <a:cs typeface="微软雅黑" charset="0"/>
              </a:rPr>
              <a:t>for(r=1;r&lt;=10;r++)</a:t>
            </a:r>
          </a:p>
          <a:p>
            <a:pPr lvl="3" eaLnBrk="1" hangingPunct="1"/>
            <a:r>
              <a:rPr kumimoji="0" lang="en-US" altLang="zh-CN" sz="2800" b="0">
                <a:solidFill>
                  <a:srgbClr val="000000"/>
                </a:solidFill>
                <a:latin typeface="微软雅黑" charset="0"/>
                <a:ea typeface="微软雅黑" charset="0"/>
                <a:cs typeface="微软雅黑" charset="0"/>
              </a:rPr>
              <a:t>{</a:t>
            </a:r>
          </a:p>
          <a:p>
            <a:pPr lvl="3" eaLnBrk="1" hangingPunct="1"/>
            <a:r>
              <a:rPr kumimoji="0" lang="en-US" altLang="zh-CN" sz="2800" b="0">
                <a:solidFill>
                  <a:srgbClr val="000000"/>
                </a:solidFill>
                <a:latin typeface="微软雅黑" charset="0"/>
                <a:ea typeface="微软雅黑" charset="0"/>
                <a:cs typeface="微软雅黑" charset="0"/>
              </a:rPr>
              <a:t>    area=PI*r*r;</a:t>
            </a:r>
          </a:p>
          <a:p>
            <a:pPr lvl="3" eaLnBrk="1" hangingPunct="1"/>
            <a:r>
              <a:rPr kumimoji="0" lang="en-US" altLang="zh-CN" sz="2800" b="0">
                <a:solidFill>
                  <a:srgbClr val="000000"/>
                </a:solidFill>
                <a:latin typeface="微软雅黑" charset="0"/>
                <a:ea typeface="微软雅黑" charset="0"/>
                <a:cs typeface="微软雅黑" charset="0"/>
              </a:rPr>
              <a:t>    if</a:t>
            </a:r>
            <a:r>
              <a:rPr kumimoji="0" lang="zh-CN" altLang="en-US" sz="2800" b="0">
                <a:solidFill>
                  <a:srgbClr val="000000"/>
                </a:solidFill>
                <a:latin typeface="微软雅黑" charset="0"/>
                <a:ea typeface="微软雅黑" charset="0"/>
                <a:cs typeface="微软雅黑" charset="0"/>
              </a:rPr>
              <a:t>（</a:t>
            </a:r>
            <a:r>
              <a:rPr kumimoji="0" lang="en-US" altLang="zh-CN" sz="2800" b="0">
                <a:solidFill>
                  <a:srgbClr val="000000"/>
                </a:solidFill>
                <a:latin typeface="微软雅黑" charset="0"/>
                <a:ea typeface="微软雅黑" charset="0"/>
                <a:cs typeface="微软雅黑" charset="0"/>
              </a:rPr>
              <a:t>area&gt;100) </a:t>
            </a:r>
          </a:p>
          <a:p>
            <a:pPr lvl="3" eaLnBrk="1" hangingPunct="1"/>
            <a:r>
              <a:rPr kumimoji="0" lang="en-US" altLang="zh-CN" sz="2800" b="0">
                <a:solidFill>
                  <a:srgbClr val="000000"/>
                </a:solidFill>
                <a:latin typeface="微软雅黑" charset="0"/>
                <a:ea typeface="微软雅黑" charset="0"/>
                <a:cs typeface="微软雅黑" charset="0"/>
              </a:rPr>
              <a:t>	    </a:t>
            </a:r>
            <a:r>
              <a:rPr lang="en-US" altLang="zh-CN" sz="2400" b="0">
                <a:solidFill>
                  <a:srgbClr val="00B050"/>
                </a:solidFill>
                <a:latin typeface="微软雅黑" charset="0"/>
                <a:ea typeface="微软雅黑" charset="0"/>
                <a:cs typeface="微软雅黑" charset="0"/>
              </a:rPr>
              <a:t>break</a:t>
            </a:r>
            <a:r>
              <a:rPr kumimoji="0" lang="zh-CN" altLang="en-US" sz="2800" b="0">
                <a:solidFill>
                  <a:srgbClr val="000000"/>
                </a:solidFill>
                <a:latin typeface="微软雅黑" charset="0"/>
                <a:ea typeface="微软雅黑" charset="0"/>
                <a:cs typeface="微软雅黑" charset="0"/>
              </a:rPr>
              <a:t>；</a:t>
            </a:r>
          </a:p>
          <a:p>
            <a:pPr lvl="3" eaLnBrk="1" hangingPunct="1"/>
            <a:r>
              <a:rPr kumimoji="0" lang="zh-CN" altLang="en-US" sz="2800" b="0">
                <a:solidFill>
                  <a:srgbClr val="000000"/>
                </a:solidFill>
                <a:latin typeface="微软雅黑" charset="0"/>
                <a:ea typeface="微软雅黑" charset="0"/>
                <a:cs typeface="微软雅黑" charset="0"/>
              </a:rPr>
              <a:t>    </a:t>
            </a:r>
            <a:r>
              <a:rPr kumimoji="0" lang="en-US" altLang="zh-CN" sz="2800" b="0">
                <a:solidFill>
                  <a:srgbClr val="000000"/>
                </a:solidFill>
                <a:latin typeface="微软雅黑" charset="0"/>
                <a:ea typeface="微软雅黑" charset="0"/>
                <a:cs typeface="微软雅黑" charset="0"/>
              </a:rPr>
              <a:t>printf("%f",area);</a:t>
            </a:r>
          </a:p>
          <a:p>
            <a:pPr lvl="3" eaLnBrk="1" hangingPunct="1"/>
            <a:r>
              <a:rPr kumimoji="0" lang="en-US" altLang="zh-CN" sz="2800" b="0">
                <a:solidFill>
                  <a:srgbClr val="000000"/>
                </a:solidFill>
                <a:latin typeface="微软雅黑" charset="0"/>
                <a:ea typeface="微软雅黑" charset="0"/>
                <a:cs typeface="微软雅黑" charset="0"/>
              </a:rPr>
              <a:t>}</a:t>
            </a:r>
            <a:endParaRPr kumimoji="0" lang="zh-CN" altLang="en-US" sz="2800" b="0">
              <a:solidFill>
                <a:srgbClr val="000000"/>
              </a:solidFill>
              <a:latin typeface="微软雅黑" charset="0"/>
              <a:ea typeface="微软雅黑" charset="0"/>
              <a:cs typeface="微软雅黑" charset="0"/>
            </a:endParaRPr>
          </a:p>
        </p:txBody>
      </p:sp>
      <p:sp>
        <p:nvSpPr>
          <p:cNvPr id="8" name="TextBox 4"/>
          <p:cNvSpPr txBox="1">
            <a:spLocks noChangeArrowheads="1"/>
          </p:cNvSpPr>
          <p:nvPr/>
        </p:nvSpPr>
        <p:spPr bwMode="auto">
          <a:xfrm>
            <a:off x="971550" y="5372735"/>
            <a:ext cx="6932295" cy="953135"/>
          </a:xfrm>
          <a:prstGeom prst="rect">
            <a:avLst/>
          </a:prstGeom>
          <a:solidFill>
            <a:srgbClr val="FFCCFF"/>
          </a:solidFill>
          <a:ln w="38100">
            <a:solidFill>
              <a:srgbClr val="FF0000"/>
            </a:solidFill>
            <a:miter lim="800000"/>
          </a:ln>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800">
                <a:solidFill>
                  <a:srgbClr val="0000CC"/>
                </a:solidFill>
                <a:latin typeface="微软雅黑" charset="0"/>
                <a:ea typeface="微软雅黑" charset="0"/>
                <a:cs typeface="微软雅黑" charset="0"/>
              </a:rPr>
              <a:t>注意：</a:t>
            </a:r>
            <a:r>
              <a:rPr lang="en-US" altLang="zh-CN" sz="2800">
                <a:solidFill>
                  <a:srgbClr val="0000CC"/>
                </a:solidFill>
                <a:latin typeface="微软雅黑" charset="0"/>
                <a:ea typeface="微软雅黑" charset="0"/>
                <a:cs typeface="微软雅黑" charset="0"/>
              </a:rPr>
              <a:t>break</a:t>
            </a:r>
            <a:r>
              <a:rPr lang="zh-CN" altLang="zh-CN" sz="2800">
                <a:solidFill>
                  <a:srgbClr val="0000CC"/>
                </a:solidFill>
                <a:latin typeface="微软雅黑" charset="0"/>
                <a:ea typeface="微软雅黑" charset="0"/>
                <a:cs typeface="微软雅黑" charset="0"/>
              </a:rPr>
              <a:t>只能用于循环语句</a:t>
            </a:r>
            <a:r>
              <a:rPr lang="zh-CN" altLang="en-US" sz="2800">
                <a:solidFill>
                  <a:srgbClr val="0000CC"/>
                </a:solidFill>
                <a:latin typeface="微软雅黑" charset="0"/>
                <a:ea typeface="微软雅黑" charset="0"/>
                <a:cs typeface="微软雅黑" charset="0"/>
              </a:rPr>
              <a:t>或</a:t>
            </a:r>
            <a:r>
              <a:rPr lang="en-US" altLang="zh-CN" sz="2800">
                <a:solidFill>
                  <a:srgbClr val="0000CC"/>
                </a:solidFill>
                <a:latin typeface="微软雅黑" charset="0"/>
                <a:ea typeface="微软雅黑" charset="0"/>
                <a:cs typeface="微软雅黑" charset="0"/>
              </a:rPr>
              <a:t>switch</a:t>
            </a:r>
            <a:r>
              <a:rPr lang="zh-CN" altLang="zh-CN" sz="2800">
                <a:solidFill>
                  <a:srgbClr val="0000CC"/>
                </a:solidFill>
                <a:latin typeface="微软雅黑" charset="0"/>
                <a:ea typeface="微软雅黑" charset="0"/>
                <a:cs typeface="微软雅黑" charset="0"/>
              </a:rPr>
              <a:t>语句之中，不能</a:t>
            </a:r>
            <a:r>
              <a:rPr lang="zh-CN" altLang="en-US" sz="2800">
                <a:solidFill>
                  <a:srgbClr val="0000CC"/>
                </a:solidFill>
                <a:latin typeface="微软雅黑" charset="0"/>
                <a:ea typeface="微软雅黑" charset="0"/>
                <a:cs typeface="微软雅黑" charset="0"/>
              </a:rPr>
              <a:t>单独</a:t>
            </a:r>
            <a:r>
              <a:rPr lang="zh-CN" altLang="zh-CN" sz="2800">
                <a:solidFill>
                  <a:srgbClr val="0000CC"/>
                </a:solidFill>
                <a:latin typeface="微软雅黑" charset="0"/>
                <a:ea typeface="微软雅黑" charset="0"/>
                <a:cs typeface="微软雅黑" charset="0"/>
              </a:rPr>
              <a:t>使用</a:t>
            </a:r>
            <a:endParaRPr lang="zh-CN" altLang="en-US" sz="2800">
              <a:solidFill>
                <a:srgbClr val="0000CC"/>
              </a:solidFill>
              <a:latin typeface="微软雅黑" charset="0"/>
              <a:ea typeface="微软雅黑" charset="0"/>
              <a:cs typeface="微软雅黑" charset="0"/>
            </a:endParaRPr>
          </a:p>
        </p:txBody>
      </p:sp>
      <p:sp>
        <p:nvSpPr>
          <p:cNvPr id="9" name="矩形 8"/>
          <p:cNvSpPr>
            <a:spLocks noChangeArrowheads="1"/>
          </p:cNvSpPr>
          <p:nvPr/>
        </p:nvSpPr>
        <p:spPr bwMode="auto">
          <a:xfrm>
            <a:off x="2308860" y="3860800"/>
            <a:ext cx="1214120" cy="526415"/>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P spid="8" grpId="0" bldLvl="0" animBg="1"/>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Grp="1" noChangeArrowheads="1"/>
          </p:cNvSpPr>
          <p:nvPr>
            <p:ph type="subTitle" idx="4294967295"/>
          </p:nvPr>
        </p:nvSpPr>
        <p:spPr>
          <a:xfrm>
            <a:off x="394970" y="620395"/>
            <a:ext cx="8455660" cy="1750060"/>
          </a:xfrm>
        </p:spPr>
        <p:txBody>
          <a:bodyPr/>
          <a:lstStyle/>
          <a:p>
            <a:pPr>
              <a:lnSpc>
                <a:spcPct val="120000"/>
              </a:lnSpc>
            </a:pPr>
            <a:r>
              <a:rPr lang="en-US" altLang="zh-CN" sz="4000">
                <a:solidFill>
                  <a:srgbClr val="0F6F3F"/>
                </a:solidFill>
                <a:effectLst>
                  <a:outerShdw blurRad="38100" dist="38100" dir="2700000" algn="tl">
                    <a:srgbClr val="000000">
                      <a:alpha val="43137"/>
                    </a:srgbClr>
                  </a:outerShdw>
                </a:effectLst>
                <a:latin typeface="微软雅黑" charset="0"/>
                <a:ea typeface="微软雅黑" charset="0"/>
                <a:cs typeface="微软雅黑" charset="0"/>
              </a:rPr>
              <a:t>continue语句</a:t>
            </a:r>
            <a:r>
              <a:rPr lang="zh-CN" altLang="en-US" sz="2800" dirty="0">
                <a:latin typeface="微软雅黑" charset="0"/>
                <a:ea typeface="微软雅黑" charset="0"/>
                <a:cs typeface="微软雅黑" charset="0"/>
              </a:rPr>
              <a:t>：</a:t>
            </a:r>
            <a:r>
              <a:rPr lang="zh-CN" altLang="zh-CN" sz="2800" dirty="0">
                <a:latin typeface="微软雅黑" charset="0"/>
                <a:ea typeface="微软雅黑" charset="0"/>
                <a:cs typeface="微软雅黑" charset="0"/>
              </a:rPr>
              <a:t>提前结束</a:t>
            </a:r>
            <a:r>
              <a:rPr lang="zh-CN" altLang="zh-CN" sz="2800" dirty="0">
                <a:solidFill>
                  <a:srgbClr val="FF0000"/>
                </a:solidFill>
                <a:effectLst>
                  <a:outerShdw blurRad="38100" dist="38100" dir="2700000" algn="tl">
                    <a:srgbClr val="C0C0C0"/>
                  </a:outerShdw>
                </a:effectLst>
                <a:latin typeface="微软雅黑" charset="0"/>
                <a:ea typeface="微软雅黑" charset="0"/>
                <a:cs typeface="微软雅黑" charset="0"/>
              </a:rPr>
              <a:t>本次</a:t>
            </a:r>
            <a:r>
              <a:rPr lang="zh-CN" altLang="zh-CN" sz="2800" dirty="0">
                <a:latin typeface="微软雅黑" charset="0"/>
                <a:ea typeface="微软雅黑" charset="0"/>
                <a:cs typeface="微软雅黑" charset="0"/>
              </a:rPr>
              <a:t>循环，即跳</a:t>
            </a:r>
            <a:r>
              <a:rPr lang="zh-CN" altLang="zh-CN" sz="2800" dirty="0" smtClean="0">
                <a:latin typeface="微软雅黑" charset="0"/>
                <a:ea typeface="微软雅黑" charset="0"/>
                <a:cs typeface="微软雅黑" charset="0"/>
              </a:rPr>
              <a:t>过</a:t>
            </a:r>
            <a:r>
              <a:rPr lang="zh-CN" altLang="en-US" sz="2800" dirty="0" smtClean="0">
                <a:latin typeface="微软雅黑" charset="0"/>
                <a:ea typeface="微软雅黑" charset="0"/>
                <a:cs typeface="微软雅黑" charset="0"/>
              </a:rPr>
              <a:t>本轮循环体剩余</a:t>
            </a:r>
            <a:r>
              <a:rPr lang="zh-CN" altLang="zh-CN" sz="2800" dirty="0" smtClean="0">
                <a:latin typeface="微软雅黑" charset="0"/>
                <a:ea typeface="微软雅黑" charset="0"/>
                <a:cs typeface="微软雅黑" charset="0"/>
              </a:rPr>
              <a:t>语句</a:t>
            </a:r>
            <a:r>
              <a:rPr lang="zh-CN" altLang="en-US" sz="2800" dirty="0" smtClean="0">
                <a:latin typeface="微软雅黑" charset="0"/>
                <a:ea typeface="微软雅黑" charset="0"/>
                <a:cs typeface="微软雅黑" charset="0"/>
              </a:rPr>
              <a:t>，进入下一轮循环（</a:t>
            </a:r>
            <a:r>
              <a:rPr lang="en-US" altLang="zh-CN" sz="2800" dirty="0" smtClean="0">
                <a:latin typeface="微软雅黑" charset="0"/>
                <a:ea typeface="微软雅黑" charset="0"/>
                <a:cs typeface="微软雅黑" charset="0"/>
              </a:rPr>
              <a:t>for</a:t>
            </a:r>
            <a:r>
              <a:rPr lang="zh-CN" altLang="en-US" sz="2800" dirty="0" smtClean="0">
                <a:latin typeface="微软雅黑" charset="0"/>
                <a:ea typeface="微软雅黑" charset="0"/>
                <a:cs typeface="微软雅黑" charset="0"/>
              </a:rPr>
              <a:t>语句转至表达式</a:t>
            </a:r>
            <a:r>
              <a:rPr lang="en-US" altLang="zh-CN" sz="2800" dirty="0" smtClean="0">
                <a:latin typeface="微软雅黑" charset="0"/>
                <a:ea typeface="微软雅黑" charset="0"/>
                <a:cs typeface="微软雅黑" charset="0"/>
              </a:rPr>
              <a:t>3</a:t>
            </a:r>
            <a:r>
              <a:rPr lang="zh-CN" altLang="en-US" sz="2800" dirty="0" smtClean="0">
                <a:latin typeface="微软雅黑" charset="0"/>
                <a:ea typeface="微软雅黑" charset="0"/>
                <a:cs typeface="微软雅黑" charset="0"/>
              </a:rPr>
              <a:t>）</a:t>
            </a:r>
            <a:r>
              <a:rPr lang="zh-CN" altLang="zh-CN" sz="2800" dirty="0" smtClean="0">
                <a:latin typeface="微软雅黑" charset="0"/>
                <a:ea typeface="微软雅黑" charset="0"/>
                <a:cs typeface="微软雅黑" charset="0"/>
              </a:rPr>
              <a:t>。</a:t>
            </a:r>
            <a:endParaRPr lang="en-US" altLang="zh-CN" sz="2800" dirty="0">
              <a:latin typeface="微软雅黑" charset="0"/>
              <a:ea typeface="微软雅黑" charset="0"/>
              <a:cs typeface="微软雅黑" charset="0"/>
            </a:endParaRPr>
          </a:p>
        </p:txBody>
      </p:sp>
      <p:sp>
        <p:nvSpPr>
          <p:cNvPr id="4" name="Rectangle 2"/>
          <p:cNvSpPr>
            <a:spLocks noChangeArrowheads="1"/>
          </p:cNvSpPr>
          <p:nvPr/>
        </p:nvSpPr>
        <p:spPr bwMode="auto">
          <a:xfrm>
            <a:off x="3522663" y="115888"/>
            <a:ext cx="48656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break</a:t>
            </a:r>
            <a:r>
              <a:rPr lang="zh-CN" altLang="en-US" sz="2500">
                <a:solidFill>
                  <a:srgbClr val="800000"/>
                </a:solidFill>
                <a:latin typeface="微软雅黑" charset="0"/>
                <a:ea typeface="微软雅黑" charset="0"/>
                <a:cs typeface="微软雅黑" charset="0"/>
              </a:rPr>
              <a:t>语句和</a:t>
            </a:r>
            <a:r>
              <a:rPr lang="en-US" altLang="zh-CN" sz="2500">
                <a:solidFill>
                  <a:srgbClr val="800000"/>
                </a:solidFill>
                <a:latin typeface="微软雅黑" charset="0"/>
                <a:ea typeface="微软雅黑" charset="0"/>
                <a:cs typeface="微软雅黑" charset="0"/>
              </a:rPr>
              <a:t>continue</a:t>
            </a:r>
            <a:r>
              <a:rPr lang="zh-CN" altLang="en-US" sz="2500">
                <a:solidFill>
                  <a:srgbClr val="800000"/>
                </a:solidFill>
                <a:latin typeface="微软雅黑" charset="0"/>
                <a:ea typeface="微软雅黑" charset="0"/>
                <a:cs typeface="微软雅黑" charset="0"/>
              </a:rPr>
              <a:t>语句</a:t>
            </a:r>
          </a:p>
        </p:txBody>
      </p:sp>
      <p:grpSp>
        <p:nvGrpSpPr>
          <p:cNvPr id="5618" name="组合 5617"/>
          <p:cNvGrpSpPr/>
          <p:nvPr/>
        </p:nvGrpSpPr>
        <p:grpSpPr>
          <a:xfrm>
            <a:off x="458936" y="2589530"/>
            <a:ext cx="2453121" cy="3963988"/>
            <a:chOff x="223" y="1584"/>
            <a:chExt cx="1352" cy="2497"/>
          </a:xfrm>
        </p:grpSpPr>
        <p:cxnSp>
          <p:nvCxnSpPr>
            <p:cNvPr id="5619" name="Line 4"/>
            <p:cNvCxnSpPr/>
            <p:nvPr>
              <p:custDataLst>
                <p:tags r:id="rId35"/>
              </p:custDataLst>
            </p:nvPr>
          </p:nvCxnSpPr>
          <p:spPr>
            <a:xfrm>
              <a:off x="854" y="1584"/>
              <a:ext cx="0" cy="304"/>
            </a:xfrm>
            <a:prstGeom prst="line">
              <a:avLst/>
            </a:prstGeom>
            <a:ln w="9525" cap="flat" cmpd="sng">
              <a:solidFill>
                <a:srgbClr val="000000"/>
              </a:solidFill>
              <a:prstDash val="solid"/>
              <a:round/>
              <a:headEnd type="none" w="med" len="med"/>
              <a:tailEnd type="triangle" w="med" len="med"/>
            </a:ln>
          </p:spPr>
        </p:cxnSp>
        <p:sp useBgFill="1">
          <p:nvSpPr>
            <p:cNvPr id="5620" name="AutoShape 5"/>
            <p:cNvSpPr/>
            <p:nvPr>
              <p:custDataLst>
                <p:tags r:id="rId36"/>
              </p:custDataLst>
            </p:nvPr>
          </p:nvSpPr>
          <p:spPr>
            <a:xfrm>
              <a:off x="348" y="1888"/>
              <a:ext cx="985" cy="301"/>
            </a:xfrm>
            <a:prstGeom prst="flowChartDecision">
              <a:avLst/>
            </a:prstGeom>
            <a:ln w="9525" cap="flat" cmpd="sng">
              <a:solidFill>
                <a:srgbClr val="000000"/>
              </a:solidFill>
              <a:prstDash val="solid"/>
              <a:miter/>
              <a:headEnd type="none" w="med" len="med"/>
              <a:tailEnd type="none" w="med" len="med"/>
            </a:ln>
          </p:spPr>
          <p:txBody>
            <a:bodyPr wrap="none" anchor="ctr" anchorCtr="0"/>
            <a:lstStyle/>
            <a:p>
              <a:pPr algn="ctr" eaLnBrk="0" hangingPunct="0"/>
              <a:r>
                <a:rPr lang="en-US" altLang="zh-CN" sz="2000">
                  <a:latin typeface="微软雅黑" charset="0"/>
                  <a:ea typeface="微软雅黑" charset="0"/>
                </a:rPr>
                <a:t>expr</a:t>
              </a:r>
            </a:p>
          </p:txBody>
        </p:sp>
        <p:cxnSp>
          <p:nvCxnSpPr>
            <p:cNvPr id="5621" name="Line 6"/>
            <p:cNvCxnSpPr/>
            <p:nvPr>
              <p:custDataLst>
                <p:tags r:id="rId37"/>
              </p:custDataLst>
            </p:nvPr>
          </p:nvCxnSpPr>
          <p:spPr>
            <a:xfrm>
              <a:off x="854" y="2189"/>
              <a:ext cx="0" cy="273"/>
            </a:xfrm>
            <a:prstGeom prst="line">
              <a:avLst/>
            </a:prstGeom>
            <a:ln w="9525" cap="flat" cmpd="sng">
              <a:solidFill>
                <a:srgbClr val="000000"/>
              </a:solidFill>
              <a:prstDash val="solid"/>
              <a:round/>
              <a:headEnd type="none" w="med" len="med"/>
              <a:tailEnd type="triangle" w="med" len="med"/>
            </a:ln>
          </p:spPr>
        </p:cxnSp>
        <p:sp useBgFill="1">
          <p:nvSpPr>
            <p:cNvPr id="5622" name="Text Box 7"/>
            <p:cNvSpPr/>
            <p:nvPr>
              <p:custDataLst>
                <p:tags r:id="rId38"/>
              </p:custDataLst>
            </p:nvPr>
          </p:nvSpPr>
          <p:spPr>
            <a:xfrm>
              <a:off x="432" y="2451"/>
              <a:ext cx="746" cy="826"/>
            </a:xfrm>
            <a:prstGeom prst="rect">
              <a:avLst/>
            </a:prstGeom>
            <a:ln w="9525" cap="flat" cmpd="sng">
              <a:solidFill>
                <a:srgbClr val="000000"/>
              </a:solidFill>
              <a:prstDash val="solid"/>
              <a:miter/>
              <a:headEnd type="none" w="med" len="med"/>
              <a:tailEnd type="none" w="med" len="med"/>
            </a:ln>
          </p:spPr>
          <p:txBody>
            <a:bodyPr anchor="ctr" anchorCtr="0">
              <a:spAutoFit/>
            </a:bodyPr>
            <a:lstStyle/>
            <a:p>
              <a:pPr algn="ctr" eaLnBrk="0" hangingPunct="0">
                <a:spcBef>
                  <a:spcPct val="50000"/>
                </a:spcBef>
              </a:pPr>
              <a:r>
                <a:rPr lang="en-US" altLang="zh-CN" sz="2000">
                  <a:latin typeface="微软雅黑" charset="0"/>
                  <a:ea typeface="微软雅黑" charset="0"/>
                  <a:cs typeface="微软雅黑" charset="0"/>
                </a:rPr>
                <a:t>……</a:t>
              </a:r>
            </a:p>
            <a:p>
              <a:pPr algn="ctr" eaLnBrk="0" hangingPunct="0">
                <a:spcBef>
                  <a:spcPct val="50000"/>
                </a:spcBef>
              </a:pPr>
              <a:r>
                <a:rPr lang="en-US" altLang="zh-CN" sz="2000" b="1">
                  <a:solidFill>
                    <a:srgbClr val="FF0000"/>
                  </a:solidFill>
                  <a:latin typeface="微软雅黑" charset="0"/>
                  <a:ea typeface="微软雅黑" charset="0"/>
                  <a:cs typeface="微软雅黑" charset="0"/>
                </a:rPr>
                <a:t>continue</a:t>
              </a:r>
              <a:r>
                <a:rPr lang="en-US" altLang="zh-CN" sz="2000">
                  <a:latin typeface="微软雅黑" charset="0"/>
                  <a:ea typeface="微软雅黑" charset="0"/>
                  <a:cs typeface="微软雅黑" charset="0"/>
                </a:rPr>
                <a:t>;</a:t>
              </a:r>
            </a:p>
            <a:p>
              <a:pPr algn="ctr" eaLnBrk="0" hangingPunct="0">
                <a:spcBef>
                  <a:spcPct val="50000"/>
                </a:spcBef>
              </a:pPr>
              <a:r>
                <a:rPr lang="en-US" altLang="zh-CN" sz="2000">
                  <a:latin typeface="微软雅黑" charset="0"/>
                  <a:ea typeface="微软雅黑" charset="0"/>
                  <a:cs typeface="微软雅黑" charset="0"/>
                </a:rPr>
                <a:t>……</a:t>
              </a:r>
            </a:p>
          </p:txBody>
        </p:sp>
        <p:cxnSp>
          <p:nvCxnSpPr>
            <p:cNvPr id="5623" name="Line 8"/>
            <p:cNvCxnSpPr/>
            <p:nvPr>
              <p:custDataLst>
                <p:tags r:id="rId39"/>
              </p:custDataLst>
            </p:nvPr>
          </p:nvCxnSpPr>
          <p:spPr>
            <a:xfrm flipH="1">
              <a:off x="223" y="3519"/>
              <a:ext cx="635" cy="0"/>
            </a:xfrm>
            <a:prstGeom prst="line">
              <a:avLst/>
            </a:prstGeom>
            <a:ln w="9525" cap="flat" cmpd="sng">
              <a:solidFill>
                <a:srgbClr val="000000"/>
              </a:solidFill>
              <a:prstDash val="solid"/>
              <a:round/>
              <a:headEnd type="none" w="med" len="med"/>
              <a:tailEnd type="none" w="med" len="med"/>
            </a:ln>
          </p:spPr>
        </p:cxnSp>
        <p:cxnSp>
          <p:nvCxnSpPr>
            <p:cNvPr id="5624" name="Line 9"/>
            <p:cNvCxnSpPr/>
            <p:nvPr>
              <p:custDataLst>
                <p:tags r:id="rId40"/>
              </p:custDataLst>
            </p:nvPr>
          </p:nvCxnSpPr>
          <p:spPr>
            <a:xfrm flipV="1">
              <a:off x="224" y="1718"/>
              <a:ext cx="0" cy="1786"/>
            </a:xfrm>
            <a:prstGeom prst="line">
              <a:avLst/>
            </a:prstGeom>
            <a:ln w="9525" cap="flat" cmpd="sng">
              <a:solidFill>
                <a:srgbClr val="000000"/>
              </a:solidFill>
              <a:prstDash val="solid"/>
              <a:round/>
              <a:headEnd type="none" w="med" len="med"/>
              <a:tailEnd type="none" w="med" len="med"/>
            </a:ln>
          </p:spPr>
        </p:cxnSp>
        <p:cxnSp>
          <p:nvCxnSpPr>
            <p:cNvPr id="5625" name="Line 10"/>
            <p:cNvCxnSpPr/>
            <p:nvPr>
              <p:custDataLst>
                <p:tags r:id="rId41"/>
              </p:custDataLst>
            </p:nvPr>
          </p:nvCxnSpPr>
          <p:spPr>
            <a:xfrm>
              <a:off x="223" y="1704"/>
              <a:ext cx="635" cy="0"/>
            </a:xfrm>
            <a:prstGeom prst="line">
              <a:avLst/>
            </a:prstGeom>
            <a:ln w="9525" cap="flat" cmpd="sng">
              <a:solidFill>
                <a:srgbClr val="000000"/>
              </a:solidFill>
              <a:prstDash val="solid"/>
              <a:round/>
              <a:headEnd type="none" w="med" len="med"/>
              <a:tailEnd type="triangle" w="med" len="med"/>
            </a:ln>
          </p:spPr>
        </p:cxnSp>
        <p:cxnSp>
          <p:nvCxnSpPr>
            <p:cNvPr id="5626" name="Line 11"/>
            <p:cNvCxnSpPr/>
            <p:nvPr>
              <p:custDataLst>
                <p:tags r:id="rId42"/>
              </p:custDataLst>
            </p:nvPr>
          </p:nvCxnSpPr>
          <p:spPr>
            <a:xfrm flipV="1">
              <a:off x="1333" y="2022"/>
              <a:ext cx="200" cy="6"/>
            </a:xfrm>
            <a:prstGeom prst="line">
              <a:avLst/>
            </a:prstGeom>
            <a:ln w="9525" cap="flat" cmpd="sng">
              <a:solidFill>
                <a:srgbClr val="000000"/>
              </a:solidFill>
              <a:prstDash val="solid"/>
              <a:round/>
              <a:headEnd type="none" w="med" len="med"/>
              <a:tailEnd type="none" w="med" len="med"/>
            </a:ln>
          </p:spPr>
        </p:cxnSp>
        <p:cxnSp>
          <p:nvCxnSpPr>
            <p:cNvPr id="5627" name="Line 12"/>
            <p:cNvCxnSpPr/>
            <p:nvPr>
              <p:custDataLst>
                <p:tags r:id="rId43"/>
              </p:custDataLst>
            </p:nvPr>
          </p:nvCxnSpPr>
          <p:spPr>
            <a:xfrm>
              <a:off x="864" y="3648"/>
              <a:ext cx="0" cy="433"/>
            </a:xfrm>
            <a:prstGeom prst="line">
              <a:avLst/>
            </a:prstGeom>
            <a:ln w="9525" cap="flat" cmpd="sng">
              <a:solidFill>
                <a:srgbClr val="000000"/>
              </a:solidFill>
              <a:prstDash val="solid"/>
              <a:round/>
              <a:headEnd type="none" w="med" len="med"/>
              <a:tailEnd type="triangle" w="med" len="med"/>
            </a:ln>
          </p:spPr>
        </p:cxnSp>
        <p:sp>
          <p:nvSpPr>
            <p:cNvPr id="5628" name="Text Box 13"/>
            <p:cNvSpPr/>
            <p:nvPr>
              <p:custDataLst>
                <p:tags r:id="rId44"/>
              </p:custDataLst>
            </p:nvPr>
          </p:nvSpPr>
          <p:spPr>
            <a:xfrm>
              <a:off x="1180" y="1778"/>
              <a:ext cx="395" cy="233"/>
            </a:xfrm>
            <a:prstGeom prst="rect">
              <a:avLst/>
            </a:prstGeom>
            <a:noFill/>
            <a:ln w="9525">
              <a:noFill/>
            </a:ln>
          </p:spPr>
          <p:txBody>
            <a:bodyPr wrap="none" anchor="ctr" anchorCtr="0">
              <a:noAutofit/>
            </a:bodyPr>
            <a:lstStyle/>
            <a:p>
              <a:pPr algn="ctr" eaLnBrk="0" hangingPunct="0"/>
              <a:r>
                <a:rPr lang="zh-CN" altLang="en-US" sz="2000">
                  <a:latin typeface="微软雅黑" charset="0"/>
                  <a:ea typeface="微软雅黑" charset="0"/>
                  <a:cs typeface="微软雅黑" charset="0"/>
                </a:rPr>
                <a:t>假</a:t>
              </a:r>
              <a:r>
                <a:rPr lang="en-US" altLang="zh-CN" sz="2000">
                  <a:latin typeface="微软雅黑" charset="0"/>
                  <a:ea typeface="微软雅黑" charset="0"/>
                  <a:cs typeface="微软雅黑" charset="0"/>
                </a:rPr>
                <a:t>(0)</a:t>
              </a:r>
            </a:p>
          </p:txBody>
        </p:sp>
        <p:sp>
          <p:nvSpPr>
            <p:cNvPr id="5629" name="Text Box 14"/>
            <p:cNvSpPr/>
            <p:nvPr>
              <p:custDataLst>
                <p:tags r:id="rId45"/>
              </p:custDataLst>
            </p:nvPr>
          </p:nvSpPr>
          <p:spPr>
            <a:xfrm>
              <a:off x="768" y="2160"/>
              <a:ext cx="731" cy="250"/>
            </a:xfrm>
            <a:prstGeom prst="rect">
              <a:avLst/>
            </a:prstGeom>
            <a:noFill/>
            <a:ln w="9525">
              <a:noFill/>
            </a:ln>
          </p:spPr>
          <p:txBody>
            <a:bodyPr anchor="ctr" anchorCtr="0">
              <a:spAutoFit/>
            </a:bodyPr>
            <a:lstStyle/>
            <a:p>
              <a:pPr algn="ctr" eaLnBrk="0" hangingPunct="0"/>
              <a:r>
                <a:rPr lang="zh-CN" altLang="en-US" sz="2000">
                  <a:latin typeface="微软雅黑" charset="0"/>
                  <a:ea typeface="微软雅黑" charset="0"/>
                  <a:cs typeface="微软雅黑" charset="0"/>
                </a:rPr>
                <a:t>真</a:t>
              </a:r>
              <a:r>
                <a:rPr lang="en-US" altLang="zh-CN" sz="2000">
                  <a:latin typeface="微软雅黑" charset="0"/>
                  <a:ea typeface="微软雅黑" charset="0"/>
                  <a:cs typeface="微软雅黑" charset="0"/>
                </a:rPr>
                <a:t>(</a:t>
              </a:r>
              <a:r>
                <a:rPr lang="zh-CN" altLang="en-US" sz="2000">
                  <a:latin typeface="微软雅黑" charset="0"/>
                  <a:ea typeface="微软雅黑" charset="0"/>
                  <a:cs typeface="微软雅黑" charset="0"/>
                </a:rPr>
                <a:t>非</a:t>
              </a:r>
              <a:r>
                <a:rPr lang="en-US" altLang="zh-CN" sz="2000">
                  <a:latin typeface="微软雅黑" charset="0"/>
                  <a:ea typeface="微软雅黑" charset="0"/>
                  <a:cs typeface="微软雅黑" charset="0"/>
                </a:rPr>
                <a:t>0)</a:t>
              </a:r>
            </a:p>
          </p:txBody>
        </p:sp>
        <p:cxnSp>
          <p:nvCxnSpPr>
            <p:cNvPr id="5631" name="Line 16"/>
            <p:cNvCxnSpPr/>
            <p:nvPr>
              <p:custDataLst>
                <p:tags r:id="rId46"/>
              </p:custDataLst>
            </p:nvPr>
          </p:nvCxnSpPr>
          <p:spPr>
            <a:xfrm>
              <a:off x="864" y="3264"/>
              <a:ext cx="0" cy="240"/>
            </a:xfrm>
            <a:prstGeom prst="line">
              <a:avLst/>
            </a:prstGeom>
            <a:ln w="9525" cap="flat" cmpd="sng">
              <a:solidFill>
                <a:srgbClr val="000000"/>
              </a:solidFill>
              <a:prstDash val="solid"/>
              <a:round/>
              <a:headEnd type="none" w="med" len="med"/>
              <a:tailEnd type="none" w="med" len="med"/>
            </a:ln>
          </p:spPr>
        </p:cxnSp>
        <p:cxnSp>
          <p:nvCxnSpPr>
            <p:cNvPr id="5632" name="Line 17"/>
            <p:cNvCxnSpPr/>
            <p:nvPr>
              <p:custDataLst>
                <p:tags r:id="rId47"/>
              </p:custDataLst>
            </p:nvPr>
          </p:nvCxnSpPr>
          <p:spPr>
            <a:xfrm>
              <a:off x="1533" y="2016"/>
              <a:ext cx="0" cy="1632"/>
            </a:xfrm>
            <a:prstGeom prst="line">
              <a:avLst/>
            </a:prstGeom>
            <a:ln w="9525" cap="flat" cmpd="sng">
              <a:solidFill>
                <a:srgbClr val="000000"/>
              </a:solidFill>
              <a:prstDash val="solid"/>
              <a:round/>
              <a:headEnd type="none" w="med" len="med"/>
              <a:tailEnd type="none" w="med" len="med"/>
            </a:ln>
          </p:spPr>
        </p:cxnSp>
        <p:cxnSp>
          <p:nvCxnSpPr>
            <p:cNvPr id="5633" name="Line 18"/>
            <p:cNvCxnSpPr/>
            <p:nvPr>
              <p:custDataLst>
                <p:tags r:id="rId48"/>
              </p:custDataLst>
            </p:nvPr>
          </p:nvCxnSpPr>
          <p:spPr>
            <a:xfrm flipH="1" flipV="1">
              <a:off x="864" y="3648"/>
              <a:ext cx="669" cy="7"/>
            </a:xfrm>
            <a:prstGeom prst="line">
              <a:avLst/>
            </a:prstGeom>
            <a:ln w="9525" cap="flat" cmpd="sng">
              <a:solidFill>
                <a:srgbClr val="000000"/>
              </a:solidFill>
              <a:prstDash val="solid"/>
              <a:round/>
              <a:headEnd type="none" w="med" len="med"/>
              <a:tailEnd type="none" w="med" len="med"/>
            </a:ln>
          </p:spPr>
        </p:cxnSp>
        <p:cxnSp>
          <p:nvCxnSpPr>
            <p:cNvPr id="5634" name="Line 19"/>
            <p:cNvCxnSpPr/>
            <p:nvPr>
              <p:custDataLst>
                <p:tags r:id="rId49"/>
              </p:custDataLst>
            </p:nvPr>
          </p:nvCxnSpPr>
          <p:spPr>
            <a:xfrm flipH="1">
              <a:off x="223" y="2880"/>
              <a:ext cx="257" cy="4"/>
            </a:xfrm>
            <a:prstGeom prst="line">
              <a:avLst/>
            </a:prstGeom>
            <a:ln w="9525" cap="flat" cmpd="sng">
              <a:solidFill>
                <a:srgbClr val="000000"/>
              </a:solidFill>
              <a:prstDash val="solid"/>
              <a:round/>
              <a:headEnd type="none" w="med" len="med"/>
              <a:tailEnd type="triangle" w="med" len="med"/>
            </a:ln>
          </p:spPr>
        </p:cxnSp>
      </p:grpSp>
      <p:grpSp>
        <p:nvGrpSpPr>
          <p:cNvPr id="5635" name="组合 5634"/>
          <p:cNvGrpSpPr/>
          <p:nvPr/>
        </p:nvGrpSpPr>
        <p:grpSpPr>
          <a:xfrm>
            <a:off x="3347413" y="2544445"/>
            <a:ext cx="2397564" cy="3190875"/>
            <a:chOff x="2168" y="1808"/>
            <a:chExt cx="1361" cy="2010"/>
          </a:xfrm>
        </p:grpSpPr>
        <p:cxnSp>
          <p:nvCxnSpPr>
            <p:cNvPr id="5636" name="Line 21"/>
            <p:cNvCxnSpPr/>
            <p:nvPr>
              <p:custDataLst>
                <p:tags r:id="rId22"/>
              </p:custDataLst>
            </p:nvPr>
          </p:nvCxnSpPr>
          <p:spPr>
            <a:xfrm flipH="1">
              <a:off x="2168" y="3264"/>
              <a:ext cx="376" cy="8"/>
            </a:xfrm>
            <a:prstGeom prst="line">
              <a:avLst/>
            </a:prstGeom>
            <a:ln w="9525" cap="flat" cmpd="sng">
              <a:solidFill>
                <a:srgbClr val="000000"/>
              </a:solidFill>
              <a:prstDash val="solid"/>
              <a:round/>
              <a:headEnd type="none" w="med" len="med"/>
              <a:tailEnd type="none" w="med" len="med"/>
            </a:ln>
          </p:spPr>
        </p:cxnSp>
        <p:sp>
          <p:nvSpPr>
            <p:cNvPr id="5637" name="Text Box 22"/>
            <p:cNvSpPr/>
            <p:nvPr>
              <p:custDataLst>
                <p:tags r:id="rId23"/>
              </p:custDataLst>
            </p:nvPr>
          </p:nvSpPr>
          <p:spPr>
            <a:xfrm>
              <a:off x="2211" y="3023"/>
              <a:ext cx="560" cy="250"/>
            </a:xfrm>
            <a:prstGeom prst="rect">
              <a:avLst/>
            </a:prstGeom>
            <a:noFill/>
            <a:ln w="9525">
              <a:noFill/>
            </a:ln>
          </p:spPr>
          <p:txBody>
            <a:bodyPr wrap="none" anchor="ctr" anchorCtr="0">
              <a:spAutoFit/>
            </a:bodyPr>
            <a:lstStyle/>
            <a:p>
              <a:pPr algn="ctr" eaLnBrk="0" hangingPunct="0"/>
              <a:r>
                <a:rPr lang="zh-CN" altLang="en-US" sz="2000">
                  <a:latin typeface="微软雅黑" charset="0"/>
                  <a:ea typeface="微软雅黑" charset="0"/>
                  <a:cs typeface="微软雅黑" charset="0"/>
                </a:rPr>
                <a:t>真</a:t>
              </a:r>
              <a:r>
                <a:rPr lang="en-US" altLang="zh-CN" sz="2000">
                  <a:latin typeface="微软雅黑" charset="0"/>
                  <a:ea typeface="微软雅黑" charset="0"/>
                  <a:cs typeface="微软雅黑" charset="0"/>
                </a:rPr>
                <a:t>(</a:t>
              </a:r>
              <a:r>
                <a:rPr lang="zh-CN" altLang="en-US" sz="2000">
                  <a:latin typeface="微软雅黑" charset="0"/>
                  <a:ea typeface="微软雅黑" charset="0"/>
                  <a:cs typeface="微软雅黑" charset="0"/>
                </a:rPr>
                <a:t>非</a:t>
              </a:r>
              <a:r>
                <a:rPr lang="en-US" altLang="zh-CN" sz="2000">
                  <a:latin typeface="微软雅黑" charset="0"/>
                  <a:ea typeface="微软雅黑" charset="0"/>
                  <a:cs typeface="微软雅黑" charset="0"/>
                </a:rPr>
                <a:t>0)</a:t>
              </a:r>
            </a:p>
          </p:txBody>
        </p:sp>
        <p:cxnSp>
          <p:nvCxnSpPr>
            <p:cNvPr id="5639" name="Line 24"/>
            <p:cNvCxnSpPr/>
            <p:nvPr>
              <p:custDataLst>
                <p:tags r:id="rId24"/>
              </p:custDataLst>
            </p:nvPr>
          </p:nvCxnSpPr>
          <p:spPr>
            <a:xfrm>
              <a:off x="3006" y="3418"/>
              <a:ext cx="0" cy="400"/>
            </a:xfrm>
            <a:prstGeom prst="line">
              <a:avLst/>
            </a:prstGeom>
            <a:ln w="9525" cap="flat" cmpd="sng">
              <a:solidFill>
                <a:srgbClr val="000000"/>
              </a:solidFill>
              <a:prstDash val="solid"/>
              <a:round/>
              <a:headEnd type="none" w="med" len="med"/>
              <a:tailEnd type="triangle" w="med" len="med"/>
            </a:ln>
          </p:spPr>
        </p:cxnSp>
        <p:cxnSp>
          <p:nvCxnSpPr>
            <p:cNvPr id="5640" name="Line 25"/>
            <p:cNvCxnSpPr/>
            <p:nvPr>
              <p:custDataLst>
                <p:tags r:id="rId25"/>
              </p:custDataLst>
            </p:nvPr>
          </p:nvCxnSpPr>
          <p:spPr>
            <a:xfrm>
              <a:off x="2986" y="1808"/>
              <a:ext cx="0" cy="288"/>
            </a:xfrm>
            <a:prstGeom prst="line">
              <a:avLst/>
            </a:prstGeom>
            <a:ln w="9525" cap="flat" cmpd="sng">
              <a:solidFill>
                <a:srgbClr val="000000"/>
              </a:solidFill>
              <a:prstDash val="solid"/>
              <a:round/>
              <a:headEnd type="none" w="med" len="med"/>
              <a:tailEnd type="triangle" w="med" len="med"/>
            </a:ln>
          </p:spPr>
        </p:cxnSp>
        <p:sp useBgFill="1">
          <p:nvSpPr>
            <p:cNvPr id="5641" name="Text Box 26"/>
            <p:cNvSpPr/>
            <p:nvPr>
              <p:custDataLst>
                <p:tags r:id="rId26"/>
              </p:custDataLst>
            </p:nvPr>
          </p:nvSpPr>
          <p:spPr>
            <a:xfrm>
              <a:off x="2640" y="2067"/>
              <a:ext cx="746" cy="826"/>
            </a:xfrm>
            <a:prstGeom prst="rect">
              <a:avLst/>
            </a:prstGeom>
            <a:ln w="9525" cap="flat" cmpd="sng">
              <a:solidFill>
                <a:srgbClr val="000000"/>
              </a:solidFill>
              <a:prstDash val="solid"/>
              <a:miter/>
              <a:headEnd type="none" w="med" len="med"/>
              <a:tailEnd type="none" w="med" len="med"/>
            </a:ln>
          </p:spPr>
          <p:txBody>
            <a:bodyPr anchor="ctr" anchorCtr="0">
              <a:spAutoFit/>
            </a:bodyPr>
            <a:lstStyle/>
            <a:p>
              <a:pPr algn="ctr" eaLnBrk="0" hangingPunct="0">
                <a:spcBef>
                  <a:spcPct val="50000"/>
                </a:spcBef>
              </a:pPr>
              <a:r>
                <a:rPr lang="en-US" altLang="zh-CN" sz="2000">
                  <a:latin typeface="微软雅黑" charset="0"/>
                  <a:ea typeface="微软雅黑" charset="0"/>
                  <a:cs typeface="微软雅黑" charset="0"/>
                </a:rPr>
                <a:t>……</a:t>
              </a:r>
            </a:p>
            <a:p>
              <a:pPr algn="ctr" eaLnBrk="0" hangingPunct="0">
                <a:spcBef>
                  <a:spcPct val="50000"/>
                </a:spcBef>
              </a:pPr>
              <a:r>
                <a:rPr lang="en-US" altLang="zh-CN" sz="2000" b="1">
                  <a:solidFill>
                    <a:srgbClr val="FF0000"/>
                  </a:solidFill>
                  <a:latin typeface="微软雅黑" charset="0"/>
                  <a:ea typeface="微软雅黑" charset="0"/>
                  <a:cs typeface="微软雅黑" charset="0"/>
                </a:rPr>
                <a:t>continue</a:t>
              </a:r>
              <a:r>
                <a:rPr lang="en-US" altLang="zh-CN" sz="2000">
                  <a:latin typeface="微软雅黑" charset="0"/>
                  <a:ea typeface="微软雅黑" charset="0"/>
                  <a:cs typeface="微软雅黑" charset="0"/>
                </a:rPr>
                <a:t>;</a:t>
              </a:r>
            </a:p>
            <a:p>
              <a:pPr algn="ctr" eaLnBrk="0" hangingPunct="0">
                <a:spcBef>
                  <a:spcPct val="50000"/>
                </a:spcBef>
              </a:pPr>
              <a:r>
                <a:rPr lang="en-US" altLang="zh-CN" sz="2000">
                  <a:latin typeface="微软雅黑" charset="0"/>
                  <a:ea typeface="微软雅黑" charset="0"/>
                  <a:cs typeface="微软雅黑" charset="0"/>
                </a:rPr>
                <a:t>…...</a:t>
              </a:r>
            </a:p>
          </p:txBody>
        </p:sp>
        <p:cxnSp>
          <p:nvCxnSpPr>
            <p:cNvPr id="5642" name="Line 27"/>
            <p:cNvCxnSpPr/>
            <p:nvPr>
              <p:custDataLst>
                <p:tags r:id="rId27"/>
              </p:custDataLst>
            </p:nvPr>
          </p:nvCxnSpPr>
          <p:spPr>
            <a:xfrm>
              <a:off x="3016" y="2886"/>
              <a:ext cx="0" cy="240"/>
            </a:xfrm>
            <a:prstGeom prst="line">
              <a:avLst/>
            </a:prstGeom>
            <a:ln w="9525" cap="flat" cmpd="sng">
              <a:solidFill>
                <a:srgbClr val="000000"/>
              </a:solidFill>
              <a:prstDash val="solid"/>
              <a:round/>
              <a:headEnd type="none" w="med" len="med"/>
              <a:tailEnd type="triangle" w="med" len="med"/>
            </a:ln>
          </p:spPr>
        </p:cxnSp>
        <p:sp useBgFill="1">
          <p:nvSpPr>
            <p:cNvPr id="5643" name="AutoShape 28"/>
            <p:cNvSpPr/>
            <p:nvPr>
              <p:custDataLst>
                <p:tags r:id="rId28"/>
              </p:custDataLst>
            </p:nvPr>
          </p:nvSpPr>
          <p:spPr>
            <a:xfrm>
              <a:off x="2544" y="3120"/>
              <a:ext cx="985" cy="301"/>
            </a:xfrm>
            <a:prstGeom prst="flowChartDecision">
              <a:avLst/>
            </a:prstGeom>
            <a:ln w="9525" cap="flat" cmpd="sng">
              <a:solidFill>
                <a:srgbClr val="000000"/>
              </a:solidFill>
              <a:prstDash val="solid"/>
              <a:miter/>
              <a:headEnd type="none" w="med" len="med"/>
              <a:tailEnd type="none" w="med" len="med"/>
            </a:ln>
          </p:spPr>
          <p:txBody>
            <a:bodyPr wrap="none" anchor="ctr" anchorCtr="0"/>
            <a:lstStyle/>
            <a:p>
              <a:pPr algn="ctr" eaLnBrk="0" hangingPunct="0"/>
              <a:r>
                <a:rPr lang="en-US" altLang="zh-CN" sz="2000">
                  <a:latin typeface="微软雅黑" charset="0"/>
                  <a:ea typeface="微软雅黑" charset="0"/>
                </a:rPr>
                <a:t>expr</a:t>
              </a:r>
            </a:p>
          </p:txBody>
        </p:sp>
        <p:sp>
          <p:nvSpPr>
            <p:cNvPr id="5644" name="Text Box 29"/>
            <p:cNvSpPr/>
            <p:nvPr>
              <p:custDataLst>
                <p:tags r:id="rId29"/>
              </p:custDataLst>
            </p:nvPr>
          </p:nvSpPr>
          <p:spPr>
            <a:xfrm>
              <a:off x="2496" y="3408"/>
              <a:ext cx="547" cy="250"/>
            </a:xfrm>
            <a:prstGeom prst="rect">
              <a:avLst/>
            </a:prstGeom>
            <a:noFill/>
            <a:ln w="9525">
              <a:noFill/>
            </a:ln>
          </p:spPr>
          <p:txBody>
            <a:bodyPr anchor="ctr" anchorCtr="0">
              <a:spAutoFit/>
            </a:bodyPr>
            <a:lstStyle/>
            <a:p>
              <a:pPr algn="ctr" eaLnBrk="0" hangingPunct="0"/>
              <a:r>
                <a:rPr lang="zh-CN" altLang="en-US" sz="2000">
                  <a:latin typeface="微软雅黑" charset="0"/>
                  <a:ea typeface="微软雅黑" charset="0"/>
                  <a:cs typeface="微软雅黑" charset="0"/>
                </a:rPr>
                <a:t>假</a:t>
              </a:r>
              <a:r>
                <a:rPr lang="en-US" altLang="zh-CN" sz="2000">
                  <a:latin typeface="微软雅黑" charset="0"/>
                  <a:ea typeface="微软雅黑" charset="0"/>
                  <a:cs typeface="微软雅黑" charset="0"/>
                </a:rPr>
                <a:t>(0)</a:t>
              </a:r>
            </a:p>
          </p:txBody>
        </p:sp>
        <p:cxnSp>
          <p:nvCxnSpPr>
            <p:cNvPr id="5645" name="Line 30"/>
            <p:cNvCxnSpPr/>
            <p:nvPr>
              <p:custDataLst>
                <p:tags r:id="rId30"/>
              </p:custDataLst>
            </p:nvPr>
          </p:nvCxnSpPr>
          <p:spPr>
            <a:xfrm flipV="1">
              <a:off x="2187" y="1956"/>
              <a:ext cx="0" cy="1308"/>
            </a:xfrm>
            <a:prstGeom prst="line">
              <a:avLst/>
            </a:prstGeom>
            <a:ln w="9525" cap="flat" cmpd="sng">
              <a:solidFill>
                <a:srgbClr val="000000"/>
              </a:solidFill>
              <a:prstDash val="solid"/>
              <a:round/>
              <a:headEnd type="none" w="med" len="med"/>
              <a:tailEnd type="none" w="med" len="med"/>
            </a:ln>
          </p:spPr>
        </p:cxnSp>
        <p:cxnSp>
          <p:nvCxnSpPr>
            <p:cNvPr id="5646" name="Line 31"/>
            <p:cNvCxnSpPr/>
            <p:nvPr>
              <p:custDataLst>
                <p:tags r:id="rId31"/>
              </p:custDataLst>
            </p:nvPr>
          </p:nvCxnSpPr>
          <p:spPr>
            <a:xfrm flipV="1">
              <a:off x="2209" y="1956"/>
              <a:ext cx="777" cy="1"/>
            </a:xfrm>
            <a:prstGeom prst="line">
              <a:avLst/>
            </a:prstGeom>
            <a:ln w="9525" cap="flat" cmpd="sng">
              <a:solidFill>
                <a:srgbClr val="000000"/>
              </a:solidFill>
              <a:prstDash val="solid"/>
              <a:round/>
              <a:headEnd type="none" w="med" len="med"/>
              <a:tailEnd type="triangle" w="med" len="med"/>
            </a:ln>
          </p:spPr>
        </p:cxnSp>
        <p:cxnSp>
          <p:nvCxnSpPr>
            <p:cNvPr id="5648" name="Line 33"/>
            <p:cNvCxnSpPr/>
            <p:nvPr>
              <p:custDataLst>
                <p:tags r:id="rId32"/>
              </p:custDataLst>
            </p:nvPr>
          </p:nvCxnSpPr>
          <p:spPr>
            <a:xfrm>
              <a:off x="3264" y="2496"/>
              <a:ext cx="253" cy="5"/>
            </a:xfrm>
            <a:prstGeom prst="line">
              <a:avLst/>
            </a:prstGeom>
            <a:ln w="9525" cap="flat" cmpd="sng">
              <a:solidFill>
                <a:srgbClr val="000000"/>
              </a:solidFill>
              <a:prstDash val="solid"/>
              <a:round/>
              <a:headEnd type="none" w="med" len="med"/>
              <a:tailEnd type="none" w="med" len="med"/>
            </a:ln>
          </p:spPr>
        </p:cxnSp>
        <p:cxnSp>
          <p:nvCxnSpPr>
            <p:cNvPr id="5649" name="Line 34"/>
            <p:cNvCxnSpPr/>
            <p:nvPr>
              <p:custDataLst>
                <p:tags r:id="rId33"/>
              </p:custDataLst>
            </p:nvPr>
          </p:nvCxnSpPr>
          <p:spPr>
            <a:xfrm>
              <a:off x="3517" y="2501"/>
              <a:ext cx="0" cy="499"/>
            </a:xfrm>
            <a:prstGeom prst="line">
              <a:avLst/>
            </a:prstGeom>
            <a:ln w="9525" cap="flat" cmpd="sng">
              <a:solidFill>
                <a:srgbClr val="000000"/>
              </a:solidFill>
              <a:prstDash val="solid"/>
              <a:round/>
              <a:headEnd type="none" w="med" len="med"/>
              <a:tailEnd type="none" w="med" len="med"/>
            </a:ln>
          </p:spPr>
        </p:cxnSp>
        <p:cxnSp>
          <p:nvCxnSpPr>
            <p:cNvPr id="5650" name="Line 35"/>
            <p:cNvCxnSpPr/>
            <p:nvPr>
              <p:custDataLst>
                <p:tags r:id="rId34"/>
              </p:custDataLst>
            </p:nvPr>
          </p:nvCxnSpPr>
          <p:spPr>
            <a:xfrm flipH="1" flipV="1">
              <a:off x="3026" y="3000"/>
              <a:ext cx="491" cy="0"/>
            </a:xfrm>
            <a:prstGeom prst="line">
              <a:avLst/>
            </a:prstGeom>
            <a:ln w="9525" cap="flat" cmpd="sng">
              <a:solidFill>
                <a:srgbClr val="000000"/>
              </a:solidFill>
              <a:prstDash val="solid"/>
              <a:round/>
              <a:headEnd type="none" w="med" len="med"/>
              <a:tailEnd type="triangle" w="med" len="med"/>
            </a:ln>
          </p:spPr>
        </p:cxnSp>
      </p:grpSp>
      <p:grpSp>
        <p:nvGrpSpPr>
          <p:cNvPr id="5651" name="组合 5650"/>
          <p:cNvGrpSpPr/>
          <p:nvPr/>
        </p:nvGrpSpPr>
        <p:grpSpPr>
          <a:xfrm>
            <a:off x="6084570" y="1741170"/>
            <a:ext cx="2808288" cy="5335588"/>
            <a:chOff x="144" y="959"/>
            <a:chExt cx="1489" cy="3361"/>
          </a:xfrm>
        </p:grpSpPr>
        <p:cxnSp>
          <p:nvCxnSpPr>
            <p:cNvPr id="5652" name="Line 37"/>
            <p:cNvCxnSpPr/>
            <p:nvPr>
              <p:custDataLst>
                <p:tags r:id="rId1"/>
              </p:custDataLst>
            </p:nvPr>
          </p:nvCxnSpPr>
          <p:spPr>
            <a:xfrm>
              <a:off x="816" y="4031"/>
              <a:ext cx="0" cy="289"/>
            </a:xfrm>
            <a:prstGeom prst="line">
              <a:avLst/>
            </a:prstGeom>
            <a:ln w="9525" cap="flat" cmpd="sng">
              <a:solidFill>
                <a:srgbClr val="000000"/>
              </a:solidFill>
              <a:prstDash val="solid"/>
              <a:round/>
              <a:headEnd type="none" w="med" len="med"/>
              <a:tailEnd type="triangle" w="med" len="med"/>
            </a:ln>
          </p:spPr>
        </p:cxnSp>
        <p:sp useBgFill="1">
          <p:nvSpPr>
            <p:cNvPr id="5653" name="AutoShape 38"/>
            <p:cNvSpPr/>
            <p:nvPr>
              <p:custDataLst>
                <p:tags r:id="rId2"/>
              </p:custDataLst>
            </p:nvPr>
          </p:nvSpPr>
          <p:spPr>
            <a:xfrm>
              <a:off x="275" y="1679"/>
              <a:ext cx="1058" cy="301"/>
            </a:xfrm>
            <a:prstGeom prst="flowChartDecision">
              <a:avLst/>
            </a:prstGeom>
            <a:ln w="9525" cap="flat" cmpd="sng">
              <a:solidFill>
                <a:srgbClr val="000000"/>
              </a:solidFill>
              <a:prstDash val="solid"/>
              <a:miter/>
              <a:headEnd type="none" w="med" len="med"/>
              <a:tailEnd type="none" w="med" len="med"/>
            </a:ln>
          </p:spPr>
          <p:txBody>
            <a:bodyPr wrap="none" anchor="ctr" anchorCtr="0"/>
            <a:lstStyle/>
            <a:p>
              <a:pPr algn="ctr" eaLnBrk="0" hangingPunct="0"/>
              <a:r>
                <a:rPr lang="en-US" altLang="zh-CN" sz="2000">
                  <a:latin typeface="微软雅黑" charset="0"/>
                  <a:ea typeface="微软雅黑" charset="0"/>
                </a:rPr>
                <a:t>expr2</a:t>
              </a:r>
            </a:p>
          </p:txBody>
        </p:sp>
        <p:cxnSp>
          <p:nvCxnSpPr>
            <p:cNvPr id="5654" name="Line 39"/>
            <p:cNvCxnSpPr/>
            <p:nvPr>
              <p:custDataLst>
                <p:tags r:id="rId3"/>
              </p:custDataLst>
            </p:nvPr>
          </p:nvCxnSpPr>
          <p:spPr>
            <a:xfrm>
              <a:off x="854" y="1980"/>
              <a:ext cx="1" cy="273"/>
            </a:xfrm>
            <a:prstGeom prst="line">
              <a:avLst/>
            </a:prstGeom>
            <a:ln w="9525" cap="flat" cmpd="sng">
              <a:solidFill>
                <a:srgbClr val="000000"/>
              </a:solidFill>
              <a:prstDash val="solid"/>
              <a:round/>
              <a:headEnd type="none" w="med" len="med"/>
              <a:tailEnd type="triangle" w="med" len="med"/>
            </a:ln>
          </p:spPr>
        </p:cxnSp>
        <p:sp useBgFill="1">
          <p:nvSpPr>
            <p:cNvPr id="5655" name="Text Box 40"/>
            <p:cNvSpPr/>
            <p:nvPr>
              <p:custDataLst>
                <p:tags r:id="rId4"/>
              </p:custDataLst>
            </p:nvPr>
          </p:nvSpPr>
          <p:spPr>
            <a:xfrm>
              <a:off x="432" y="2255"/>
              <a:ext cx="746" cy="833"/>
            </a:xfrm>
            <a:prstGeom prst="rect">
              <a:avLst/>
            </a:prstGeom>
            <a:ln w="9525" cap="flat" cmpd="sng">
              <a:solidFill>
                <a:srgbClr val="000000"/>
              </a:solidFill>
              <a:prstDash val="solid"/>
              <a:miter/>
              <a:headEnd type="none" w="med" len="med"/>
              <a:tailEnd type="none" w="med" len="med"/>
            </a:ln>
          </p:spPr>
          <p:txBody>
            <a:bodyPr anchor="ctr" anchorCtr="0">
              <a:spAutoFit/>
            </a:bodyPr>
            <a:lstStyle/>
            <a:p>
              <a:pPr algn="ctr" eaLnBrk="0" hangingPunct="0">
                <a:spcBef>
                  <a:spcPct val="50000"/>
                </a:spcBef>
              </a:pPr>
              <a:r>
                <a:rPr lang="en-US" altLang="zh-CN" sz="2000">
                  <a:latin typeface="微软雅黑" charset="0"/>
                  <a:ea typeface="微软雅黑" charset="0"/>
                  <a:cs typeface="微软雅黑" charset="0"/>
                </a:rPr>
                <a:t>……</a:t>
              </a:r>
            </a:p>
            <a:p>
              <a:pPr algn="ctr" eaLnBrk="0" hangingPunct="0">
                <a:spcBef>
                  <a:spcPct val="50000"/>
                </a:spcBef>
              </a:pPr>
              <a:r>
                <a:rPr lang="en-US" altLang="zh-CN" sz="2000" b="1">
                  <a:solidFill>
                    <a:srgbClr val="FF0000"/>
                  </a:solidFill>
                  <a:latin typeface="微软雅黑" charset="0"/>
                  <a:ea typeface="微软雅黑" charset="0"/>
                  <a:cs typeface="微软雅黑" charset="0"/>
                </a:rPr>
                <a:t>continue</a:t>
              </a:r>
              <a:r>
                <a:rPr lang="en-US" altLang="zh-CN" sz="2000">
                  <a:latin typeface="微软雅黑" charset="0"/>
                  <a:ea typeface="微软雅黑" charset="0"/>
                  <a:cs typeface="微软雅黑" charset="0"/>
                </a:rPr>
                <a:t>;</a:t>
              </a:r>
            </a:p>
            <a:p>
              <a:pPr algn="ctr" eaLnBrk="0" hangingPunct="0">
                <a:spcBef>
                  <a:spcPct val="50000"/>
                </a:spcBef>
              </a:pPr>
              <a:r>
                <a:rPr lang="en-US" altLang="zh-CN" sz="2000">
                  <a:latin typeface="微软雅黑" charset="0"/>
                  <a:ea typeface="微软雅黑" charset="0"/>
                  <a:cs typeface="微软雅黑" charset="0"/>
                </a:rPr>
                <a:t>…...</a:t>
              </a:r>
            </a:p>
          </p:txBody>
        </p:sp>
        <p:cxnSp>
          <p:nvCxnSpPr>
            <p:cNvPr id="5656" name="Line 41"/>
            <p:cNvCxnSpPr/>
            <p:nvPr>
              <p:custDataLst>
                <p:tags r:id="rId5"/>
              </p:custDataLst>
            </p:nvPr>
          </p:nvCxnSpPr>
          <p:spPr>
            <a:xfrm>
              <a:off x="144" y="1536"/>
              <a:ext cx="763" cy="1"/>
            </a:xfrm>
            <a:prstGeom prst="line">
              <a:avLst/>
            </a:prstGeom>
            <a:ln w="9525" cap="flat" cmpd="sng">
              <a:solidFill>
                <a:srgbClr val="000000"/>
              </a:solidFill>
              <a:prstDash val="solid"/>
              <a:round/>
              <a:headEnd type="none" w="med" len="med"/>
              <a:tailEnd type="triangle" w="med" len="med"/>
            </a:ln>
          </p:spPr>
        </p:cxnSp>
        <p:cxnSp>
          <p:nvCxnSpPr>
            <p:cNvPr id="5657" name="Line 42"/>
            <p:cNvCxnSpPr/>
            <p:nvPr>
              <p:custDataLst>
                <p:tags r:id="rId6"/>
              </p:custDataLst>
            </p:nvPr>
          </p:nvCxnSpPr>
          <p:spPr>
            <a:xfrm>
              <a:off x="1313" y="1819"/>
              <a:ext cx="296" cy="1"/>
            </a:xfrm>
            <a:prstGeom prst="line">
              <a:avLst/>
            </a:prstGeom>
            <a:ln w="9525" cap="flat" cmpd="sng">
              <a:solidFill>
                <a:srgbClr val="000000"/>
              </a:solidFill>
              <a:prstDash val="solid"/>
              <a:round/>
              <a:headEnd type="none" w="med" len="med"/>
              <a:tailEnd type="none" w="med" len="med"/>
            </a:ln>
          </p:spPr>
        </p:cxnSp>
        <p:sp>
          <p:nvSpPr>
            <p:cNvPr id="5658" name="Text Box 43"/>
            <p:cNvSpPr/>
            <p:nvPr>
              <p:custDataLst>
                <p:tags r:id="rId7"/>
              </p:custDataLst>
            </p:nvPr>
          </p:nvSpPr>
          <p:spPr>
            <a:xfrm>
              <a:off x="1214" y="1569"/>
              <a:ext cx="389" cy="250"/>
            </a:xfrm>
            <a:prstGeom prst="rect">
              <a:avLst/>
            </a:prstGeom>
            <a:noFill/>
            <a:ln w="9525">
              <a:noFill/>
            </a:ln>
          </p:spPr>
          <p:txBody>
            <a:bodyPr wrap="none" anchor="ctr" anchorCtr="0">
              <a:spAutoFit/>
            </a:bodyPr>
            <a:lstStyle/>
            <a:p>
              <a:pPr algn="ctr" eaLnBrk="0" hangingPunct="0"/>
              <a:r>
                <a:rPr lang="zh-CN" altLang="en-US" sz="2000">
                  <a:latin typeface="微软雅黑" charset="0"/>
                  <a:ea typeface="微软雅黑" charset="0"/>
                  <a:cs typeface="微软雅黑" charset="0"/>
                </a:rPr>
                <a:t>假</a:t>
              </a:r>
              <a:r>
                <a:rPr lang="en-US" altLang="zh-CN" sz="2000">
                  <a:latin typeface="微软雅黑" charset="0"/>
                  <a:ea typeface="微软雅黑" charset="0"/>
                  <a:cs typeface="微软雅黑" charset="0"/>
                </a:rPr>
                <a:t>(0)</a:t>
              </a:r>
            </a:p>
          </p:txBody>
        </p:sp>
        <p:sp>
          <p:nvSpPr>
            <p:cNvPr id="5659" name="Text Box 44"/>
            <p:cNvSpPr/>
            <p:nvPr>
              <p:custDataLst>
                <p:tags r:id="rId8"/>
              </p:custDataLst>
            </p:nvPr>
          </p:nvSpPr>
          <p:spPr>
            <a:xfrm>
              <a:off x="714" y="1951"/>
              <a:ext cx="785" cy="250"/>
            </a:xfrm>
            <a:prstGeom prst="rect">
              <a:avLst/>
            </a:prstGeom>
            <a:noFill/>
            <a:ln w="9525">
              <a:noFill/>
            </a:ln>
          </p:spPr>
          <p:txBody>
            <a:bodyPr anchor="ctr" anchorCtr="0">
              <a:spAutoFit/>
            </a:bodyPr>
            <a:lstStyle/>
            <a:p>
              <a:pPr algn="ctr" eaLnBrk="0" hangingPunct="0"/>
              <a:r>
                <a:rPr lang="zh-CN" altLang="en-US" sz="2000">
                  <a:latin typeface="微软雅黑" charset="0"/>
                  <a:ea typeface="微软雅黑" charset="0"/>
                  <a:cs typeface="微软雅黑" charset="0"/>
                </a:rPr>
                <a:t>真</a:t>
              </a:r>
              <a:r>
                <a:rPr lang="en-US" altLang="zh-CN" sz="2000">
                  <a:latin typeface="微软雅黑" charset="0"/>
                  <a:ea typeface="微软雅黑" charset="0"/>
                  <a:cs typeface="微软雅黑" charset="0"/>
                </a:rPr>
                <a:t>(</a:t>
              </a:r>
              <a:r>
                <a:rPr lang="zh-CN" altLang="en-US" sz="2000">
                  <a:latin typeface="微软雅黑" charset="0"/>
                  <a:ea typeface="微软雅黑" charset="0"/>
                  <a:cs typeface="微软雅黑" charset="0"/>
                </a:rPr>
                <a:t>非</a:t>
              </a:r>
              <a:r>
                <a:rPr lang="en-US" altLang="zh-CN" sz="2000">
                  <a:latin typeface="微软雅黑" charset="0"/>
                  <a:ea typeface="微软雅黑" charset="0"/>
                  <a:cs typeface="微软雅黑" charset="0"/>
                </a:rPr>
                <a:t>0)</a:t>
              </a:r>
            </a:p>
          </p:txBody>
        </p:sp>
        <p:cxnSp>
          <p:nvCxnSpPr>
            <p:cNvPr id="5661" name="Line 46"/>
            <p:cNvCxnSpPr/>
            <p:nvPr>
              <p:custDataLst>
                <p:tags r:id="rId9"/>
              </p:custDataLst>
            </p:nvPr>
          </p:nvCxnSpPr>
          <p:spPr>
            <a:xfrm>
              <a:off x="876" y="959"/>
              <a:ext cx="1" cy="240"/>
            </a:xfrm>
            <a:prstGeom prst="line">
              <a:avLst/>
            </a:prstGeom>
            <a:ln w="9525" cap="flat" cmpd="sng">
              <a:solidFill>
                <a:srgbClr val="000000"/>
              </a:solidFill>
              <a:prstDash val="solid"/>
              <a:round/>
              <a:headEnd type="none" w="med" len="med"/>
              <a:tailEnd type="triangle" w="med" len="med"/>
            </a:ln>
          </p:spPr>
        </p:cxnSp>
        <p:sp useBgFill="1">
          <p:nvSpPr>
            <p:cNvPr id="5662" name="Text Box 47"/>
            <p:cNvSpPr/>
            <p:nvPr>
              <p:custDataLst>
                <p:tags r:id="rId10"/>
              </p:custDataLst>
            </p:nvPr>
          </p:nvSpPr>
          <p:spPr>
            <a:xfrm>
              <a:off x="540" y="1202"/>
              <a:ext cx="698" cy="250"/>
            </a:xfrm>
            <a:prstGeom prst="rect">
              <a:avLst/>
            </a:prstGeom>
            <a:ln w="9525" cap="flat" cmpd="sng">
              <a:solidFill>
                <a:srgbClr val="000000"/>
              </a:solidFill>
              <a:prstDash val="solid"/>
              <a:miter/>
              <a:headEnd type="none" w="med" len="med"/>
              <a:tailEnd type="none" w="med" len="med"/>
            </a:ln>
          </p:spPr>
          <p:txBody>
            <a:bodyPr anchor="ctr" anchorCtr="0">
              <a:spAutoFit/>
            </a:bodyPr>
            <a:lstStyle/>
            <a:p>
              <a:pPr algn="ctr" eaLnBrk="0" hangingPunct="0">
                <a:spcBef>
                  <a:spcPct val="50000"/>
                </a:spcBef>
              </a:pPr>
              <a:r>
                <a:rPr lang="en-US" altLang="zh-CN" sz="2000">
                  <a:latin typeface="微软雅黑" charset="0"/>
                  <a:ea typeface="微软雅黑" charset="0"/>
                </a:rPr>
                <a:t>expr1</a:t>
              </a:r>
            </a:p>
          </p:txBody>
        </p:sp>
        <p:cxnSp>
          <p:nvCxnSpPr>
            <p:cNvPr id="5663" name="Line 48"/>
            <p:cNvCxnSpPr/>
            <p:nvPr>
              <p:custDataLst>
                <p:tags r:id="rId11"/>
              </p:custDataLst>
            </p:nvPr>
          </p:nvCxnSpPr>
          <p:spPr>
            <a:xfrm>
              <a:off x="864" y="3072"/>
              <a:ext cx="1" cy="335"/>
            </a:xfrm>
            <a:prstGeom prst="line">
              <a:avLst/>
            </a:prstGeom>
            <a:ln w="9525" cap="flat" cmpd="sng">
              <a:solidFill>
                <a:srgbClr val="000000"/>
              </a:solidFill>
              <a:prstDash val="solid"/>
              <a:round/>
              <a:headEnd type="none" w="med" len="med"/>
              <a:tailEnd type="triangle" w="med" len="med"/>
            </a:ln>
          </p:spPr>
        </p:cxnSp>
        <p:sp useBgFill="1">
          <p:nvSpPr>
            <p:cNvPr id="5664" name="Text Box 49"/>
            <p:cNvSpPr/>
            <p:nvPr>
              <p:custDataLst>
                <p:tags r:id="rId12"/>
              </p:custDataLst>
            </p:nvPr>
          </p:nvSpPr>
          <p:spPr>
            <a:xfrm>
              <a:off x="480" y="3410"/>
              <a:ext cx="698" cy="250"/>
            </a:xfrm>
            <a:prstGeom prst="rect">
              <a:avLst/>
            </a:prstGeom>
            <a:ln w="9525" cap="flat" cmpd="sng">
              <a:solidFill>
                <a:srgbClr val="000000"/>
              </a:solidFill>
              <a:prstDash val="solid"/>
              <a:miter/>
              <a:headEnd type="none" w="med" len="med"/>
              <a:tailEnd type="none" w="med" len="med"/>
            </a:ln>
          </p:spPr>
          <p:txBody>
            <a:bodyPr anchor="ctr" anchorCtr="0">
              <a:spAutoFit/>
            </a:bodyPr>
            <a:lstStyle/>
            <a:p>
              <a:pPr algn="ctr" eaLnBrk="0" hangingPunct="0">
                <a:spcBef>
                  <a:spcPct val="50000"/>
                </a:spcBef>
              </a:pPr>
              <a:r>
                <a:rPr lang="en-US" altLang="zh-CN" sz="2000">
                  <a:latin typeface="微软雅黑" charset="0"/>
                  <a:ea typeface="微软雅黑" charset="0"/>
                </a:rPr>
                <a:t>expr3</a:t>
              </a:r>
            </a:p>
          </p:txBody>
        </p:sp>
        <p:cxnSp>
          <p:nvCxnSpPr>
            <p:cNvPr id="5665" name="Line 50"/>
            <p:cNvCxnSpPr/>
            <p:nvPr>
              <p:custDataLst>
                <p:tags r:id="rId13"/>
              </p:custDataLst>
            </p:nvPr>
          </p:nvCxnSpPr>
          <p:spPr>
            <a:xfrm>
              <a:off x="864" y="3647"/>
              <a:ext cx="1" cy="240"/>
            </a:xfrm>
            <a:prstGeom prst="line">
              <a:avLst/>
            </a:prstGeom>
            <a:ln w="9525" cap="flat" cmpd="sng">
              <a:solidFill>
                <a:srgbClr val="000000"/>
              </a:solidFill>
              <a:prstDash val="solid"/>
              <a:round/>
              <a:headEnd type="none" w="med" len="med"/>
              <a:tailEnd type="none" w="med" len="med"/>
            </a:ln>
          </p:spPr>
        </p:cxnSp>
        <p:cxnSp>
          <p:nvCxnSpPr>
            <p:cNvPr id="5666" name="Line 51"/>
            <p:cNvCxnSpPr/>
            <p:nvPr>
              <p:custDataLst>
                <p:tags r:id="rId14"/>
              </p:custDataLst>
            </p:nvPr>
          </p:nvCxnSpPr>
          <p:spPr>
            <a:xfrm flipH="1">
              <a:off x="144" y="3887"/>
              <a:ext cx="720" cy="1"/>
            </a:xfrm>
            <a:prstGeom prst="line">
              <a:avLst/>
            </a:prstGeom>
            <a:ln w="9525" cap="flat" cmpd="sng">
              <a:solidFill>
                <a:srgbClr val="000000"/>
              </a:solidFill>
              <a:prstDash val="solid"/>
              <a:round/>
              <a:headEnd type="none" w="med" len="med"/>
              <a:tailEnd type="none" w="med" len="med"/>
            </a:ln>
          </p:spPr>
        </p:cxnSp>
        <p:cxnSp>
          <p:nvCxnSpPr>
            <p:cNvPr id="5667" name="Line 52"/>
            <p:cNvCxnSpPr/>
            <p:nvPr>
              <p:custDataLst>
                <p:tags r:id="rId15"/>
              </p:custDataLst>
            </p:nvPr>
          </p:nvCxnSpPr>
          <p:spPr>
            <a:xfrm flipH="1">
              <a:off x="807" y="4031"/>
              <a:ext cx="825" cy="1"/>
            </a:xfrm>
            <a:prstGeom prst="line">
              <a:avLst/>
            </a:prstGeom>
            <a:ln w="9525" cap="flat" cmpd="sng">
              <a:solidFill>
                <a:srgbClr val="000000"/>
              </a:solidFill>
              <a:prstDash val="solid"/>
              <a:round/>
              <a:headEnd type="none" w="med" len="med"/>
              <a:tailEnd type="none" w="med" len="med"/>
            </a:ln>
          </p:spPr>
        </p:cxnSp>
        <p:cxnSp>
          <p:nvCxnSpPr>
            <p:cNvPr id="5668" name="Line 53"/>
            <p:cNvCxnSpPr/>
            <p:nvPr>
              <p:custDataLst>
                <p:tags r:id="rId16"/>
              </p:custDataLst>
            </p:nvPr>
          </p:nvCxnSpPr>
          <p:spPr>
            <a:xfrm>
              <a:off x="876" y="1439"/>
              <a:ext cx="1" cy="240"/>
            </a:xfrm>
            <a:prstGeom prst="line">
              <a:avLst/>
            </a:prstGeom>
            <a:ln w="9525" cap="flat" cmpd="sng">
              <a:solidFill>
                <a:srgbClr val="000000"/>
              </a:solidFill>
              <a:prstDash val="solid"/>
              <a:round/>
              <a:headEnd type="none" w="med" len="med"/>
              <a:tailEnd type="triangle" w="med" len="med"/>
            </a:ln>
          </p:spPr>
        </p:cxnSp>
        <p:cxnSp>
          <p:nvCxnSpPr>
            <p:cNvPr id="5669" name="Line 54"/>
            <p:cNvCxnSpPr/>
            <p:nvPr>
              <p:custDataLst>
                <p:tags r:id="rId17"/>
              </p:custDataLst>
            </p:nvPr>
          </p:nvCxnSpPr>
          <p:spPr>
            <a:xfrm flipH="1">
              <a:off x="144" y="1536"/>
              <a:ext cx="0" cy="2352"/>
            </a:xfrm>
            <a:prstGeom prst="line">
              <a:avLst/>
            </a:prstGeom>
            <a:ln w="9525" cap="flat" cmpd="sng">
              <a:solidFill>
                <a:srgbClr val="000000"/>
              </a:solidFill>
              <a:prstDash val="solid"/>
              <a:round/>
              <a:headEnd type="none" w="med" len="med"/>
              <a:tailEnd type="none" w="med" len="med"/>
            </a:ln>
          </p:spPr>
        </p:cxnSp>
        <p:cxnSp>
          <p:nvCxnSpPr>
            <p:cNvPr id="5670" name="Line 55"/>
            <p:cNvCxnSpPr/>
            <p:nvPr>
              <p:custDataLst>
                <p:tags r:id="rId18"/>
              </p:custDataLst>
            </p:nvPr>
          </p:nvCxnSpPr>
          <p:spPr>
            <a:xfrm>
              <a:off x="1632" y="1823"/>
              <a:ext cx="1" cy="2208"/>
            </a:xfrm>
            <a:prstGeom prst="line">
              <a:avLst/>
            </a:prstGeom>
            <a:ln w="9525" cap="flat" cmpd="sng">
              <a:solidFill>
                <a:srgbClr val="000000"/>
              </a:solidFill>
              <a:prstDash val="solid"/>
              <a:round/>
              <a:headEnd type="none" w="med" len="med"/>
              <a:tailEnd type="none" w="med" len="med"/>
            </a:ln>
          </p:spPr>
        </p:cxnSp>
        <p:cxnSp>
          <p:nvCxnSpPr>
            <p:cNvPr id="5671" name="Line 56"/>
            <p:cNvCxnSpPr/>
            <p:nvPr>
              <p:custDataLst>
                <p:tags r:id="rId19"/>
              </p:custDataLst>
            </p:nvPr>
          </p:nvCxnSpPr>
          <p:spPr>
            <a:xfrm>
              <a:off x="1104" y="2688"/>
              <a:ext cx="336" cy="0"/>
            </a:xfrm>
            <a:prstGeom prst="line">
              <a:avLst/>
            </a:prstGeom>
            <a:ln w="9525" cap="flat" cmpd="sng">
              <a:solidFill>
                <a:srgbClr val="000000"/>
              </a:solidFill>
              <a:prstDash val="solid"/>
              <a:round/>
              <a:headEnd type="none" w="med" len="med"/>
              <a:tailEnd type="none" w="med" len="med"/>
            </a:ln>
          </p:spPr>
        </p:cxnSp>
        <p:cxnSp>
          <p:nvCxnSpPr>
            <p:cNvPr id="5672" name="Line 57"/>
            <p:cNvCxnSpPr/>
            <p:nvPr>
              <p:custDataLst>
                <p:tags r:id="rId20"/>
              </p:custDataLst>
            </p:nvPr>
          </p:nvCxnSpPr>
          <p:spPr>
            <a:xfrm>
              <a:off x="1440" y="2688"/>
              <a:ext cx="0" cy="576"/>
            </a:xfrm>
            <a:prstGeom prst="line">
              <a:avLst/>
            </a:prstGeom>
            <a:ln w="9525" cap="flat" cmpd="sng">
              <a:solidFill>
                <a:srgbClr val="000000"/>
              </a:solidFill>
              <a:prstDash val="solid"/>
              <a:round/>
              <a:headEnd type="none" w="med" len="med"/>
              <a:tailEnd type="none" w="med" len="med"/>
            </a:ln>
          </p:spPr>
        </p:cxnSp>
        <p:cxnSp>
          <p:nvCxnSpPr>
            <p:cNvPr id="5673" name="Line 58"/>
            <p:cNvCxnSpPr/>
            <p:nvPr>
              <p:custDataLst>
                <p:tags r:id="rId21"/>
              </p:custDataLst>
            </p:nvPr>
          </p:nvCxnSpPr>
          <p:spPr>
            <a:xfrm flipH="1">
              <a:off x="864" y="3264"/>
              <a:ext cx="576" cy="0"/>
            </a:xfrm>
            <a:prstGeom prst="line">
              <a:avLst/>
            </a:prstGeom>
            <a:ln w="9525" cap="flat" cmpd="sng">
              <a:solidFill>
                <a:srgbClr val="000000"/>
              </a:solidFill>
              <a:prstDash val="solid"/>
              <a:round/>
              <a:headEnd type="none" w="med" len="med"/>
              <a:tailEnd type="triangle" w="med" len="med"/>
            </a:ln>
          </p:spPr>
        </p:cxn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childTnLst>
                                    <p:set>
                                      <p:cBhvr additive="base">
                                        <p:cTn id="11" dur="1" fill="hold">
                                          <p:stCondLst>
                                            <p:cond delay="0"/>
                                          </p:stCondLst>
                                        </p:cTn>
                                        <p:tgtEl>
                                          <p:spTgt spid="5618"/>
                                        </p:tgtEl>
                                        <p:attrNameLst>
                                          <p:attrName>style.visibility</p:attrName>
                                        </p:attrNameLst>
                                      </p:cBhvr>
                                      <p:to>
                                        <p:strVal val="visible"/>
                                      </p:to>
                                    </p:set>
                                    <p:animEffect transition="in" filter="box(out)">
                                      <p:cBhvr additive="base">
                                        <p:cTn id="12" dur="500" fill="hold"/>
                                        <p:tgtEl>
                                          <p:spTgt spid="56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childTnLst>
                                    <p:set>
                                      <p:cBhvr additive="base">
                                        <p:cTn id="16" dur="1" fill="hold">
                                          <p:stCondLst>
                                            <p:cond delay="0"/>
                                          </p:stCondLst>
                                        </p:cTn>
                                        <p:tgtEl>
                                          <p:spTgt spid="5635"/>
                                        </p:tgtEl>
                                        <p:attrNameLst>
                                          <p:attrName>style.visibility</p:attrName>
                                        </p:attrNameLst>
                                      </p:cBhvr>
                                      <p:to>
                                        <p:strVal val="visible"/>
                                      </p:to>
                                    </p:set>
                                    <p:animEffect transition="in" filter="box(out)">
                                      <p:cBhvr additive="base">
                                        <p:cTn id="17" dur="500" fill="hold"/>
                                        <p:tgtEl>
                                          <p:spTgt spid="563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childTnLst>
                                    <p:set>
                                      <p:cBhvr additive="base">
                                        <p:cTn id="21" dur="1" fill="hold">
                                          <p:stCondLst>
                                            <p:cond delay="0"/>
                                          </p:stCondLst>
                                        </p:cTn>
                                        <p:tgtEl>
                                          <p:spTgt spid="5651"/>
                                        </p:tgtEl>
                                        <p:attrNameLst>
                                          <p:attrName>style.visibility</p:attrName>
                                        </p:attrNameLst>
                                      </p:cBhvr>
                                      <p:to>
                                        <p:strVal val="visible"/>
                                      </p:to>
                                    </p:set>
                                    <p:animEffect transition="in" filter="box(out)">
                                      <p:cBhvr additive="base">
                                        <p:cTn id="22" dur="500" fill="hold"/>
                                        <p:tgtEl>
                                          <p:spTgt spid="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5" name="Rectangle 11"/>
          <p:cNvSpPr>
            <a:spLocks noChangeArrowheads="1"/>
          </p:cNvSpPr>
          <p:nvPr/>
        </p:nvSpPr>
        <p:spPr bwMode="auto">
          <a:xfrm>
            <a:off x="538798" y="1052830"/>
            <a:ext cx="7848600" cy="26622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30000"/>
              </a:lnSpc>
              <a:spcBef>
                <a:spcPct val="20000"/>
              </a:spcBef>
              <a:buFont typeface="Wingdings" panose="05000000000000000000" pitchFamily="2" charset="2"/>
              <a:buNone/>
            </a:pPr>
            <a:r>
              <a:rPr lang="zh-CN" altLang="en-US" sz="2800" b="0" dirty="0" smtClean="0">
                <a:solidFill>
                  <a:srgbClr val="000000"/>
                </a:solidFill>
                <a:latin typeface="微软雅黑" charset="0"/>
                <a:ea typeface="微软雅黑" charset="0"/>
                <a:cs typeface="微软雅黑" charset="0"/>
              </a:rPr>
              <a:t>    在许多问题中需要用到循环控制。循环结构是结构化程序设计的基本结构之一，它和顺序结构、选择结构共同作为各种复杂程序的基本构造单元。</a:t>
            </a:r>
          </a:p>
        </p:txBody>
      </p:sp>
      <p:sp>
        <p:nvSpPr>
          <p:cNvPr id="3" name="文本框 2"/>
          <p:cNvSpPr txBox="1"/>
          <p:nvPr/>
        </p:nvSpPr>
        <p:spPr>
          <a:xfrm>
            <a:off x="1907540" y="3572510"/>
            <a:ext cx="4572000" cy="1660525"/>
          </a:xfrm>
          <a:prstGeom prst="rect">
            <a:avLst/>
          </a:prstGeom>
          <a:noFill/>
        </p:spPr>
        <p:txBody>
          <a:bodyPr wrap="square" rtlCol="0" anchor="t">
            <a:spAutoFit/>
          </a:bodyPr>
          <a:lstStyle/>
          <a:p>
            <a:pPr marL="457200" indent="-457200" eaLnBrk="1" hangingPunct="1">
              <a:buClr>
                <a:srgbClr val="ED7D31"/>
              </a:buClr>
              <a:buSzPct val="80000"/>
              <a:buFont typeface="Wingdings" panose="05000000000000000000" charset="0"/>
              <a:buChar char=""/>
            </a:pPr>
            <a:r>
              <a:rPr lang="en-US" altLang="zh-CN" sz="3400">
                <a:effectLst>
                  <a:outerShdw blurRad="38100" dist="38100" dir="2700000">
                    <a:srgbClr val="FFFFFF"/>
                  </a:outerShdw>
                </a:effectLst>
                <a:latin typeface="微软雅黑" charset="0"/>
                <a:ea typeface="微软雅黑" charset="0"/>
                <a:cs typeface="微软雅黑" charset="0"/>
                <a:sym typeface="+mn-ea"/>
              </a:rPr>
              <a:t>while</a:t>
            </a:r>
            <a:r>
              <a:rPr lang="zh-CN" altLang="en-US" sz="3400">
                <a:effectLst>
                  <a:outerShdw blurRad="38100" dist="38100" dir="2700000">
                    <a:srgbClr val="FFFFFF"/>
                  </a:outerShdw>
                </a:effectLst>
                <a:latin typeface="微软雅黑" charset="0"/>
                <a:ea typeface="微软雅黑" charset="0"/>
                <a:cs typeface="微软雅黑" charset="0"/>
                <a:sym typeface="+mn-ea"/>
              </a:rPr>
              <a:t>语句</a:t>
            </a:r>
          </a:p>
          <a:p>
            <a:pPr marL="457200" indent="-457200" eaLnBrk="1" hangingPunct="1">
              <a:buClr>
                <a:srgbClr val="ED7D31"/>
              </a:buClr>
              <a:buSzPct val="80000"/>
              <a:buFont typeface="Wingdings" panose="05000000000000000000" charset="0"/>
              <a:buChar char=""/>
            </a:pPr>
            <a:r>
              <a:rPr lang="en-US" altLang="zh-CN" sz="3400">
                <a:effectLst>
                  <a:outerShdw blurRad="38100" dist="38100" dir="2700000">
                    <a:srgbClr val="FFFFFF"/>
                  </a:outerShdw>
                </a:effectLst>
                <a:latin typeface="微软雅黑" charset="0"/>
                <a:ea typeface="微软雅黑" charset="0"/>
                <a:cs typeface="微软雅黑" charset="0"/>
                <a:sym typeface="+mn-ea"/>
              </a:rPr>
              <a:t>do</a:t>
            </a:r>
            <a:r>
              <a:rPr lang="zh-CN" altLang="en-US" sz="3400">
                <a:effectLst>
                  <a:outerShdw blurRad="38100" dist="38100" dir="2700000">
                    <a:srgbClr val="FFFFFF"/>
                  </a:outerShdw>
                </a:effectLst>
                <a:latin typeface="微软雅黑" charset="0"/>
                <a:ea typeface="微软雅黑" charset="0"/>
                <a:cs typeface="微软雅黑" charset="0"/>
                <a:sym typeface="+mn-ea"/>
              </a:rPr>
              <a:t>－</a:t>
            </a:r>
            <a:r>
              <a:rPr lang="en-US" altLang="zh-CN" sz="3400">
                <a:effectLst>
                  <a:outerShdw blurRad="38100" dist="38100" dir="2700000">
                    <a:srgbClr val="FFFFFF"/>
                  </a:outerShdw>
                </a:effectLst>
                <a:latin typeface="微软雅黑" charset="0"/>
                <a:ea typeface="微软雅黑" charset="0"/>
                <a:cs typeface="微软雅黑" charset="0"/>
                <a:sym typeface="+mn-ea"/>
              </a:rPr>
              <a:t>while</a:t>
            </a:r>
            <a:r>
              <a:rPr lang="zh-CN" altLang="en-US" sz="3400">
                <a:effectLst>
                  <a:outerShdw blurRad="38100" dist="38100" dir="2700000">
                    <a:srgbClr val="FFFFFF"/>
                  </a:outerShdw>
                </a:effectLst>
                <a:latin typeface="微软雅黑" charset="0"/>
                <a:ea typeface="微软雅黑" charset="0"/>
                <a:cs typeface="微软雅黑" charset="0"/>
                <a:sym typeface="+mn-ea"/>
              </a:rPr>
              <a:t>语句</a:t>
            </a:r>
          </a:p>
          <a:p>
            <a:pPr marL="457200" indent="-457200" eaLnBrk="1" hangingPunct="1">
              <a:buClr>
                <a:srgbClr val="ED7D31"/>
              </a:buClr>
              <a:buSzPct val="80000"/>
              <a:buFont typeface="Wingdings" panose="05000000000000000000" charset="0"/>
              <a:buChar char=""/>
            </a:pPr>
            <a:r>
              <a:rPr lang="en-US" altLang="zh-CN" sz="3400">
                <a:effectLst>
                  <a:outerShdw blurRad="38100" dist="38100" dir="2700000">
                    <a:srgbClr val="FFFFFF"/>
                  </a:outerShdw>
                </a:effectLst>
                <a:latin typeface="微软雅黑" charset="0"/>
                <a:ea typeface="微软雅黑" charset="0"/>
                <a:cs typeface="微软雅黑" charset="0"/>
                <a:sym typeface="+mn-ea"/>
              </a:rPr>
              <a:t>for</a:t>
            </a:r>
            <a:r>
              <a:rPr lang="zh-CN" altLang="en-US" sz="3400">
                <a:effectLst>
                  <a:outerShdw blurRad="38100" dist="38100" dir="2700000">
                    <a:srgbClr val="FFFFFF"/>
                  </a:outerShdw>
                </a:effectLst>
                <a:latin typeface="微软雅黑" charset="0"/>
                <a:ea typeface="微软雅黑" charset="0"/>
                <a:cs typeface="微软雅黑" charset="0"/>
                <a:sym typeface="+mn-ea"/>
              </a:rPr>
              <a:t>语句</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75"/>
                                        </p:tgtEl>
                                        <p:attrNameLst>
                                          <p:attrName>style.visibility</p:attrName>
                                        </p:attrNameLst>
                                      </p:cBhvr>
                                      <p:to>
                                        <p:strVal val="visible"/>
                                      </p:to>
                                    </p:set>
                                    <p:animEffect transition="in" filter="wipe(left)">
                                      <p:cBhvr>
                                        <p:cTn id="7" dur="1000"/>
                                        <p:tgtEl>
                                          <p:spTgt spid="112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5" grpId="0" bldLvl="0" animBg="1" autoUpdateAnimBg="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Grp="1" noChangeArrowheads="1"/>
          </p:cNvSpPr>
          <p:nvPr>
            <p:ph type="subTitle" idx="4294967295"/>
          </p:nvPr>
        </p:nvSpPr>
        <p:spPr>
          <a:xfrm>
            <a:off x="394970" y="620395"/>
            <a:ext cx="8455660" cy="742950"/>
          </a:xfrm>
        </p:spPr>
        <p:txBody>
          <a:bodyPr/>
          <a:lstStyle/>
          <a:p>
            <a:pPr>
              <a:lnSpc>
                <a:spcPct val="120000"/>
              </a:lnSpc>
            </a:pPr>
            <a:r>
              <a:rPr lang="en-US" altLang="zh-CN" sz="4000">
                <a:solidFill>
                  <a:srgbClr val="0F6F3F"/>
                </a:solidFill>
                <a:effectLst>
                  <a:outerShdw blurRad="38100" dist="38100" dir="2700000" algn="tl">
                    <a:srgbClr val="000000">
                      <a:alpha val="43137"/>
                    </a:srgbClr>
                  </a:outerShdw>
                </a:effectLst>
                <a:latin typeface="微软雅黑" charset="0"/>
                <a:ea typeface="微软雅黑" charset="0"/>
                <a:cs typeface="微软雅黑" charset="0"/>
              </a:rPr>
              <a:t>continue语句</a:t>
            </a:r>
            <a:r>
              <a:rPr lang="zh-CN" altLang="en-US" sz="4000">
                <a:solidFill>
                  <a:srgbClr val="0F6F3F"/>
                </a:solidFill>
                <a:effectLst>
                  <a:outerShdw blurRad="38100" dist="38100" dir="2700000" algn="tl">
                    <a:srgbClr val="000000">
                      <a:alpha val="43137"/>
                    </a:srgbClr>
                  </a:outerShdw>
                </a:effectLst>
                <a:latin typeface="微软雅黑" charset="0"/>
                <a:ea typeface="微软雅黑" charset="0"/>
                <a:cs typeface="微软雅黑" charset="0"/>
              </a:rPr>
              <a:t>：</a:t>
            </a:r>
            <a:r>
              <a:rPr lang="zh-CN" altLang="zh-CN" sz="2800">
                <a:latin typeface="微软雅黑" charset="0"/>
                <a:ea typeface="微软雅黑" charset="0"/>
                <a:cs typeface="微软雅黑" charset="0"/>
              </a:rPr>
              <a:t>并不是必须的</a:t>
            </a:r>
            <a:endParaRPr lang="zh-CN" altLang="en-US" sz="4000">
              <a:solidFill>
                <a:srgbClr val="0F6F3F"/>
              </a:solidFill>
              <a:effectLst>
                <a:outerShdw blurRad="38100" dist="38100" dir="2700000" algn="tl">
                  <a:srgbClr val="000000">
                    <a:alpha val="43137"/>
                  </a:srgbClr>
                </a:outerShdw>
              </a:effectLst>
              <a:latin typeface="微软雅黑" charset="0"/>
              <a:ea typeface="微软雅黑" charset="0"/>
              <a:cs typeface="微软雅黑" charset="0"/>
            </a:endParaRPr>
          </a:p>
        </p:txBody>
      </p:sp>
      <p:sp>
        <p:nvSpPr>
          <p:cNvPr id="4" name="Rectangle 2"/>
          <p:cNvSpPr>
            <a:spLocks noChangeArrowheads="1"/>
          </p:cNvSpPr>
          <p:nvPr/>
        </p:nvSpPr>
        <p:spPr bwMode="auto">
          <a:xfrm>
            <a:off x="3522663" y="115888"/>
            <a:ext cx="48656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break</a:t>
            </a:r>
            <a:r>
              <a:rPr lang="zh-CN" altLang="en-US" sz="2500">
                <a:solidFill>
                  <a:srgbClr val="800000"/>
                </a:solidFill>
                <a:latin typeface="微软雅黑" charset="0"/>
                <a:ea typeface="微软雅黑" charset="0"/>
                <a:cs typeface="微软雅黑" charset="0"/>
              </a:rPr>
              <a:t>语句和</a:t>
            </a:r>
            <a:r>
              <a:rPr lang="en-US" altLang="zh-CN" sz="2500">
                <a:solidFill>
                  <a:srgbClr val="800000"/>
                </a:solidFill>
                <a:latin typeface="微软雅黑" charset="0"/>
                <a:ea typeface="微软雅黑" charset="0"/>
                <a:cs typeface="微软雅黑" charset="0"/>
              </a:rPr>
              <a:t>continue</a:t>
            </a:r>
            <a:r>
              <a:rPr lang="zh-CN" altLang="en-US" sz="2500">
                <a:solidFill>
                  <a:srgbClr val="800000"/>
                </a:solidFill>
                <a:latin typeface="微软雅黑" charset="0"/>
                <a:ea typeface="微软雅黑" charset="0"/>
                <a:cs typeface="微软雅黑" charset="0"/>
              </a:rPr>
              <a:t>语句</a:t>
            </a:r>
          </a:p>
        </p:txBody>
      </p:sp>
      <p:sp>
        <p:nvSpPr>
          <p:cNvPr id="5" name="Rectangle 3"/>
          <p:cNvSpPr txBox="1">
            <a:spLocks noChangeArrowheads="1"/>
          </p:cNvSpPr>
          <p:nvPr/>
        </p:nvSpPr>
        <p:spPr bwMode="auto">
          <a:xfrm>
            <a:off x="467043" y="1556385"/>
            <a:ext cx="80327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514350" indent="-171450" defTabSz="68580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857250" indent="-171450" defTabSz="6858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200150" indent="-171450" defTabSz="6858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1543050" indent="-171450" defTabSz="6858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0002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4574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29146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3718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20000"/>
              </a:lnSpc>
              <a:buFont typeface="Wingdings" panose="05000000000000000000" pitchFamily="2" charset="2"/>
              <a:buNone/>
            </a:pPr>
            <a:r>
              <a:rPr kumimoji="0" lang="en-US" altLang="zh-CN" sz="2800" b="0">
                <a:latin typeface="微软雅黑" charset="0"/>
                <a:ea typeface="微软雅黑" charset="0"/>
                <a:cs typeface="微软雅黑" charset="0"/>
              </a:rPr>
              <a:t>  </a:t>
            </a:r>
            <a:r>
              <a:rPr kumimoji="0" lang="zh-CN" altLang="zh-CN" sz="2800" b="0">
                <a:latin typeface="微软雅黑" charset="0"/>
                <a:ea typeface="微软雅黑" charset="0"/>
                <a:cs typeface="微软雅黑" charset="0"/>
              </a:rPr>
              <a:t>例</a:t>
            </a:r>
            <a:r>
              <a:rPr kumimoji="0" lang="en-US" altLang="zh-CN" sz="2800" b="0">
                <a:latin typeface="微软雅黑" charset="0"/>
                <a:ea typeface="微软雅黑" charset="0"/>
                <a:cs typeface="微软雅黑" charset="0"/>
              </a:rPr>
              <a:t>5.5 </a:t>
            </a:r>
            <a:r>
              <a:rPr kumimoji="0" lang="zh-CN" altLang="zh-CN" sz="2800" b="0">
                <a:latin typeface="微软雅黑" charset="0"/>
                <a:ea typeface="微软雅黑" charset="0"/>
                <a:cs typeface="微软雅黑" charset="0"/>
              </a:rPr>
              <a:t>输出</a:t>
            </a:r>
            <a:r>
              <a:rPr kumimoji="0" lang="en-US" altLang="zh-CN" sz="2800" b="0">
                <a:latin typeface="微软雅黑" charset="0"/>
                <a:ea typeface="微软雅黑" charset="0"/>
                <a:cs typeface="微软雅黑" charset="0"/>
              </a:rPr>
              <a:t>100</a:t>
            </a:r>
            <a:r>
              <a:rPr kumimoji="0" lang="zh-CN" altLang="zh-CN" sz="2800" b="0">
                <a:latin typeface="微软雅黑" charset="0"/>
                <a:ea typeface="微软雅黑" charset="0"/>
                <a:cs typeface="微软雅黑" charset="0"/>
              </a:rPr>
              <a:t>～</a:t>
            </a:r>
            <a:r>
              <a:rPr kumimoji="0" lang="en-US" altLang="zh-CN" sz="2800" b="0">
                <a:latin typeface="微软雅黑" charset="0"/>
                <a:ea typeface="微软雅黑" charset="0"/>
                <a:cs typeface="微软雅黑" charset="0"/>
              </a:rPr>
              <a:t>200</a:t>
            </a:r>
            <a:r>
              <a:rPr kumimoji="0" lang="zh-CN" altLang="zh-CN" sz="2800" b="0">
                <a:latin typeface="微软雅黑" charset="0"/>
                <a:ea typeface="微软雅黑" charset="0"/>
                <a:cs typeface="微软雅黑" charset="0"/>
              </a:rPr>
              <a:t>之间的不能被</a:t>
            </a:r>
            <a:r>
              <a:rPr kumimoji="0" lang="en-US" altLang="zh-CN" sz="2800" b="0">
                <a:latin typeface="微软雅黑" charset="0"/>
                <a:ea typeface="微软雅黑" charset="0"/>
                <a:cs typeface="微软雅黑" charset="0"/>
              </a:rPr>
              <a:t>3</a:t>
            </a:r>
            <a:r>
              <a:rPr kumimoji="0" lang="zh-CN" altLang="zh-CN" sz="2800" b="0">
                <a:latin typeface="微软雅黑" charset="0"/>
                <a:ea typeface="微软雅黑" charset="0"/>
                <a:cs typeface="微软雅黑" charset="0"/>
              </a:rPr>
              <a:t>整除的数。</a:t>
            </a:r>
            <a:endParaRPr kumimoji="0" lang="en-US" altLang="zh-CN" sz="2800" b="0">
              <a:latin typeface="微软雅黑" charset="0"/>
              <a:ea typeface="微软雅黑" charset="0"/>
              <a:cs typeface="微软雅黑" charset="0"/>
            </a:endParaRPr>
          </a:p>
        </p:txBody>
      </p:sp>
      <p:sp>
        <p:nvSpPr>
          <p:cNvPr id="6" name="Rectangle 3"/>
          <p:cNvSpPr txBox="1">
            <a:spLocks noChangeArrowheads="1"/>
          </p:cNvSpPr>
          <p:nvPr/>
        </p:nvSpPr>
        <p:spPr bwMode="auto">
          <a:xfrm>
            <a:off x="1116330" y="2146300"/>
            <a:ext cx="5357813" cy="2708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800" b="0">
                <a:latin typeface="微软雅黑" charset="0"/>
                <a:ea typeface="微软雅黑" charset="0"/>
              </a:rPr>
              <a:t>for(n=100;n&lt;=200;n++)</a:t>
            </a:r>
            <a:endParaRPr lang="zh-CN" altLang="zh-CN" sz="2800" b="0">
              <a:latin typeface="微软雅黑" charset="0"/>
              <a:ea typeface="微软雅黑" charset="0"/>
            </a:endParaRPr>
          </a:p>
          <a:p>
            <a:pPr eaLnBrk="1" hangingPunct="1">
              <a:lnSpc>
                <a:spcPct val="100000"/>
              </a:lnSpc>
              <a:spcBef>
                <a:spcPct val="0"/>
              </a:spcBef>
              <a:buFontTx/>
              <a:buNone/>
            </a:pPr>
            <a:r>
              <a:rPr lang="en-US" altLang="zh-CN" sz="2800" b="0">
                <a:latin typeface="微软雅黑" charset="0"/>
                <a:ea typeface="微软雅黑" charset="0"/>
              </a:rPr>
              <a:t>{</a:t>
            </a:r>
          </a:p>
          <a:p>
            <a:pPr eaLnBrk="1" hangingPunct="1">
              <a:lnSpc>
                <a:spcPct val="100000"/>
              </a:lnSpc>
              <a:spcBef>
                <a:spcPct val="0"/>
              </a:spcBef>
              <a:buFontTx/>
              <a:buNone/>
            </a:pPr>
            <a:r>
              <a:rPr lang="en-US" altLang="zh-CN" sz="2800" b="0">
                <a:latin typeface="微软雅黑" charset="0"/>
                <a:ea typeface="微软雅黑" charset="0"/>
              </a:rPr>
              <a:t>    if (n%3==0)</a:t>
            </a:r>
            <a:endParaRPr lang="zh-CN" altLang="zh-CN" sz="2800" b="0">
              <a:latin typeface="微软雅黑" charset="0"/>
              <a:ea typeface="微软雅黑" charset="0"/>
            </a:endParaRPr>
          </a:p>
          <a:p>
            <a:pPr eaLnBrk="1" hangingPunct="1">
              <a:lnSpc>
                <a:spcPct val="100000"/>
              </a:lnSpc>
              <a:spcBef>
                <a:spcPct val="0"/>
              </a:spcBef>
              <a:buFontTx/>
              <a:buNone/>
            </a:pPr>
            <a:r>
              <a:rPr lang="en-US" altLang="zh-CN" sz="2800" b="0">
                <a:latin typeface="微软雅黑" charset="0"/>
                <a:ea typeface="微软雅黑" charset="0"/>
              </a:rPr>
              <a:t>         </a:t>
            </a:r>
            <a:r>
              <a:rPr lang="en-US" altLang="zh-CN" sz="2800" b="0">
                <a:solidFill>
                  <a:srgbClr val="00B050"/>
                </a:solidFill>
                <a:latin typeface="微软雅黑" charset="0"/>
                <a:ea typeface="微软雅黑" charset="0"/>
              </a:rPr>
              <a:t>continue;</a:t>
            </a:r>
            <a:endParaRPr lang="zh-CN" altLang="zh-CN" sz="2800" b="0">
              <a:solidFill>
                <a:srgbClr val="00B050"/>
              </a:solidFill>
              <a:latin typeface="微软雅黑" charset="0"/>
              <a:ea typeface="微软雅黑" charset="0"/>
            </a:endParaRPr>
          </a:p>
          <a:p>
            <a:pPr eaLnBrk="1" hangingPunct="1">
              <a:lnSpc>
                <a:spcPct val="100000"/>
              </a:lnSpc>
              <a:spcBef>
                <a:spcPct val="0"/>
              </a:spcBef>
              <a:buFontTx/>
              <a:buNone/>
            </a:pPr>
            <a:r>
              <a:rPr lang="en-US" altLang="zh-CN" sz="2800" b="0">
                <a:latin typeface="微软雅黑" charset="0"/>
                <a:ea typeface="微软雅黑" charset="0"/>
              </a:rPr>
              <a:t>    printf("%d  ",n);</a:t>
            </a:r>
            <a:endParaRPr lang="zh-CN" altLang="zh-CN" sz="2800" b="0">
              <a:latin typeface="微软雅黑" charset="0"/>
              <a:ea typeface="微软雅黑" charset="0"/>
            </a:endParaRPr>
          </a:p>
          <a:p>
            <a:pPr eaLnBrk="1" hangingPunct="1">
              <a:lnSpc>
                <a:spcPct val="100000"/>
              </a:lnSpc>
              <a:spcBef>
                <a:spcPct val="0"/>
              </a:spcBef>
              <a:buFontTx/>
              <a:buNone/>
            </a:pPr>
            <a:r>
              <a:rPr lang="en-US" altLang="zh-CN" sz="2800" b="0">
                <a:latin typeface="微软雅黑" charset="0"/>
                <a:ea typeface="微软雅黑" charset="0"/>
              </a:rPr>
              <a:t>}</a:t>
            </a:r>
          </a:p>
        </p:txBody>
      </p:sp>
      <p:sp>
        <p:nvSpPr>
          <p:cNvPr id="7" name="Rectangle 3"/>
          <p:cNvSpPr txBox="1">
            <a:spLocks noChangeArrowheads="1"/>
          </p:cNvSpPr>
          <p:nvPr/>
        </p:nvSpPr>
        <p:spPr bwMode="auto">
          <a:xfrm>
            <a:off x="3522980" y="4652328"/>
            <a:ext cx="5357813" cy="1512887"/>
          </a:xfrm>
          <a:prstGeom prst="rect">
            <a:avLst/>
          </a:prstGeom>
          <a:solidFill>
            <a:schemeClr val="bg1"/>
          </a:solidFill>
          <a:ln w="38100">
            <a:solidFill>
              <a:srgbClr val="FF0000"/>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10000"/>
              </a:lnSpc>
              <a:spcBef>
                <a:spcPct val="0"/>
              </a:spcBef>
              <a:buFontTx/>
              <a:buNone/>
            </a:pPr>
            <a:r>
              <a:rPr lang="en-US" altLang="zh-CN" sz="2800" b="0">
                <a:latin typeface="微软雅黑" charset="0"/>
                <a:ea typeface="微软雅黑" charset="0"/>
                <a:cs typeface="微软雅黑" charset="0"/>
              </a:rPr>
              <a:t>for(n=100;n&lt;=200;n++)</a:t>
            </a:r>
            <a:endParaRPr lang="zh-CN" altLang="zh-CN" sz="2800" b="0">
              <a:latin typeface="微软雅黑" charset="0"/>
              <a:ea typeface="微软雅黑" charset="0"/>
              <a:cs typeface="微软雅黑" charset="0"/>
            </a:endParaRPr>
          </a:p>
          <a:p>
            <a:pPr eaLnBrk="1" hangingPunct="1">
              <a:lnSpc>
                <a:spcPct val="110000"/>
              </a:lnSpc>
              <a:spcBef>
                <a:spcPct val="0"/>
              </a:spcBef>
              <a:buFontTx/>
              <a:buNone/>
            </a:pPr>
            <a:r>
              <a:rPr lang="en-US" altLang="zh-CN" sz="2800" b="0">
                <a:latin typeface="微软雅黑" charset="0"/>
                <a:ea typeface="微软雅黑" charset="0"/>
                <a:cs typeface="微软雅黑" charset="0"/>
              </a:rPr>
              <a:t>    if (n%3</a:t>
            </a:r>
            <a:r>
              <a:rPr lang="zh-CN" altLang="en-US" sz="2800" b="0">
                <a:latin typeface="微软雅黑" charset="0"/>
                <a:ea typeface="微软雅黑" charset="0"/>
                <a:cs typeface="微软雅黑" charset="0"/>
              </a:rPr>
              <a:t>！</a:t>
            </a:r>
            <a:r>
              <a:rPr lang="en-US" altLang="zh-CN" sz="2800" b="0">
                <a:latin typeface="微软雅黑" charset="0"/>
                <a:ea typeface="微软雅黑" charset="0"/>
                <a:cs typeface="微软雅黑" charset="0"/>
              </a:rPr>
              <a:t>=0)</a:t>
            </a:r>
            <a:endParaRPr lang="zh-CN" altLang="zh-CN" sz="2800" b="0">
              <a:latin typeface="微软雅黑" charset="0"/>
              <a:ea typeface="微软雅黑" charset="0"/>
              <a:cs typeface="微软雅黑" charset="0"/>
            </a:endParaRPr>
          </a:p>
          <a:p>
            <a:pPr eaLnBrk="1" hangingPunct="1">
              <a:lnSpc>
                <a:spcPct val="110000"/>
              </a:lnSpc>
              <a:spcBef>
                <a:spcPct val="0"/>
              </a:spcBef>
              <a:buFontTx/>
              <a:buNone/>
            </a:pPr>
            <a:r>
              <a:rPr lang="en-US" altLang="zh-CN" sz="2800" b="0">
                <a:latin typeface="微软雅黑" charset="0"/>
                <a:ea typeface="微软雅黑" charset="0"/>
                <a:cs typeface="微软雅黑" charset="0"/>
              </a:rPr>
              <a:t>         printf("%d  ",n);</a:t>
            </a:r>
            <a:endParaRPr lang="zh-CN" altLang="zh-CN" sz="2800" b="0">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P spid="7"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a:spLocks noGrp="1" noChangeArrowheads="1"/>
          </p:cNvSpPr>
          <p:nvPr>
            <p:ph type="subTitle" idx="4294967295"/>
          </p:nvPr>
        </p:nvSpPr>
        <p:spPr>
          <a:xfrm>
            <a:off x="468313" y="693738"/>
            <a:ext cx="8496300" cy="3000375"/>
          </a:xfrm>
        </p:spPr>
        <p:txBody>
          <a:bodyPr/>
          <a:lstStyle/>
          <a:p>
            <a:pPr>
              <a:lnSpc>
                <a:spcPct val="120000"/>
              </a:lnSpc>
            </a:pPr>
            <a:r>
              <a:rPr lang="en-US" altLang="zh-CN" sz="2800" b="1">
                <a:solidFill>
                  <a:srgbClr val="C00000"/>
                </a:solidFill>
                <a:latin typeface="微软雅黑" charset="0"/>
                <a:ea typeface="微软雅黑" charset="0"/>
                <a:cs typeface="微软雅黑" charset="0"/>
              </a:rPr>
              <a:t>continue</a:t>
            </a:r>
            <a:r>
              <a:rPr lang="zh-CN" altLang="zh-CN" sz="2800" b="1">
                <a:latin typeface="微软雅黑" charset="0"/>
                <a:ea typeface="微软雅黑" charset="0"/>
                <a:cs typeface="微软雅黑" charset="0"/>
              </a:rPr>
              <a:t>语句只结束本次循环，而不是终止整个循环的执行</a:t>
            </a:r>
            <a:endParaRPr lang="en-US" altLang="zh-CN" sz="2800" b="1">
              <a:latin typeface="微软雅黑" charset="0"/>
              <a:ea typeface="微软雅黑" charset="0"/>
              <a:cs typeface="微软雅黑" charset="0"/>
            </a:endParaRPr>
          </a:p>
          <a:p>
            <a:pPr>
              <a:lnSpc>
                <a:spcPct val="120000"/>
              </a:lnSpc>
            </a:pPr>
            <a:r>
              <a:rPr lang="en-US" altLang="zh-CN" sz="2800" b="1">
                <a:solidFill>
                  <a:srgbClr val="C00000"/>
                </a:solidFill>
                <a:latin typeface="微软雅黑" charset="0"/>
                <a:ea typeface="微软雅黑" charset="0"/>
                <a:cs typeface="微软雅黑" charset="0"/>
              </a:rPr>
              <a:t>break</a:t>
            </a:r>
            <a:r>
              <a:rPr lang="zh-CN" altLang="zh-CN" sz="2800" b="1">
                <a:latin typeface="微软雅黑" charset="0"/>
                <a:ea typeface="微软雅黑" charset="0"/>
                <a:cs typeface="微软雅黑" charset="0"/>
              </a:rPr>
              <a:t>语句结束</a:t>
            </a:r>
            <a:r>
              <a:rPr lang="zh-CN" altLang="en-US" sz="2800" b="1">
                <a:latin typeface="微软雅黑" charset="0"/>
                <a:ea typeface="微软雅黑" charset="0"/>
                <a:cs typeface="微软雅黑" charset="0"/>
              </a:rPr>
              <a:t>本重</a:t>
            </a:r>
            <a:r>
              <a:rPr lang="zh-CN" altLang="zh-CN" sz="2800" b="1">
                <a:latin typeface="微软雅黑" charset="0"/>
                <a:ea typeface="微软雅黑" charset="0"/>
                <a:cs typeface="微软雅黑" charset="0"/>
              </a:rPr>
              <a:t>循环过程，不再判断执行循环的条件是否成立</a:t>
            </a:r>
          </a:p>
        </p:txBody>
      </p:sp>
      <p:sp>
        <p:nvSpPr>
          <p:cNvPr id="4" name="Rectangle 2"/>
          <p:cNvSpPr>
            <a:spLocks noChangeArrowheads="1"/>
          </p:cNvSpPr>
          <p:nvPr/>
        </p:nvSpPr>
        <p:spPr bwMode="auto">
          <a:xfrm>
            <a:off x="3522663" y="115888"/>
            <a:ext cx="48656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break</a:t>
            </a:r>
            <a:r>
              <a:rPr lang="zh-CN" altLang="en-US" sz="2500">
                <a:solidFill>
                  <a:srgbClr val="800000"/>
                </a:solidFill>
                <a:latin typeface="微软雅黑" charset="0"/>
                <a:ea typeface="微软雅黑" charset="0"/>
                <a:cs typeface="微软雅黑" charset="0"/>
              </a:rPr>
              <a:t>语句和</a:t>
            </a:r>
            <a:r>
              <a:rPr lang="en-US" altLang="zh-CN" sz="2500">
                <a:solidFill>
                  <a:srgbClr val="800000"/>
                </a:solidFill>
                <a:latin typeface="微软雅黑" charset="0"/>
                <a:ea typeface="微软雅黑" charset="0"/>
                <a:cs typeface="微软雅黑" charset="0"/>
              </a:rPr>
              <a:t>continue</a:t>
            </a:r>
            <a:r>
              <a:rPr lang="zh-CN" altLang="en-US" sz="2500">
                <a:solidFill>
                  <a:srgbClr val="800000"/>
                </a:solidFill>
                <a:latin typeface="微软雅黑" charset="0"/>
                <a:ea typeface="微软雅黑" charset="0"/>
                <a:cs typeface="微软雅黑" charset="0"/>
              </a:rPr>
              <a:t>语句</a:t>
            </a:r>
          </a:p>
        </p:txBody>
      </p:sp>
      <p:sp>
        <p:nvSpPr>
          <p:cNvPr id="139266" name="Rectangle 3"/>
          <p:cNvSpPr>
            <a:spLocks noGrp="1"/>
          </p:cNvSpPr>
          <p:nvPr>
            <p:ph idx="1"/>
          </p:nvPr>
        </p:nvSpPr>
        <p:spPr>
          <a:xfrm>
            <a:off x="468630" y="3165475"/>
            <a:ext cx="4615180" cy="1976120"/>
          </a:xfrm>
        </p:spPr>
        <p:txBody>
          <a:bodyPr vert="horz" wrap="square" lIns="91440" tIns="45720" rIns="91440" bIns="45720" anchor="t"/>
          <a:lstStyle/>
          <a:p>
            <a:pPr eaLnBrk="1" hangingPunct="1">
              <a:lnSpc>
                <a:spcPct val="110000"/>
              </a:lnSpc>
              <a:buNone/>
            </a:pPr>
            <a:r>
              <a:rPr lang="zh-CN" altLang="zh-CN" sz="2400" b="1" dirty="0">
                <a:solidFill>
                  <a:srgbClr val="CC0000"/>
                </a:solidFill>
                <a:latin typeface="微软雅黑" charset="0"/>
                <a:ea typeface="微软雅黑" charset="0"/>
              </a:rPr>
              <a:t>for( x=1; x</a:t>
            </a:r>
            <a:r>
              <a:rPr lang="zh-CN" altLang="zh-CN" sz="2400" dirty="0">
                <a:solidFill>
                  <a:srgbClr val="CC0000"/>
                </a:solidFill>
                <a:latin typeface="微软雅黑" charset="0"/>
                <a:ea typeface="微软雅黑" charset="0"/>
              </a:rPr>
              <a:t>&lt;</a:t>
            </a:r>
            <a:r>
              <a:rPr lang="zh-CN" altLang="zh-CN" sz="2400" b="1" dirty="0">
                <a:solidFill>
                  <a:srgbClr val="CC0000"/>
                </a:solidFill>
                <a:latin typeface="微软雅黑" charset="0"/>
                <a:ea typeface="微软雅黑" charset="0"/>
              </a:rPr>
              <a:t>=10; x++ )</a:t>
            </a:r>
          </a:p>
          <a:p>
            <a:pPr eaLnBrk="1" hangingPunct="1">
              <a:lnSpc>
                <a:spcPct val="110000"/>
              </a:lnSpc>
              <a:buNone/>
            </a:pPr>
            <a:r>
              <a:rPr lang="zh-CN" altLang="zh-CN" sz="2400" b="1" dirty="0">
                <a:latin typeface="微软雅黑" charset="0"/>
                <a:ea typeface="微软雅黑" charset="0"/>
              </a:rPr>
              <a:t>  </a:t>
            </a:r>
            <a:r>
              <a:rPr lang="zh-CN" altLang="zh-CN" sz="2400" b="1" dirty="0">
                <a:solidFill>
                  <a:srgbClr val="CC0000"/>
                </a:solidFill>
                <a:latin typeface="微软雅黑" charset="0"/>
                <a:ea typeface="微软雅黑" charset="0"/>
              </a:rPr>
              <a:t>{</a:t>
            </a:r>
            <a:r>
              <a:rPr lang="zh-CN" altLang="zh-CN" sz="2400" dirty="0">
                <a:latin typeface="微软雅黑" charset="0"/>
                <a:ea typeface="微软雅黑" charset="0"/>
              </a:rPr>
              <a:t> </a:t>
            </a:r>
            <a:r>
              <a:rPr lang="zh-CN" altLang="zh-CN" sz="2400" b="1" dirty="0">
                <a:latin typeface="微软雅黑" charset="0"/>
                <a:ea typeface="微软雅黑" charset="0"/>
              </a:rPr>
              <a:t>if (x==5) </a:t>
            </a:r>
            <a:r>
              <a:rPr lang="zh-CN" altLang="zh-CN" sz="2400" b="1" dirty="0">
                <a:solidFill>
                  <a:srgbClr val="0000B2"/>
                </a:solidFill>
                <a:latin typeface="微软雅黑" charset="0"/>
                <a:ea typeface="微软雅黑" charset="0"/>
              </a:rPr>
              <a:t>break;</a:t>
            </a:r>
          </a:p>
          <a:p>
            <a:pPr eaLnBrk="1" hangingPunct="1">
              <a:lnSpc>
                <a:spcPct val="110000"/>
              </a:lnSpc>
              <a:buNone/>
            </a:pPr>
            <a:r>
              <a:rPr lang="zh-CN" altLang="zh-CN" sz="2400" b="1" dirty="0">
                <a:latin typeface="微软雅黑" charset="0"/>
                <a:ea typeface="微软雅黑" charset="0"/>
              </a:rPr>
              <a:t>     printf("%d ", x);</a:t>
            </a:r>
          </a:p>
          <a:p>
            <a:pPr eaLnBrk="1" hangingPunct="1">
              <a:lnSpc>
                <a:spcPct val="110000"/>
              </a:lnSpc>
              <a:buNone/>
            </a:pPr>
            <a:r>
              <a:rPr lang="zh-CN" altLang="zh-CN" sz="2400" b="1" dirty="0">
                <a:latin typeface="微软雅黑" charset="0"/>
                <a:ea typeface="微软雅黑" charset="0"/>
              </a:rPr>
              <a:t> </a:t>
            </a:r>
            <a:r>
              <a:rPr lang="zh-CN" altLang="zh-CN" sz="2400" b="1" dirty="0">
                <a:solidFill>
                  <a:srgbClr val="CC0000"/>
                </a:solidFill>
                <a:latin typeface="微软雅黑" charset="0"/>
                <a:ea typeface="微软雅黑" charset="0"/>
              </a:rPr>
              <a:t>  }</a:t>
            </a:r>
            <a:endParaRPr lang="zh-CN" altLang="zh-CN" sz="2400" b="1" dirty="0">
              <a:latin typeface="微软雅黑" charset="0"/>
              <a:ea typeface="微软雅黑" charset="0"/>
            </a:endParaRPr>
          </a:p>
        </p:txBody>
      </p:sp>
      <p:sp>
        <p:nvSpPr>
          <p:cNvPr id="294916" name="Rectangle 4"/>
          <p:cNvSpPr/>
          <p:nvPr/>
        </p:nvSpPr>
        <p:spPr>
          <a:xfrm>
            <a:off x="742315" y="5394325"/>
            <a:ext cx="3048000" cy="885190"/>
          </a:xfrm>
          <a:prstGeom prst="rect">
            <a:avLst/>
          </a:prstGeom>
          <a:noFill/>
          <a:ln w="9525">
            <a:noFill/>
          </a:ln>
        </p:spPr>
        <p:txBody>
          <a:bodyPr anchor="t">
            <a:spAutoFit/>
          </a:bodyPr>
          <a:lstStyle/>
          <a:p>
            <a:r>
              <a:rPr lang="zh-CN" altLang="zh-CN" sz="2400" b="1" dirty="0">
                <a:solidFill>
                  <a:srgbClr val="00009E"/>
                </a:solidFill>
                <a:latin typeface="微软雅黑" charset="0"/>
                <a:ea typeface="微软雅黑" charset="0"/>
                <a:cs typeface="微软雅黑" charset="0"/>
              </a:rPr>
              <a:t>输出结果:</a:t>
            </a:r>
          </a:p>
          <a:p>
            <a:pPr>
              <a:spcBef>
                <a:spcPct val="15000"/>
              </a:spcBef>
            </a:pPr>
            <a:r>
              <a:rPr lang="zh-CN" altLang="zh-CN" sz="2400" b="1" dirty="0">
                <a:latin typeface="微软雅黑" charset="0"/>
                <a:ea typeface="微软雅黑" charset="0"/>
                <a:cs typeface="微软雅黑" charset="0"/>
              </a:rPr>
              <a:t>              1 2 3 4</a:t>
            </a:r>
          </a:p>
        </p:txBody>
      </p:sp>
      <p:sp>
        <p:nvSpPr>
          <p:cNvPr id="294917" name="Rectangle 5"/>
          <p:cNvSpPr/>
          <p:nvPr/>
        </p:nvSpPr>
        <p:spPr>
          <a:xfrm>
            <a:off x="5083810" y="5375275"/>
            <a:ext cx="3865880" cy="903605"/>
          </a:xfrm>
          <a:prstGeom prst="rect">
            <a:avLst/>
          </a:prstGeom>
          <a:noFill/>
          <a:ln w="9525">
            <a:noFill/>
          </a:ln>
        </p:spPr>
        <p:txBody>
          <a:bodyPr anchor="t">
            <a:spAutoFit/>
          </a:bodyPr>
          <a:lstStyle/>
          <a:p>
            <a:r>
              <a:rPr lang="zh-CN" altLang="zh-CN" sz="2400" b="1" dirty="0">
                <a:solidFill>
                  <a:srgbClr val="00009E"/>
                </a:solidFill>
                <a:latin typeface="微软雅黑" charset="0"/>
                <a:ea typeface="微软雅黑" charset="0"/>
                <a:cs typeface="微软雅黑" charset="0"/>
              </a:rPr>
              <a:t>输出结果:</a:t>
            </a:r>
          </a:p>
          <a:p>
            <a:pPr>
              <a:spcBef>
                <a:spcPct val="20000"/>
              </a:spcBef>
            </a:pPr>
            <a:r>
              <a:rPr lang="zh-CN" altLang="zh-CN" sz="2400" b="1" dirty="0">
                <a:latin typeface="微软雅黑" charset="0"/>
                <a:ea typeface="微软雅黑" charset="0"/>
                <a:cs typeface="微软雅黑" charset="0"/>
              </a:rPr>
              <a:t>     1 2 3 4 6 7 8 9 10</a:t>
            </a:r>
          </a:p>
        </p:txBody>
      </p:sp>
      <p:sp>
        <p:nvSpPr>
          <p:cNvPr id="294918" name="Rectangle 6"/>
          <p:cNvSpPr/>
          <p:nvPr/>
        </p:nvSpPr>
        <p:spPr>
          <a:xfrm>
            <a:off x="4721860" y="3105150"/>
            <a:ext cx="4243070" cy="2036445"/>
          </a:xfrm>
          <a:prstGeom prst="rect">
            <a:avLst/>
          </a:prstGeom>
          <a:noFill/>
          <a:ln w="9525">
            <a:noFill/>
          </a:ln>
        </p:spPr>
        <p:txBody>
          <a:bodyPr anchor="t"/>
          <a:lstStyle/>
          <a:p>
            <a:pPr marL="342900" indent="-342900">
              <a:lnSpc>
                <a:spcPct val="110000"/>
              </a:lnSpc>
              <a:spcBef>
                <a:spcPct val="20000"/>
              </a:spcBef>
              <a:buClr>
                <a:schemeClr val="folHlink"/>
              </a:buClr>
              <a:buSzPct val="60000"/>
            </a:pPr>
            <a:r>
              <a:rPr lang="zh-CN" altLang="zh-CN" sz="2400" b="1" dirty="0">
                <a:solidFill>
                  <a:srgbClr val="CC0000"/>
                </a:solidFill>
                <a:latin typeface="微软雅黑" charset="0"/>
                <a:ea typeface="微软雅黑" charset="0"/>
              </a:rPr>
              <a:t>for( x=1; x</a:t>
            </a:r>
            <a:r>
              <a:rPr lang="zh-CN" altLang="zh-CN" sz="2400" dirty="0">
                <a:solidFill>
                  <a:srgbClr val="CC0000"/>
                </a:solidFill>
                <a:latin typeface="微软雅黑" charset="0"/>
                <a:ea typeface="微软雅黑" charset="0"/>
              </a:rPr>
              <a:t>&lt;</a:t>
            </a:r>
            <a:r>
              <a:rPr lang="zh-CN" altLang="zh-CN" sz="2400" b="1" dirty="0">
                <a:solidFill>
                  <a:srgbClr val="CC0000"/>
                </a:solidFill>
                <a:latin typeface="微软雅黑" charset="0"/>
                <a:ea typeface="微软雅黑" charset="0"/>
              </a:rPr>
              <a:t>=10; x++)</a:t>
            </a:r>
          </a:p>
          <a:p>
            <a:pPr marL="342900" indent="-342900">
              <a:lnSpc>
                <a:spcPct val="110000"/>
              </a:lnSpc>
              <a:spcBef>
                <a:spcPct val="20000"/>
              </a:spcBef>
              <a:buClr>
                <a:schemeClr val="folHlink"/>
              </a:buClr>
              <a:buSzPct val="60000"/>
            </a:pPr>
            <a:r>
              <a:rPr lang="zh-CN" altLang="zh-CN" sz="2400" b="1" dirty="0">
                <a:latin typeface="微软雅黑" charset="0"/>
                <a:ea typeface="微软雅黑" charset="0"/>
              </a:rPr>
              <a:t> </a:t>
            </a:r>
            <a:r>
              <a:rPr lang="zh-CN" altLang="zh-CN" sz="2400" b="1" dirty="0">
                <a:solidFill>
                  <a:srgbClr val="CC0000"/>
                </a:solidFill>
                <a:latin typeface="微软雅黑" charset="0"/>
                <a:ea typeface="微软雅黑" charset="0"/>
              </a:rPr>
              <a:t>{</a:t>
            </a:r>
            <a:r>
              <a:rPr lang="zh-CN" altLang="zh-CN" sz="2400" dirty="0">
                <a:latin typeface="微软雅黑" charset="0"/>
                <a:ea typeface="微软雅黑" charset="0"/>
              </a:rPr>
              <a:t> </a:t>
            </a:r>
            <a:r>
              <a:rPr lang="zh-CN" altLang="zh-CN" sz="2400" b="1" dirty="0">
                <a:latin typeface="微软雅黑" charset="0"/>
                <a:ea typeface="微软雅黑" charset="0"/>
              </a:rPr>
              <a:t>if (x==5) </a:t>
            </a:r>
            <a:r>
              <a:rPr lang="zh-CN" altLang="zh-CN" sz="2400" b="1" dirty="0">
                <a:solidFill>
                  <a:srgbClr val="0000B2"/>
                </a:solidFill>
                <a:latin typeface="微软雅黑" charset="0"/>
                <a:ea typeface="微软雅黑" charset="0"/>
              </a:rPr>
              <a:t>continue;</a:t>
            </a:r>
          </a:p>
          <a:p>
            <a:pPr marL="342900" indent="-342900">
              <a:lnSpc>
                <a:spcPct val="110000"/>
              </a:lnSpc>
              <a:spcBef>
                <a:spcPct val="20000"/>
              </a:spcBef>
              <a:buClr>
                <a:schemeClr val="folHlink"/>
              </a:buClr>
              <a:buSzPct val="60000"/>
            </a:pPr>
            <a:r>
              <a:rPr lang="zh-CN" altLang="zh-CN" sz="2400" b="1" dirty="0">
                <a:latin typeface="微软雅黑" charset="0"/>
                <a:ea typeface="微软雅黑" charset="0"/>
              </a:rPr>
              <a:t>    printf("%d ", x);</a:t>
            </a:r>
          </a:p>
          <a:p>
            <a:pPr marL="342900" indent="-342900">
              <a:lnSpc>
                <a:spcPct val="110000"/>
              </a:lnSpc>
              <a:spcBef>
                <a:spcPct val="20000"/>
              </a:spcBef>
              <a:buClr>
                <a:schemeClr val="folHlink"/>
              </a:buClr>
              <a:buSzPct val="60000"/>
            </a:pPr>
            <a:r>
              <a:rPr lang="zh-CN" altLang="zh-CN" sz="2400" b="1" dirty="0">
                <a:latin typeface="微软雅黑" charset="0"/>
                <a:ea typeface="微软雅黑" charset="0"/>
              </a:rPr>
              <a:t> </a:t>
            </a:r>
            <a:r>
              <a:rPr lang="zh-CN" altLang="zh-CN" sz="2400" b="1" dirty="0">
                <a:solidFill>
                  <a:srgbClr val="CC0000"/>
                </a:solidFill>
                <a:latin typeface="微软雅黑" charset="0"/>
                <a:ea typeface="微软雅黑" charset="0"/>
              </a:rPr>
              <a:t>}</a:t>
            </a:r>
            <a:endParaRPr lang="zh-CN" altLang="zh-CN" sz="2400" b="1" dirty="0">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491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9491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949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9491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949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4916" grpId="0" build="p"/>
      <p:bldP spid="294917" grpId="0" build="p"/>
      <p:bldP spid="2949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descr="f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950" y="765493"/>
            <a:ext cx="244157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99"/>
                </a:solidFill>
                <a:miter lim="800000"/>
                <a:headEnd/>
                <a:tailEnd/>
              </a14:hiddenLine>
            </a:ext>
          </a:extLst>
        </p:spPr>
      </p:pic>
      <p:pic>
        <p:nvPicPr>
          <p:cNvPr id="115715" name="Picture 3" descr="f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050" y="765493"/>
            <a:ext cx="21336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99"/>
                </a:solidFill>
                <a:miter lim="800000"/>
                <a:headEnd/>
                <a:tailEnd/>
              </a14:hiddenLine>
            </a:ext>
          </a:extLst>
        </p:spPr>
      </p:pic>
      <p:sp>
        <p:nvSpPr>
          <p:cNvPr id="37892" name="Rectangle 6"/>
          <p:cNvSpPr>
            <a:spLocks noChangeArrowheads="1"/>
          </p:cNvSpPr>
          <p:nvPr/>
        </p:nvSpPr>
        <p:spPr bwMode="auto">
          <a:xfrm>
            <a:off x="317500" y="1341755"/>
            <a:ext cx="3190875" cy="302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20000"/>
              </a:lnSpc>
              <a:spcBef>
                <a:spcPct val="20000"/>
              </a:spcBef>
              <a:buFont typeface="Wingdings" panose="05000000000000000000" pitchFamily="2" charset="2"/>
              <a:buNone/>
            </a:pPr>
            <a:r>
              <a:rPr lang="zh-CN" altLang="en-US" sz="2400" dirty="0">
                <a:latin typeface="微软雅黑" charset="0"/>
                <a:ea typeface="微软雅黑" charset="0"/>
                <a:cs typeface="微软雅黑" charset="0"/>
              </a:rPr>
              <a:t> </a:t>
            </a:r>
            <a:r>
              <a:rPr lang="en-US" altLang="zh-CN" sz="2400" dirty="0" smtClean="0">
                <a:latin typeface="微软雅黑" charset="0"/>
                <a:ea typeface="微软雅黑" charset="0"/>
                <a:cs typeface="微软雅黑" charset="0"/>
              </a:rPr>
              <a:t>while(</a:t>
            </a:r>
            <a:r>
              <a:rPr lang="zh-CN" altLang="en-US" sz="2400" dirty="0">
                <a:latin typeface="微软雅黑" charset="0"/>
                <a:ea typeface="微软雅黑" charset="0"/>
                <a:cs typeface="微软雅黑" charset="0"/>
              </a:rPr>
              <a:t>表达式</a:t>
            </a:r>
            <a:r>
              <a:rPr lang="en-US" altLang="zh-CN" sz="2400" dirty="0">
                <a:latin typeface="微软雅黑" charset="0"/>
                <a:ea typeface="微软雅黑" charset="0"/>
                <a:cs typeface="微软雅黑" charset="0"/>
              </a:rPr>
              <a:t>1) </a:t>
            </a:r>
          </a:p>
          <a:p>
            <a:pPr>
              <a:lnSpc>
                <a:spcPct val="120000"/>
              </a:lnSpc>
              <a:spcBef>
                <a:spcPct val="20000"/>
              </a:spcBef>
              <a:buFont typeface="Wingdings" panose="05000000000000000000" pitchFamily="2" charset="2"/>
              <a:buNone/>
            </a:pPr>
            <a:r>
              <a:rPr lang="en-US" altLang="zh-CN" sz="2400" dirty="0">
                <a:latin typeface="微软雅黑" charset="0"/>
                <a:ea typeface="微软雅黑" charset="0"/>
                <a:cs typeface="微软雅黑" charset="0"/>
              </a:rPr>
              <a:t>{   …</a:t>
            </a:r>
          </a:p>
          <a:p>
            <a:pPr>
              <a:lnSpc>
                <a:spcPct val="120000"/>
              </a:lnSpc>
              <a:spcBef>
                <a:spcPct val="20000"/>
              </a:spcBef>
              <a:buFont typeface="Wingdings" panose="05000000000000000000" pitchFamily="2" charset="2"/>
              <a:buNone/>
            </a:pPr>
            <a:r>
              <a:rPr lang="en-US" altLang="zh-CN" sz="2400" dirty="0">
                <a:latin typeface="微软雅黑" charset="0"/>
                <a:ea typeface="微软雅黑" charset="0"/>
                <a:cs typeface="微软雅黑" charset="0"/>
              </a:rPr>
              <a:t>     if(</a:t>
            </a:r>
            <a:r>
              <a:rPr lang="zh-CN" altLang="en-US" sz="2400" dirty="0">
                <a:latin typeface="微软雅黑" charset="0"/>
                <a:ea typeface="微软雅黑" charset="0"/>
                <a:cs typeface="微软雅黑" charset="0"/>
              </a:rPr>
              <a:t>表达式</a:t>
            </a:r>
            <a:r>
              <a:rPr lang="en-US" altLang="zh-CN" sz="2400" dirty="0">
                <a:latin typeface="微软雅黑" charset="0"/>
                <a:ea typeface="微软雅黑" charset="0"/>
                <a:cs typeface="微软雅黑" charset="0"/>
              </a:rPr>
              <a:t>2) </a:t>
            </a:r>
          </a:p>
          <a:p>
            <a:pPr>
              <a:lnSpc>
                <a:spcPct val="120000"/>
              </a:lnSpc>
              <a:spcBef>
                <a:spcPct val="20000"/>
              </a:spcBef>
              <a:buFont typeface="Wingdings" panose="05000000000000000000" pitchFamily="2" charset="2"/>
              <a:buNone/>
            </a:pPr>
            <a:r>
              <a:rPr lang="en-US" altLang="zh-CN" sz="2400" dirty="0">
                <a:latin typeface="微软雅黑" charset="0"/>
                <a:ea typeface="微软雅黑" charset="0"/>
                <a:cs typeface="微软雅黑" charset="0"/>
              </a:rPr>
              <a:t>	      break; </a:t>
            </a:r>
          </a:p>
          <a:p>
            <a:pPr>
              <a:lnSpc>
                <a:spcPct val="120000"/>
              </a:lnSpc>
              <a:spcBef>
                <a:spcPct val="20000"/>
              </a:spcBef>
              <a:buFont typeface="Wingdings" panose="05000000000000000000" pitchFamily="2" charset="2"/>
              <a:buNone/>
            </a:pPr>
            <a:r>
              <a:rPr lang="en-US" altLang="zh-CN" sz="2400" dirty="0">
                <a:latin typeface="微软雅黑" charset="0"/>
                <a:ea typeface="微软雅黑" charset="0"/>
                <a:cs typeface="微软雅黑" charset="0"/>
              </a:rPr>
              <a:t>     …</a:t>
            </a:r>
          </a:p>
          <a:p>
            <a:pPr>
              <a:lnSpc>
                <a:spcPct val="120000"/>
              </a:lnSpc>
              <a:spcBef>
                <a:spcPct val="20000"/>
              </a:spcBef>
              <a:buFont typeface="Wingdings" panose="05000000000000000000" pitchFamily="2" charset="2"/>
              <a:buNone/>
            </a:pPr>
            <a:r>
              <a:rPr lang="en-US" altLang="zh-CN" sz="2400" dirty="0">
                <a:latin typeface="微软雅黑" charset="0"/>
                <a:ea typeface="微软雅黑" charset="0"/>
                <a:cs typeface="微软雅黑" charset="0"/>
              </a:rPr>
              <a:t>} </a:t>
            </a:r>
          </a:p>
        </p:txBody>
      </p:sp>
      <p:sp>
        <p:nvSpPr>
          <p:cNvPr id="115719" name="Rectangle 7"/>
          <p:cNvSpPr>
            <a:spLocks noChangeArrowheads="1"/>
          </p:cNvSpPr>
          <p:nvPr/>
        </p:nvSpPr>
        <p:spPr bwMode="auto">
          <a:xfrm>
            <a:off x="1096963" y="2916555"/>
            <a:ext cx="1684337" cy="469900"/>
          </a:xfrm>
          <a:prstGeom prst="rect">
            <a:avLst/>
          </a:prstGeom>
          <a:solidFill>
            <a:srgbClr val="CCFFCC"/>
          </a:solidFill>
          <a:ln w="12700" cap="sq">
            <a:solidFill>
              <a:srgbClr val="80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eaLnBrk="1" hangingPunct="1"/>
            <a:r>
              <a:rPr kumimoji="0" lang="en-US" altLang="zh-CN" sz="2400">
                <a:solidFill>
                  <a:srgbClr val="000000"/>
                </a:solidFill>
                <a:latin typeface="微软雅黑" charset="0"/>
                <a:ea typeface="微软雅黑" charset="0"/>
              </a:rPr>
              <a:t>continue</a:t>
            </a:r>
          </a:p>
        </p:txBody>
      </p:sp>
      <p:sp>
        <p:nvSpPr>
          <p:cNvPr id="77" name="圆角矩形标注 76"/>
          <p:cNvSpPr>
            <a:spLocks noChangeArrowheads="1"/>
          </p:cNvSpPr>
          <p:nvPr/>
        </p:nvSpPr>
        <p:spPr bwMode="auto">
          <a:xfrm>
            <a:off x="971550" y="5229543"/>
            <a:ext cx="2571750" cy="571500"/>
          </a:xfrm>
          <a:prstGeom prst="wedgeRoundRectCallout">
            <a:avLst>
              <a:gd name="adj1" fmla="val 114815"/>
              <a:gd name="adj2" fmla="val -312222"/>
              <a:gd name="adj3" fmla="val 16667"/>
            </a:avLst>
          </a:prstGeom>
          <a:solidFill>
            <a:srgbClr val="FFCCFF"/>
          </a:solidFill>
          <a:ln w="9525">
            <a:solidFill>
              <a:schemeClr val="tx1"/>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zh-CN" altLang="en-US" sz="2400">
                <a:solidFill>
                  <a:srgbClr val="FF0000"/>
                </a:solidFill>
                <a:latin typeface="微软雅黑" charset="0"/>
                <a:ea typeface="微软雅黑" charset="0"/>
              </a:rPr>
              <a:t>强行退出循环</a:t>
            </a:r>
          </a:p>
        </p:txBody>
      </p:sp>
      <p:sp>
        <p:nvSpPr>
          <p:cNvPr id="78" name="圆角矩形标注 77"/>
          <p:cNvSpPr>
            <a:spLocks noChangeArrowheads="1"/>
          </p:cNvSpPr>
          <p:nvPr/>
        </p:nvSpPr>
        <p:spPr bwMode="auto">
          <a:xfrm>
            <a:off x="5795963" y="1846580"/>
            <a:ext cx="2786062" cy="571500"/>
          </a:xfrm>
          <a:prstGeom prst="wedgeRoundRectCallout">
            <a:avLst>
              <a:gd name="adj1" fmla="val 53819"/>
              <a:gd name="adj2" fmla="val 259444"/>
              <a:gd name="adj3" fmla="val 16667"/>
            </a:avLst>
          </a:prstGeom>
          <a:solidFill>
            <a:srgbClr val="FFCCFF"/>
          </a:solidFill>
          <a:ln w="9525">
            <a:solidFill>
              <a:schemeClr val="tx1"/>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zh-CN" altLang="en-US" sz="2400">
                <a:solidFill>
                  <a:srgbClr val="FF0000"/>
                </a:solidFill>
                <a:latin typeface="微软雅黑" charset="0"/>
                <a:ea typeface="微软雅黑" charset="0"/>
              </a:rPr>
              <a:t>只结束本次循环</a:t>
            </a:r>
          </a:p>
        </p:txBody>
      </p:sp>
      <p:sp>
        <p:nvSpPr>
          <p:cNvPr id="9" name="Rectangle 2"/>
          <p:cNvSpPr>
            <a:spLocks noChangeArrowheads="1"/>
          </p:cNvSpPr>
          <p:nvPr/>
        </p:nvSpPr>
        <p:spPr bwMode="auto">
          <a:xfrm>
            <a:off x="3522663" y="115888"/>
            <a:ext cx="48656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dirty="0">
                <a:solidFill>
                  <a:srgbClr val="800000"/>
                </a:solidFill>
                <a:latin typeface="微软雅黑" charset="0"/>
                <a:ea typeface="微软雅黑" charset="0"/>
                <a:cs typeface="微软雅黑" charset="0"/>
              </a:rPr>
              <a:t>—— break</a:t>
            </a:r>
            <a:r>
              <a:rPr lang="zh-CN" altLang="en-US" sz="2500" dirty="0">
                <a:solidFill>
                  <a:srgbClr val="800000"/>
                </a:solidFill>
                <a:latin typeface="微软雅黑" charset="0"/>
                <a:ea typeface="微软雅黑" charset="0"/>
                <a:cs typeface="微软雅黑" charset="0"/>
              </a:rPr>
              <a:t>语句和</a:t>
            </a:r>
            <a:r>
              <a:rPr lang="en-US" altLang="zh-CN" sz="2500" dirty="0">
                <a:solidFill>
                  <a:srgbClr val="800000"/>
                </a:solidFill>
                <a:latin typeface="微软雅黑" charset="0"/>
                <a:ea typeface="微软雅黑" charset="0"/>
                <a:cs typeface="微软雅黑" charset="0"/>
              </a:rPr>
              <a:t>continue</a:t>
            </a:r>
            <a:r>
              <a:rPr lang="zh-CN" altLang="en-US" sz="2500" dirty="0">
                <a:solidFill>
                  <a:srgbClr val="800000"/>
                </a:solidFill>
                <a:latin typeface="微软雅黑" charset="0"/>
                <a:ea typeface="微软雅黑" charset="0"/>
                <a:cs typeface="微软雅黑" charset="0"/>
              </a:rPr>
              <a:t>语句</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gtEl>
                                        <p:attrNameLst>
                                          <p:attrName>style.visibility</p:attrName>
                                        </p:attrNameLst>
                                      </p:cBhvr>
                                      <p:to>
                                        <p:strVal val="visible"/>
                                      </p:to>
                                    </p:set>
                                    <p:animEffect transition="in" filter="blinds(horizontal)">
                                      <p:cBhvr>
                                        <p:cTn id="12" dur="500"/>
                                        <p:tgtEl>
                                          <p:spTgt spid="1157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up)">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19"/>
                                        </p:tgtEl>
                                        <p:attrNameLst>
                                          <p:attrName>style.visibility</p:attrName>
                                        </p:attrNameLst>
                                      </p:cBhvr>
                                      <p:to>
                                        <p:strVal val="visible"/>
                                      </p:to>
                                    </p:set>
                                    <p:animEffect transition="in" filter="wipe(left)">
                                      <p:cBhvr>
                                        <p:cTn id="22" dur="500"/>
                                        <p:tgtEl>
                                          <p:spTgt spid="115719"/>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115714"/>
                                        </p:tgtEl>
                                        <p:attrNameLst>
                                          <p:attrName>style.visibility</p:attrName>
                                        </p:attrNameLst>
                                      </p:cBhvr>
                                      <p:to>
                                        <p:strVal val="visible"/>
                                      </p:to>
                                    </p:set>
                                    <p:anim calcmode="lin" valueType="num">
                                      <p:cBhvr>
                                        <p:cTn id="27" dur="500" fill="hold"/>
                                        <p:tgtEl>
                                          <p:spTgt spid="115714"/>
                                        </p:tgtEl>
                                        <p:attrNameLst>
                                          <p:attrName>ppt_w</p:attrName>
                                        </p:attrNameLst>
                                      </p:cBhvr>
                                      <p:tavLst>
                                        <p:tav tm="0">
                                          <p:val>
                                            <p:fltVal val="0"/>
                                          </p:val>
                                        </p:tav>
                                        <p:tav tm="100000">
                                          <p:val>
                                            <p:strVal val="#ppt_w"/>
                                          </p:val>
                                        </p:tav>
                                      </p:tavLst>
                                    </p:anim>
                                    <p:anim calcmode="lin" valueType="num">
                                      <p:cBhvr>
                                        <p:cTn id="28" dur="500" fill="hold"/>
                                        <p:tgtEl>
                                          <p:spTgt spid="115714"/>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down)">
                                      <p:cBhvr>
                                        <p:cTn id="3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9" grpId="0" bldLvl="0" animBg="1"/>
      <p:bldP spid="77" grpId="0" bldLvl="0" animBg="1"/>
      <p:bldP spid="78" grpId="0" bldLvl="0" animBg="1"/>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755650" y="1036638"/>
            <a:ext cx="820883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None/>
            </a:pPr>
            <a:r>
              <a:rPr lang="zh-CN" altLang="zh-CN" sz="2800" b="0" dirty="0" smtClean="0">
                <a:latin typeface="微软雅黑" charset="0"/>
                <a:ea typeface="微软雅黑" charset="0"/>
                <a:cs typeface="微软雅黑" charset="0"/>
              </a:rPr>
              <a:t>【例</a:t>
            </a:r>
            <a:r>
              <a:rPr lang="en-US" altLang="zh-CN" sz="2800" b="0" dirty="0" smtClean="0">
                <a:latin typeface="微软雅黑" charset="0"/>
                <a:ea typeface="微软雅黑" charset="0"/>
                <a:cs typeface="微软雅黑" charset="0"/>
              </a:rPr>
              <a:t>5-6-1</a:t>
            </a:r>
            <a:r>
              <a:rPr lang="zh-CN" altLang="en-US" sz="2800" b="0" dirty="0" smtClean="0">
                <a:latin typeface="微软雅黑" charset="0"/>
                <a:ea typeface="微软雅黑" charset="0"/>
                <a:cs typeface="微软雅黑" charset="0"/>
              </a:rPr>
              <a:t>】</a:t>
            </a:r>
            <a:r>
              <a:rPr lang="zh-CN" altLang="en-US" sz="2800" b="0" dirty="0" smtClean="0">
                <a:latin typeface="微软雅黑" charset="0"/>
                <a:ea typeface="微软雅黑" charset="0"/>
                <a:cs typeface="微软雅黑" charset="0"/>
                <a:hlinkClick r:id="rId3" action="ppaction://hlinkfile"/>
              </a:rPr>
              <a:t>素数判断</a:t>
            </a:r>
            <a:r>
              <a:rPr lang="en-US" altLang="zh-CN" sz="2800" b="0" dirty="0">
                <a:latin typeface="微软雅黑" charset="0"/>
                <a:ea typeface="微软雅黑" charset="0"/>
                <a:cs typeface="微软雅黑" charset="0"/>
                <a:hlinkClick r:id="rId3" action="ppaction://hlinkfile"/>
              </a:rPr>
              <a:t>prime</a:t>
            </a:r>
            <a:endParaRPr lang="en-US" altLang="zh-CN" sz="2800" b="0" dirty="0" smtClean="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b="0" dirty="0">
                <a:latin typeface="微软雅黑" charset="0"/>
                <a:ea typeface="微软雅黑" charset="0"/>
                <a:cs typeface="微软雅黑" charset="0"/>
              </a:rPr>
              <a:t>	</a:t>
            </a:r>
            <a:r>
              <a:rPr lang="en-US" altLang="zh-CN" sz="2800" b="0" dirty="0" smtClean="0">
                <a:latin typeface="微软雅黑" charset="0"/>
                <a:ea typeface="微软雅黑" charset="0"/>
                <a:cs typeface="微软雅黑" charset="0"/>
              </a:rPr>
              <a:t>	</a:t>
            </a:r>
            <a:r>
              <a:rPr lang="zh-CN" altLang="zh-CN" sz="2800" b="0" dirty="0" smtClean="0">
                <a:latin typeface="微软雅黑" charset="0"/>
                <a:ea typeface="微软雅黑" charset="0"/>
                <a:cs typeface="微软雅黑" charset="0"/>
              </a:rPr>
              <a:t>输入一个整数</a:t>
            </a:r>
            <a:r>
              <a:rPr lang="en-US" altLang="zh-CN" sz="2800" b="0" dirty="0" smtClean="0">
                <a:latin typeface="微软雅黑" charset="0"/>
                <a:ea typeface="微软雅黑" charset="0"/>
                <a:cs typeface="微软雅黑" charset="0"/>
              </a:rPr>
              <a:t>n</a:t>
            </a:r>
            <a:r>
              <a:rPr lang="zh-CN" altLang="zh-CN" sz="2800" b="0" dirty="0" smtClean="0">
                <a:latin typeface="微软雅黑" charset="0"/>
                <a:ea typeface="微软雅黑" charset="0"/>
                <a:cs typeface="微软雅黑" charset="0"/>
              </a:rPr>
              <a:t>，判定它是否素数</a:t>
            </a:r>
            <a:r>
              <a:rPr lang="en-US" altLang="zh-CN" sz="2800" b="0" dirty="0" smtClean="0">
                <a:latin typeface="微软雅黑" charset="0"/>
                <a:ea typeface="微软雅黑" charset="0"/>
                <a:cs typeface="微软雅黑" charset="0"/>
              </a:rPr>
              <a:t>(</a:t>
            </a:r>
            <a:r>
              <a:rPr lang="zh-CN" altLang="zh-CN" sz="2800" b="0" dirty="0" smtClean="0">
                <a:latin typeface="微软雅黑" charset="0"/>
                <a:ea typeface="微软雅黑" charset="0"/>
                <a:cs typeface="微软雅黑" charset="0"/>
              </a:rPr>
              <a:t>又称质数</a:t>
            </a:r>
            <a:r>
              <a:rPr lang="en-US" altLang="zh-CN" sz="2800" b="0" dirty="0" smtClean="0">
                <a:latin typeface="微软雅黑" charset="0"/>
                <a:ea typeface="微软雅黑" charset="0"/>
                <a:cs typeface="微软雅黑" charset="0"/>
              </a:rPr>
              <a:t>)</a:t>
            </a:r>
            <a:r>
              <a:rPr lang="zh-CN" altLang="zh-CN" sz="2800" b="0" dirty="0" smtClean="0">
                <a:latin typeface="微软雅黑" charset="0"/>
                <a:ea typeface="微软雅黑" charset="0"/>
                <a:cs typeface="微软雅黑" charset="0"/>
              </a:rPr>
              <a:t>。</a:t>
            </a:r>
            <a:endParaRPr lang="en-US" altLang="zh-CN" sz="2800" b="0" dirty="0" smtClean="0">
              <a:latin typeface="微软雅黑" charset="0"/>
              <a:ea typeface="微软雅黑" charset="0"/>
              <a:cs typeface="微软雅黑" charset="0"/>
            </a:endParaRPr>
          </a:p>
          <a:p>
            <a:pPr>
              <a:lnSpc>
                <a:spcPct val="120000"/>
              </a:lnSpc>
              <a:buFont typeface="Wingdings" panose="05000000000000000000" pitchFamily="2" charset="2"/>
              <a:buChar char="Ø"/>
            </a:pPr>
            <a:r>
              <a:rPr lang="zh-CN" altLang="zh-CN" sz="2800" b="0" dirty="0" smtClean="0">
                <a:latin typeface="微软雅黑" charset="0"/>
                <a:ea typeface="微软雅黑" charset="0"/>
                <a:cs typeface="微软雅黑" charset="0"/>
              </a:rPr>
              <a:t>解题思路：</a:t>
            </a:r>
          </a:p>
          <a:p>
            <a:pPr lvl="1">
              <a:lnSpc>
                <a:spcPct val="120000"/>
              </a:lnSpc>
            </a:pPr>
            <a:r>
              <a:rPr lang="zh-CN" altLang="en-US" sz="2800" b="0" dirty="0" smtClean="0">
                <a:latin typeface="微软雅黑" charset="0"/>
                <a:ea typeface="微软雅黑" charset="0"/>
                <a:cs typeface="微软雅黑" charset="0"/>
              </a:rPr>
              <a:t>只能被</a:t>
            </a:r>
            <a:r>
              <a:rPr lang="en-US" altLang="zh-CN" sz="2800" b="0" dirty="0" smtClean="0">
                <a:latin typeface="微软雅黑" charset="0"/>
                <a:ea typeface="微软雅黑" charset="0"/>
                <a:cs typeface="微软雅黑" charset="0"/>
              </a:rPr>
              <a:t>1</a:t>
            </a:r>
            <a:r>
              <a:rPr lang="zh-CN" altLang="en-US" sz="2800" b="0" dirty="0" smtClean="0">
                <a:latin typeface="微软雅黑" charset="0"/>
                <a:ea typeface="微软雅黑" charset="0"/>
                <a:cs typeface="微软雅黑" charset="0"/>
              </a:rPr>
              <a:t>和自己整除的数；</a:t>
            </a:r>
            <a:r>
              <a:rPr lang="en-US" altLang="zh-CN" sz="2800" b="0" dirty="0" smtClean="0">
                <a:latin typeface="微软雅黑" charset="0"/>
                <a:ea typeface="微软雅黑" charset="0"/>
                <a:cs typeface="微软雅黑" charset="0"/>
              </a:rPr>
              <a:t>1</a:t>
            </a:r>
            <a:r>
              <a:rPr lang="zh-CN" altLang="en-US" sz="2800" b="0" dirty="0" smtClean="0">
                <a:latin typeface="微软雅黑" charset="0"/>
                <a:ea typeface="微软雅黑" charset="0"/>
                <a:cs typeface="微软雅黑" charset="0"/>
              </a:rPr>
              <a:t>不是素数。</a:t>
            </a:r>
            <a:endParaRPr lang="en-US" altLang="zh-CN" sz="2800" b="0" dirty="0" smtClean="0">
              <a:latin typeface="微软雅黑" charset="0"/>
              <a:ea typeface="微软雅黑" charset="0"/>
              <a:cs typeface="微软雅黑" charset="0"/>
            </a:endParaRPr>
          </a:p>
          <a:p>
            <a:pPr lvl="1">
              <a:lnSpc>
                <a:spcPct val="120000"/>
              </a:lnSpc>
            </a:pPr>
            <a:r>
              <a:rPr lang="en-US" altLang="zh-CN" sz="2800" b="0" dirty="0" smtClean="0">
                <a:latin typeface="微软雅黑" charset="0"/>
                <a:ea typeface="微软雅黑" charset="0"/>
                <a:cs typeface="微软雅黑" charset="0"/>
              </a:rPr>
              <a:t>2  3 5 7 11 13 17 19……</a:t>
            </a:r>
          </a:p>
          <a:p>
            <a:pPr lvl="1">
              <a:lnSpc>
                <a:spcPct val="120000"/>
              </a:lnSpc>
            </a:pPr>
            <a:r>
              <a:rPr lang="zh-CN" altLang="zh-CN" sz="2800" b="0" dirty="0" smtClean="0">
                <a:latin typeface="微软雅黑" charset="0"/>
                <a:ea typeface="微软雅黑" charset="0"/>
                <a:cs typeface="微软雅黑" charset="0"/>
              </a:rPr>
              <a:t>如果</a:t>
            </a:r>
            <a:r>
              <a:rPr lang="en-US" altLang="zh-CN" sz="2800" b="0" dirty="0" smtClean="0">
                <a:latin typeface="微软雅黑" charset="0"/>
                <a:ea typeface="微软雅黑" charset="0"/>
                <a:cs typeface="微软雅黑" charset="0"/>
              </a:rPr>
              <a:t>n</a:t>
            </a:r>
            <a:r>
              <a:rPr lang="zh-CN" altLang="zh-CN" sz="2800" b="0" dirty="0" smtClean="0">
                <a:latin typeface="微软雅黑" charset="0"/>
                <a:ea typeface="微软雅黑" charset="0"/>
                <a:cs typeface="微软雅黑" charset="0"/>
              </a:rPr>
              <a:t>能被</a:t>
            </a:r>
            <a:r>
              <a:rPr lang="en-US" altLang="zh-CN" sz="2800" b="0" dirty="0" smtClean="0">
                <a:latin typeface="微软雅黑" charset="0"/>
                <a:ea typeface="微软雅黑" charset="0"/>
                <a:cs typeface="微软雅黑" charset="0"/>
              </a:rPr>
              <a:t>  </a:t>
            </a:r>
            <a:r>
              <a:rPr lang="en-US" altLang="zh-CN" sz="2800" b="0" dirty="0" smtClean="0">
                <a:solidFill>
                  <a:srgbClr val="FF0000"/>
                </a:solidFill>
                <a:effectLst>
                  <a:outerShdw blurRad="38100" dist="38100" dir="2700000" algn="tl">
                    <a:srgbClr val="C0C0C0"/>
                  </a:outerShdw>
                </a:effectLst>
                <a:latin typeface="微软雅黑" charset="0"/>
                <a:ea typeface="微软雅黑" charset="0"/>
                <a:cs typeface="微软雅黑" charset="0"/>
              </a:rPr>
              <a:t>2</a:t>
            </a:r>
            <a:r>
              <a:rPr lang="zh-CN" altLang="zh-CN" sz="2800" b="0" dirty="0" smtClean="0">
                <a:solidFill>
                  <a:srgbClr val="FF0000"/>
                </a:solidFill>
                <a:effectLst>
                  <a:outerShdw blurRad="38100" dist="38100" dir="2700000" algn="tl">
                    <a:srgbClr val="C0C0C0"/>
                  </a:outerShdw>
                </a:effectLst>
                <a:latin typeface="微软雅黑" charset="0"/>
                <a:ea typeface="微软雅黑" charset="0"/>
                <a:cs typeface="微软雅黑" charset="0"/>
              </a:rPr>
              <a:t>～</a:t>
            </a:r>
            <a:r>
              <a:rPr lang="en-US" altLang="zh-CN" sz="2800" b="0" dirty="0" smtClean="0">
                <a:solidFill>
                  <a:srgbClr val="FF0000"/>
                </a:solidFill>
                <a:effectLst>
                  <a:outerShdw blurRad="38100" dist="38100" dir="2700000" algn="tl">
                    <a:srgbClr val="C0C0C0"/>
                  </a:outerShdw>
                </a:effectLst>
                <a:latin typeface="微软雅黑" charset="0"/>
                <a:ea typeface="微软雅黑" charset="0"/>
                <a:cs typeface="微软雅黑" charset="0"/>
              </a:rPr>
              <a:t>(n-1)   </a:t>
            </a:r>
            <a:r>
              <a:rPr lang="zh-CN" altLang="zh-CN" sz="2800" b="0" dirty="0" smtClean="0">
                <a:latin typeface="微软雅黑" charset="0"/>
                <a:ea typeface="微软雅黑" charset="0"/>
                <a:cs typeface="微软雅黑" charset="0"/>
              </a:rPr>
              <a:t>之中任何一个整数整除，则表示</a:t>
            </a:r>
            <a:r>
              <a:rPr lang="en-US" altLang="zh-CN" sz="2800" b="0" dirty="0" smtClean="0">
                <a:latin typeface="微软雅黑" charset="0"/>
                <a:ea typeface="微软雅黑" charset="0"/>
                <a:cs typeface="微软雅黑" charset="0"/>
              </a:rPr>
              <a:t>n</a:t>
            </a:r>
            <a:r>
              <a:rPr lang="zh-CN" altLang="zh-CN" sz="2800" b="0" dirty="0" smtClean="0">
                <a:latin typeface="微软雅黑" charset="0"/>
                <a:ea typeface="微软雅黑" charset="0"/>
                <a:cs typeface="微软雅黑" charset="0"/>
              </a:rPr>
              <a:t>不是素数，不必再继续被后面的整数除，因此，可以</a:t>
            </a:r>
            <a:r>
              <a:rPr lang="zh-CN" altLang="zh-CN" sz="2800" b="0" dirty="0" smtClean="0">
                <a:solidFill>
                  <a:srgbClr val="9D138D"/>
                </a:solidFill>
                <a:effectLst>
                  <a:outerShdw blurRad="38100" dist="38100" dir="2700000" algn="tl">
                    <a:srgbClr val="C0C0C0"/>
                  </a:outerShdw>
                </a:effectLst>
                <a:latin typeface="微软雅黑" charset="0"/>
                <a:ea typeface="微软雅黑" charset="0"/>
                <a:cs typeface="微软雅黑" charset="0"/>
              </a:rPr>
              <a:t>提前结束循环</a:t>
            </a:r>
            <a:r>
              <a:rPr lang="zh-CN" altLang="en-US" sz="2800" b="0" dirty="0" smtClean="0">
                <a:solidFill>
                  <a:srgbClr val="9D138D"/>
                </a:solidFill>
                <a:effectLst>
                  <a:outerShdw blurRad="38100" dist="38100" dir="2700000" algn="tl">
                    <a:srgbClr val="C0C0C0"/>
                  </a:outerShdw>
                </a:effectLst>
                <a:latin typeface="微软雅黑" charset="0"/>
                <a:ea typeface="微软雅黑" charset="0"/>
                <a:cs typeface="微软雅黑" charset="0"/>
              </a:rPr>
              <a:t>（</a:t>
            </a:r>
            <a:r>
              <a:rPr lang="zh-CN" altLang="zh-CN" sz="2800" b="0" dirty="0" smtClean="0">
                <a:latin typeface="微软雅黑" charset="0"/>
                <a:ea typeface="微软雅黑" charset="0"/>
                <a:cs typeface="微软雅黑" charset="0"/>
              </a:rPr>
              <a:t>此时</a:t>
            </a:r>
            <a:r>
              <a:rPr lang="en-US" altLang="zh-CN" sz="2800" b="0" dirty="0" err="1" smtClean="0">
                <a:latin typeface="微软雅黑" charset="0"/>
                <a:ea typeface="微软雅黑" charset="0"/>
                <a:cs typeface="微软雅黑" charset="0"/>
              </a:rPr>
              <a:t>i</a:t>
            </a:r>
            <a:r>
              <a:rPr lang="zh-CN" altLang="zh-CN" sz="2800" b="0" dirty="0" smtClean="0">
                <a:latin typeface="微软雅黑" charset="0"/>
                <a:ea typeface="微软雅黑" charset="0"/>
                <a:cs typeface="微软雅黑" charset="0"/>
              </a:rPr>
              <a:t>的值必然小于</a:t>
            </a:r>
            <a:r>
              <a:rPr lang="en-US" altLang="zh-CN" sz="2800" b="0" dirty="0" smtClean="0">
                <a:latin typeface="微软雅黑" charset="0"/>
                <a:ea typeface="微软雅黑" charset="0"/>
                <a:cs typeface="微软雅黑" charset="0"/>
              </a:rPr>
              <a:t>n</a:t>
            </a:r>
            <a:r>
              <a:rPr lang="zh-CN" altLang="en-US" sz="2800" b="0" dirty="0" smtClean="0">
                <a:latin typeface="微软雅黑" charset="0"/>
                <a:ea typeface="微软雅黑" charset="0"/>
                <a:cs typeface="微软雅黑" charset="0"/>
              </a:rPr>
              <a:t>）</a:t>
            </a:r>
            <a:endParaRPr lang="zh-CN" altLang="en-US" sz="2800" b="0" dirty="0">
              <a:latin typeface="微软雅黑" charset="0"/>
              <a:ea typeface="微软雅黑" charset="0"/>
              <a:cs typeface="微软雅黑" charset="0"/>
            </a:endParaRPr>
          </a:p>
        </p:txBody>
      </p:sp>
      <p:sp>
        <p:nvSpPr>
          <p:cNvPr id="8" name="Rectangle 4"/>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9" name="Rectangle 7"/>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0" name="Rectangle 9"/>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graphicFrame>
        <p:nvGraphicFramePr>
          <p:cNvPr id="11" name="Object 1"/>
          <p:cNvGraphicFramePr>
            <a:graphicFrameLocks noChangeAspect="1"/>
          </p:cNvGraphicFramePr>
          <p:nvPr/>
        </p:nvGraphicFramePr>
        <p:xfrm>
          <a:off x="3779912" y="3861048"/>
          <a:ext cx="1062038" cy="649288"/>
        </p:xfrm>
        <a:graphic>
          <a:graphicData uri="http://schemas.openxmlformats.org/presentationml/2006/ole">
            <mc:AlternateContent xmlns:mc="http://schemas.openxmlformats.org/markup-compatibility/2006">
              <mc:Choice xmlns:v="urn:schemas-microsoft-com:vml" Requires="v">
                <p:oleObj spid="_x0000_s52289" name="公式" r:id="rId4" imgW="254000" imgH="228600" progId="Equation.3">
                  <p:embed/>
                </p:oleObj>
              </mc:Choice>
              <mc:Fallback>
                <p:oleObj name="公式" r:id="rId4" imgW="254000" imgH="228600" progId="Equation.3">
                  <p:embed/>
                  <p:pic>
                    <p:nvPicPr>
                      <p:cNvPr id="0" name="图片 522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3861048"/>
                        <a:ext cx="1062038" cy="649288"/>
                      </a:xfrm>
                      <a:prstGeom prst="rect">
                        <a:avLst/>
                      </a:prstGeom>
                      <a:solidFill>
                        <a:srgbClr val="E1FFE1"/>
                      </a:solidFill>
                      <a:ln w="38100">
                        <a:solidFill>
                          <a:srgbClr val="0000CC"/>
                        </a:solidFill>
                        <a:miter lim="800000"/>
                        <a:headEnd/>
                        <a:tailEnd/>
                      </a:ln>
                    </p:spPr>
                  </p:pic>
                </p:oleObj>
              </mc:Fallback>
            </mc:AlternateContent>
          </a:graphicData>
        </a:graphic>
      </p:graphicFrame>
      <p:sp>
        <p:nvSpPr>
          <p:cNvPr id="12" name="Rectangle 2"/>
          <p:cNvSpPr>
            <a:spLocks noChangeArrowheads="1"/>
          </p:cNvSpPr>
          <p:nvPr/>
        </p:nvSpPr>
        <p:spPr bwMode="auto">
          <a:xfrm>
            <a:off x="3522663" y="115888"/>
            <a:ext cx="48656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dirty="0">
                <a:solidFill>
                  <a:srgbClr val="800000"/>
                </a:solidFill>
                <a:latin typeface="微软雅黑" charset="0"/>
                <a:ea typeface="微软雅黑" charset="0"/>
                <a:cs typeface="微软雅黑" charset="0"/>
              </a:rPr>
              <a:t>—— break</a:t>
            </a:r>
            <a:r>
              <a:rPr lang="zh-CN" altLang="en-US" sz="2500" dirty="0">
                <a:solidFill>
                  <a:srgbClr val="800000"/>
                </a:solidFill>
                <a:latin typeface="微软雅黑" charset="0"/>
                <a:ea typeface="微软雅黑" charset="0"/>
                <a:cs typeface="微软雅黑" charset="0"/>
              </a:rPr>
              <a:t>语句和</a:t>
            </a:r>
            <a:r>
              <a:rPr lang="en-US" altLang="zh-CN" sz="2500" dirty="0">
                <a:solidFill>
                  <a:srgbClr val="800000"/>
                </a:solidFill>
                <a:latin typeface="微软雅黑" charset="0"/>
                <a:ea typeface="微软雅黑" charset="0"/>
                <a:cs typeface="微软雅黑" charset="0"/>
              </a:rPr>
              <a:t>continue</a:t>
            </a:r>
            <a:r>
              <a:rPr lang="zh-CN" altLang="en-US" sz="2500" dirty="0">
                <a:solidFill>
                  <a:srgbClr val="800000"/>
                </a:solidFill>
                <a:latin typeface="微软雅黑" charset="0"/>
                <a:ea typeface="微软雅黑" charset="0"/>
                <a:cs typeface="微软雅黑" charset="0"/>
              </a:rPr>
              <a:t>语句</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blinds(horizontal)">
                                      <p:cBhvr>
                                        <p:cTn id="25" dur="5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p:cNvSpPr>
          <p:nvPr>
            <p:ph idx="1"/>
          </p:nvPr>
        </p:nvSpPr>
        <p:spPr>
          <a:xfrm>
            <a:off x="786130" y="791210"/>
            <a:ext cx="8151813" cy="5461000"/>
          </a:xfrm>
        </p:spPr>
        <p:txBody>
          <a:bodyPr vert="horz" wrap="square" lIns="91440" tIns="45720" rIns="91440" bIns="45720" anchor="t"/>
          <a:lstStyle/>
          <a:p>
            <a:pPr eaLnBrk="1" hangingPunct="1">
              <a:lnSpc>
                <a:spcPct val="90000"/>
              </a:lnSpc>
              <a:buNone/>
            </a:pPr>
            <a:r>
              <a:rPr lang="zh-CN" altLang="zh-CN" sz="2400" b="1" dirty="0">
                <a:latin typeface="微软雅黑" charset="0"/>
                <a:ea typeface="微软雅黑" charset="0"/>
                <a:cs typeface="微软雅黑" charset="0"/>
              </a:rPr>
              <a:t>#include </a:t>
            </a:r>
            <a:r>
              <a:rPr lang="zh-CN" altLang="zh-CN" sz="2400" dirty="0">
                <a:latin typeface="微软雅黑" charset="0"/>
                <a:ea typeface="微软雅黑" charset="0"/>
                <a:cs typeface="微软雅黑" charset="0"/>
              </a:rPr>
              <a:t>&lt;</a:t>
            </a:r>
            <a:r>
              <a:rPr lang="zh-CN" altLang="zh-CN" sz="2400" b="1" dirty="0">
                <a:latin typeface="微软雅黑" charset="0"/>
                <a:ea typeface="微软雅黑" charset="0"/>
                <a:cs typeface="微软雅黑" charset="0"/>
              </a:rPr>
              <a:t>stdio.h</a:t>
            </a:r>
            <a:r>
              <a:rPr lang="zh-CN" altLang="zh-CN" sz="2400" dirty="0">
                <a:latin typeface="微软雅黑" charset="0"/>
                <a:ea typeface="微软雅黑" charset="0"/>
                <a:cs typeface="微软雅黑" charset="0"/>
              </a:rPr>
              <a:t>&gt;</a:t>
            </a:r>
          </a:p>
          <a:p>
            <a:pPr eaLnBrk="1" hangingPunct="1">
              <a:lnSpc>
                <a:spcPct val="110000"/>
              </a:lnSpc>
              <a:buNone/>
            </a:pPr>
            <a:r>
              <a:rPr lang="zh-CN" altLang="zh-CN" sz="2400" b="1" dirty="0">
                <a:latin typeface="微软雅黑" charset="0"/>
                <a:ea typeface="微软雅黑" charset="0"/>
                <a:cs typeface="微软雅黑" charset="0"/>
              </a:rPr>
              <a:t>#include </a:t>
            </a:r>
            <a:r>
              <a:rPr lang="zh-CN" altLang="zh-CN" sz="2400" dirty="0">
                <a:latin typeface="微软雅黑" charset="0"/>
                <a:ea typeface="微软雅黑" charset="0"/>
                <a:cs typeface="微软雅黑" charset="0"/>
              </a:rPr>
              <a:t>&lt;</a:t>
            </a:r>
            <a:r>
              <a:rPr lang="zh-CN" altLang="zh-CN" sz="2400" b="1" dirty="0">
                <a:latin typeface="微软雅黑" charset="0"/>
                <a:ea typeface="微软雅黑" charset="0"/>
                <a:cs typeface="微软雅黑" charset="0"/>
              </a:rPr>
              <a:t>math.h</a:t>
            </a:r>
            <a:r>
              <a:rPr lang="zh-CN" altLang="zh-CN" sz="2400" dirty="0">
                <a:latin typeface="微软雅黑" charset="0"/>
                <a:ea typeface="微软雅黑" charset="0"/>
                <a:cs typeface="微软雅黑" charset="0"/>
              </a:rPr>
              <a:t>&gt;</a:t>
            </a:r>
          </a:p>
          <a:p>
            <a:pPr eaLnBrk="1" hangingPunct="1">
              <a:lnSpc>
                <a:spcPct val="110000"/>
              </a:lnSpc>
              <a:buNone/>
            </a:pPr>
            <a:r>
              <a:rPr lang="en-US" altLang="zh-CN" sz="2400" b="1" dirty="0">
                <a:latin typeface="微软雅黑" charset="0"/>
                <a:ea typeface="微软雅黑" charset="0"/>
                <a:cs typeface="微软雅黑" charset="0"/>
              </a:rPr>
              <a:t>int</a:t>
            </a:r>
            <a:r>
              <a:rPr lang="zh-CN" altLang="zh-CN" sz="2400" b="1" dirty="0">
                <a:latin typeface="微软雅黑" charset="0"/>
                <a:ea typeface="微软雅黑" charset="0"/>
                <a:cs typeface="微软雅黑" charset="0"/>
              </a:rPr>
              <a:t> main( ) </a:t>
            </a:r>
          </a:p>
          <a:p>
            <a:pPr eaLnBrk="1" hangingPunct="1">
              <a:lnSpc>
                <a:spcPct val="110000"/>
              </a:lnSpc>
              <a:buNone/>
            </a:pPr>
            <a:r>
              <a:rPr lang="zh-CN" altLang="zh-CN" sz="2400" b="1" dirty="0">
                <a:latin typeface="微软雅黑" charset="0"/>
                <a:ea typeface="微软雅黑" charset="0"/>
                <a:cs typeface="微软雅黑" charset="0"/>
              </a:rPr>
              <a:t>{  int  k, i , </a:t>
            </a:r>
            <a:r>
              <a:rPr lang="en-US" altLang="zh-CN" sz="2400" b="1" dirty="0">
                <a:latin typeface="微软雅黑" charset="0"/>
                <a:ea typeface="微软雅黑" charset="0"/>
                <a:cs typeface="微软雅黑" charset="0"/>
              </a:rPr>
              <a:t>n</a:t>
            </a:r>
            <a:r>
              <a:rPr lang="zh-CN" altLang="zh-CN" sz="2400" b="1" dirty="0">
                <a:latin typeface="微软雅黑" charset="0"/>
                <a:ea typeface="微软雅黑" charset="0"/>
                <a:cs typeface="微软雅黑" charset="0"/>
              </a:rPr>
              <a:t> ;</a:t>
            </a:r>
          </a:p>
          <a:p>
            <a:pPr eaLnBrk="1" hangingPunct="1">
              <a:lnSpc>
                <a:spcPct val="115000"/>
              </a:lnSpc>
              <a:buNone/>
            </a:pPr>
            <a:r>
              <a:rPr lang="zh-CN" altLang="zh-CN" sz="2400" b="1" dirty="0">
                <a:latin typeface="微软雅黑" charset="0"/>
                <a:ea typeface="微软雅黑" charset="0"/>
                <a:cs typeface="微软雅黑" charset="0"/>
              </a:rPr>
              <a:t>    scanf("%d", </a:t>
            </a:r>
            <a:r>
              <a:rPr lang="zh-CN" altLang="zh-CN" sz="2400" dirty="0">
                <a:latin typeface="微软雅黑" charset="0"/>
                <a:ea typeface="微软雅黑" charset="0"/>
                <a:cs typeface="微软雅黑" charset="0"/>
              </a:rPr>
              <a:t>&amp;</a:t>
            </a:r>
            <a:r>
              <a:rPr lang="en-US" altLang="zh-CN" sz="2400" b="1" dirty="0">
                <a:latin typeface="微软雅黑" charset="0"/>
                <a:ea typeface="微软雅黑" charset="0"/>
                <a:cs typeface="微软雅黑" charset="0"/>
              </a:rPr>
              <a:t>n</a:t>
            </a:r>
            <a:r>
              <a:rPr lang="zh-CN" altLang="zh-CN" sz="2400" b="1" dirty="0">
                <a:latin typeface="微软雅黑" charset="0"/>
                <a:ea typeface="微软雅黑" charset="0"/>
                <a:cs typeface="微软雅黑" charset="0"/>
              </a:rPr>
              <a:t> );   </a:t>
            </a:r>
          </a:p>
          <a:p>
            <a:pPr eaLnBrk="1" hangingPunct="1">
              <a:lnSpc>
                <a:spcPct val="115000"/>
              </a:lnSpc>
              <a:buNone/>
            </a:pPr>
            <a:r>
              <a:rPr lang="zh-CN" altLang="zh-CN" sz="2400" b="1" dirty="0">
                <a:latin typeface="微软雅黑" charset="0"/>
                <a:ea typeface="微软雅黑" charset="0"/>
                <a:cs typeface="微软雅黑" charset="0"/>
              </a:rPr>
              <a:t>    </a:t>
            </a:r>
            <a:r>
              <a:rPr lang="zh-CN" altLang="zh-CN" sz="2400" b="1" dirty="0">
                <a:solidFill>
                  <a:srgbClr val="CC0000"/>
                </a:solidFill>
                <a:latin typeface="微软雅黑" charset="0"/>
                <a:ea typeface="微软雅黑" charset="0"/>
                <a:cs typeface="微软雅黑" charset="0"/>
              </a:rPr>
              <a:t>for ( i=2</a:t>
            </a:r>
            <a:r>
              <a:rPr lang="zh-CN" altLang="zh-CN" sz="2400" b="1" dirty="0">
                <a:latin typeface="微软雅黑" charset="0"/>
                <a:ea typeface="微软雅黑" charset="0"/>
                <a:cs typeface="微软雅黑" charset="0"/>
              </a:rPr>
              <a:t>;</a:t>
            </a:r>
            <a:r>
              <a:rPr lang="zh-CN" altLang="zh-CN" sz="2400" b="1" dirty="0">
                <a:solidFill>
                  <a:srgbClr val="CC0000"/>
                </a:solidFill>
                <a:latin typeface="微软雅黑" charset="0"/>
                <a:ea typeface="微软雅黑" charset="0"/>
                <a:cs typeface="微软雅黑" charset="0"/>
              </a:rPr>
              <a:t>  i&lt;</a:t>
            </a:r>
            <a:r>
              <a:rPr lang="en-US" altLang="zh-CN" sz="2400" b="1" dirty="0">
                <a:solidFill>
                  <a:srgbClr val="CC0000"/>
                </a:solidFill>
                <a:latin typeface="微软雅黑" charset="0"/>
                <a:ea typeface="微软雅黑" charset="0"/>
                <a:cs typeface="微软雅黑" charset="0"/>
              </a:rPr>
              <a:t>=</a:t>
            </a:r>
            <a:r>
              <a:rPr lang="zh-CN" altLang="zh-CN" sz="2400" b="1" dirty="0">
                <a:solidFill>
                  <a:srgbClr val="CC0000"/>
                </a:solidFill>
                <a:latin typeface="微软雅黑" charset="0"/>
                <a:ea typeface="微软雅黑" charset="0"/>
                <a:cs typeface="微软雅黑" charset="0"/>
              </a:rPr>
              <a:t>n</a:t>
            </a:r>
            <a:r>
              <a:rPr lang="en-US" altLang="zh-CN" sz="2400" b="1" dirty="0">
                <a:solidFill>
                  <a:srgbClr val="CC0000"/>
                </a:solidFill>
                <a:latin typeface="微软雅黑" charset="0"/>
                <a:ea typeface="微软雅黑" charset="0"/>
                <a:cs typeface="微软雅黑" charset="0"/>
              </a:rPr>
              <a:t>-1</a:t>
            </a:r>
            <a:r>
              <a:rPr lang="zh-CN" altLang="zh-CN" sz="2400" b="1" dirty="0">
                <a:solidFill>
                  <a:srgbClr val="CC0000"/>
                </a:solidFill>
                <a:latin typeface="微软雅黑" charset="0"/>
                <a:ea typeface="微软雅黑" charset="0"/>
                <a:cs typeface="微软雅黑" charset="0"/>
              </a:rPr>
              <a:t>;  i++ )   </a:t>
            </a:r>
            <a:r>
              <a:rPr lang="zh-CN" altLang="zh-CN" sz="2000" b="1" dirty="0">
                <a:latin typeface="微软雅黑" charset="0"/>
                <a:ea typeface="微软雅黑" charset="0"/>
                <a:cs typeface="微软雅黑" charset="0"/>
              </a:rPr>
              <a:t>//控制变量i初值为2, 终值为</a:t>
            </a:r>
            <a:r>
              <a:rPr lang="en-US" altLang="zh-CN" sz="2000" b="1" dirty="0">
                <a:latin typeface="微软雅黑" charset="0"/>
                <a:ea typeface="微软雅黑" charset="0"/>
                <a:cs typeface="微软雅黑" charset="0"/>
              </a:rPr>
              <a:t>n-1</a:t>
            </a:r>
            <a:endParaRPr lang="zh-CN" altLang="zh-CN" sz="2000" b="1" dirty="0">
              <a:solidFill>
                <a:srgbClr val="CC0000"/>
              </a:solidFill>
              <a:latin typeface="微软雅黑" charset="0"/>
              <a:ea typeface="微软雅黑" charset="0"/>
              <a:cs typeface="微软雅黑" charset="0"/>
            </a:endParaRPr>
          </a:p>
          <a:p>
            <a:pPr eaLnBrk="1" hangingPunct="1">
              <a:lnSpc>
                <a:spcPct val="115000"/>
              </a:lnSpc>
              <a:buNone/>
            </a:pPr>
            <a:r>
              <a:rPr lang="zh-CN" altLang="zh-CN" sz="2400" b="1" dirty="0">
                <a:solidFill>
                  <a:srgbClr val="CC0000"/>
                </a:solidFill>
                <a:latin typeface="微软雅黑" charset="0"/>
                <a:ea typeface="微软雅黑" charset="0"/>
                <a:cs typeface="微软雅黑" charset="0"/>
              </a:rPr>
              <a:t>         if ( m%i==0 ) break;  </a:t>
            </a:r>
            <a:r>
              <a:rPr lang="zh-CN" altLang="zh-CN" sz="2000" b="1" dirty="0">
                <a:latin typeface="微软雅黑" charset="0"/>
                <a:ea typeface="微软雅黑" charset="0"/>
                <a:cs typeface="微软雅黑" charset="0"/>
              </a:rPr>
              <a:t>//条件成立, </a:t>
            </a:r>
            <a:r>
              <a:rPr lang="en-US" altLang="zh-CN" sz="2000" b="1" dirty="0">
                <a:latin typeface="微软雅黑" charset="0"/>
                <a:ea typeface="微软雅黑" charset="0"/>
                <a:cs typeface="微软雅黑" charset="0"/>
              </a:rPr>
              <a:t>n</a:t>
            </a:r>
            <a:r>
              <a:rPr lang="zh-CN" altLang="zh-CN" sz="2000" b="1" dirty="0">
                <a:latin typeface="微软雅黑" charset="0"/>
                <a:ea typeface="微软雅黑" charset="0"/>
                <a:cs typeface="微软雅黑" charset="0"/>
              </a:rPr>
              <a:t>为合数并退出循环</a:t>
            </a:r>
            <a:endParaRPr lang="zh-CN" altLang="zh-CN" sz="2400" b="1" dirty="0">
              <a:solidFill>
                <a:srgbClr val="CC0000"/>
              </a:solidFill>
              <a:latin typeface="微软雅黑" charset="0"/>
              <a:ea typeface="微软雅黑" charset="0"/>
              <a:cs typeface="微软雅黑" charset="0"/>
            </a:endParaRPr>
          </a:p>
          <a:p>
            <a:pPr eaLnBrk="1" hangingPunct="1">
              <a:lnSpc>
                <a:spcPct val="115000"/>
              </a:lnSpc>
              <a:buNone/>
            </a:pPr>
            <a:r>
              <a:rPr lang="zh-CN" altLang="zh-CN" sz="2400" b="1" dirty="0">
                <a:latin typeface="微软雅黑" charset="0"/>
                <a:ea typeface="微软雅黑" charset="0"/>
                <a:cs typeface="微软雅黑" charset="0"/>
              </a:rPr>
              <a:t>    if (i&gt;</a:t>
            </a:r>
            <a:r>
              <a:rPr lang="en-US" altLang="zh-CN" sz="2400" b="1" dirty="0">
                <a:latin typeface="微软雅黑" charset="0"/>
                <a:ea typeface="微软雅黑" charset="0"/>
                <a:cs typeface="微软雅黑" charset="0"/>
              </a:rPr>
              <a:t>=n</a:t>
            </a:r>
            <a:r>
              <a:rPr lang="zh-CN" altLang="zh-CN" sz="2400" b="1" dirty="0">
                <a:latin typeface="微软雅黑" charset="0"/>
                <a:ea typeface="微软雅黑" charset="0"/>
                <a:cs typeface="微软雅黑" charset="0"/>
              </a:rPr>
              <a:t>) printf("是素数</a:t>
            </a:r>
            <a:r>
              <a:rPr lang="zh-CN" altLang="zh-CN" sz="2400" dirty="0">
                <a:latin typeface="微软雅黑" charset="0"/>
                <a:ea typeface="微软雅黑" charset="0"/>
                <a:cs typeface="微软雅黑" charset="0"/>
              </a:rPr>
              <a:t>\</a:t>
            </a:r>
            <a:r>
              <a:rPr lang="zh-CN" altLang="zh-CN" sz="2400" b="1" dirty="0">
                <a:latin typeface="微软雅黑" charset="0"/>
                <a:ea typeface="微软雅黑" charset="0"/>
                <a:cs typeface="微软雅黑" charset="0"/>
              </a:rPr>
              <a:t>n") ;</a:t>
            </a:r>
          </a:p>
          <a:p>
            <a:pPr eaLnBrk="1" hangingPunct="1">
              <a:lnSpc>
                <a:spcPct val="115000"/>
              </a:lnSpc>
              <a:buNone/>
            </a:pPr>
            <a:r>
              <a:rPr lang="zh-CN" altLang="zh-CN" sz="2400" b="1" dirty="0">
                <a:latin typeface="微软雅黑" charset="0"/>
                <a:ea typeface="微软雅黑" charset="0"/>
                <a:cs typeface="微软雅黑" charset="0"/>
              </a:rPr>
              <a:t>    else  printf("不是素数</a:t>
            </a:r>
            <a:r>
              <a:rPr lang="zh-CN" altLang="zh-CN" sz="2400" dirty="0">
                <a:latin typeface="微软雅黑" charset="0"/>
                <a:ea typeface="微软雅黑" charset="0"/>
                <a:cs typeface="微软雅黑" charset="0"/>
              </a:rPr>
              <a:t>\</a:t>
            </a:r>
            <a:r>
              <a:rPr lang="zh-CN" altLang="zh-CN" sz="2400" b="1" dirty="0">
                <a:latin typeface="微软雅黑" charset="0"/>
                <a:ea typeface="微软雅黑" charset="0"/>
                <a:cs typeface="微软雅黑" charset="0"/>
              </a:rPr>
              <a:t>n" );</a:t>
            </a:r>
          </a:p>
          <a:p>
            <a:pPr eaLnBrk="1" hangingPunct="1">
              <a:lnSpc>
                <a:spcPct val="115000"/>
              </a:lnSpc>
              <a:buNone/>
            </a:pPr>
            <a:r>
              <a:rPr lang="en-US" altLang="zh-CN" sz="2400" b="1" dirty="0">
                <a:latin typeface="微软雅黑" charset="0"/>
                <a:ea typeface="微软雅黑" charset="0"/>
                <a:cs typeface="微软雅黑" charset="0"/>
              </a:rPr>
              <a:t>	  </a:t>
            </a:r>
            <a:r>
              <a:rPr lang="zh-CN" altLang="zh-CN" sz="2400" b="1" dirty="0">
                <a:latin typeface="微软雅黑" charset="0"/>
                <a:ea typeface="微软雅黑" charset="0"/>
                <a:cs typeface="微软雅黑" charset="0"/>
              </a:rPr>
              <a:t>return 0；</a:t>
            </a:r>
          </a:p>
          <a:p>
            <a:pPr eaLnBrk="1" hangingPunct="1">
              <a:lnSpc>
                <a:spcPct val="90000"/>
              </a:lnSpc>
              <a:buNone/>
            </a:pPr>
            <a:r>
              <a:rPr lang="zh-CN" altLang="zh-CN" sz="2400" b="1" dirty="0">
                <a:latin typeface="微软雅黑" charset="0"/>
                <a:ea typeface="微软雅黑" charset="0"/>
                <a:cs typeface="微软雅黑" charset="0"/>
              </a:rPr>
              <a:t>}</a:t>
            </a:r>
          </a:p>
        </p:txBody>
      </p:sp>
      <p:sp>
        <p:nvSpPr>
          <p:cNvPr id="9" name="矩形 8"/>
          <p:cNvSpPr>
            <a:spLocks noChangeArrowheads="1"/>
          </p:cNvSpPr>
          <p:nvPr>
            <p:custDataLst>
              <p:tags r:id="rId1"/>
            </p:custDataLst>
          </p:nvPr>
        </p:nvSpPr>
        <p:spPr bwMode="auto">
          <a:xfrm>
            <a:off x="1475105" y="4220845"/>
            <a:ext cx="1022985" cy="571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grpSp>
        <p:nvGrpSpPr>
          <p:cNvPr id="5320" name="组合 5319"/>
          <p:cNvGrpSpPr/>
          <p:nvPr/>
        </p:nvGrpSpPr>
        <p:grpSpPr>
          <a:xfrm>
            <a:off x="2483486" y="4807903"/>
            <a:ext cx="4849812" cy="1444624"/>
            <a:chOff x="1625" y="2557"/>
            <a:chExt cx="3055" cy="910"/>
          </a:xfrm>
        </p:grpSpPr>
        <p:cxnSp>
          <p:nvCxnSpPr>
            <p:cNvPr id="5321" name="Line 21"/>
            <p:cNvCxnSpPr>
              <a:stCxn id="5322" idx="1"/>
            </p:cNvCxnSpPr>
            <p:nvPr>
              <p:custDataLst>
                <p:tags r:id="rId2"/>
              </p:custDataLst>
            </p:nvPr>
          </p:nvCxnSpPr>
          <p:spPr>
            <a:xfrm flipH="1" flipV="1">
              <a:off x="1625" y="2557"/>
              <a:ext cx="907" cy="670"/>
            </a:xfrm>
            <a:prstGeom prst="line">
              <a:avLst/>
            </a:prstGeom>
            <a:ln w="38100" cap="flat" cmpd="sng">
              <a:solidFill>
                <a:srgbClr val="008000"/>
              </a:solidFill>
              <a:prstDash val="solid"/>
              <a:round/>
              <a:headEnd type="none" w="med" len="med"/>
              <a:tailEnd type="triangle" w="med" len="med"/>
            </a:ln>
          </p:spPr>
        </p:cxnSp>
        <p:sp>
          <p:nvSpPr>
            <p:cNvPr id="5322" name="Text Box 22"/>
            <p:cNvSpPr/>
            <p:nvPr>
              <p:custDataLst>
                <p:tags r:id="rId3"/>
              </p:custDataLst>
            </p:nvPr>
          </p:nvSpPr>
          <p:spPr>
            <a:xfrm>
              <a:off x="2532" y="2987"/>
              <a:ext cx="2148" cy="480"/>
            </a:xfrm>
            <a:prstGeom prst="rect">
              <a:avLst/>
            </a:prstGeom>
            <a:noFill/>
            <a:ln w="38100" cap="flat" cmpd="sng">
              <a:solidFill>
                <a:srgbClr val="008000"/>
              </a:solidFill>
              <a:prstDash val="solid"/>
              <a:miter/>
              <a:headEnd type="none" w="med" len="med"/>
              <a:tailEnd type="none" w="med" len="med"/>
            </a:ln>
          </p:spPr>
          <p:txBody>
            <a:bodyPr wrap="none" lIns="0" tIns="46800" rIns="90000" bIns="46800" anchor="t" anchorCtr="0">
              <a:noAutofit/>
            </a:bodyPr>
            <a:lstStyle/>
            <a:p>
              <a:pPr algn="ctr">
                <a:lnSpc>
                  <a:spcPct val="120000"/>
                </a:lnSpc>
              </a:pPr>
              <a:r>
                <a:rPr lang="zh-CN" altLang="en-US" sz="2000" b="1">
                  <a:solidFill>
                    <a:srgbClr val="000099"/>
                  </a:solidFill>
                  <a:latin typeface="微软雅黑" charset="0"/>
                  <a:ea typeface="微软雅黑" charset="0"/>
                  <a:cs typeface="微软雅黑" charset="0"/>
                </a:rPr>
                <a:t>引入标志变量</a:t>
              </a:r>
            </a:p>
            <a:p>
              <a:pPr algn="ctr">
                <a:lnSpc>
                  <a:spcPct val="120000"/>
                </a:lnSpc>
              </a:pPr>
              <a:r>
                <a:rPr lang="en-US" altLang="zh-CN" sz="2000" b="1">
                  <a:solidFill>
                    <a:srgbClr val="FF0000"/>
                  </a:solidFill>
                  <a:latin typeface="微软雅黑" charset="0"/>
                  <a:ea typeface="微软雅黑" charset="0"/>
                  <a:cs typeface="微软雅黑" charset="0"/>
                </a:rPr>
                <a:t>1</a:t>
              </a:r>
              <a:r>
                <a:rPr lang="zh-CN" altLang="en-US" sz="2000" b="1">
                  <a:solidFill>
                    <a:srgbClr val="FF0000"/>
                  </a:solidFill>
                  <a:latin typeface="微软雅黑" charset="0"/>
                  <a:ea typeface="微软雅黑" charset="0"/>
                  <a:cs typeface="微软雅黑" charset="0"/>
                </a:rPr>
                <a:t>代表是素数，</a:t>
              </a:r>
              <a:r>
                <a:rPr lang="en-US" altLang="zh-CN" sz="2000" b="1">
                  <a:solidFill>
                    <a:srgbClr val="FF0000"/>
                  </a:solidFill>
                  <a:latin typeface="微软雅黑" charset="0"/>
                  <a:ea typeface="微软雅黑" charset="0"/>
                  <a:cs typeface="微软雅黑" charset="0"/>
                </a:rPr>
                <a:t>0</a:t>
              </a:r>
              <a:r>
                <a:rPr lang="zh-CN" altLang="en-US" sz="2000" b="1">
                  <a:solidFill>
                    <a:srgbClr val="FF0000"/>
                  </a:solidFill>
                  <a:latin typeface="微软雅黑" charset="0"/>
                  <a:ea typeface="微软雅黑" charset="0"/>
                  <a:cs typeface="微软雅黑" charset="0"/>
                </a:rPr>
                <a:t>代表非素数</a:t>
              </a:r>
            </a:p>
          </p:txBody>
        </p:sp>
        <p:sp>
          <p:nvSpPr>
            <p:cNvPr id="5323" name="Freeform 23"/>
            <p:cNvSpPr/>
            <p:nvPr>
              <p:custDataLst>
                <p:tags r:id="rId4"/>
              </p:custDataLst>
            </p:nvPr>
          </p:nvSpPr>
          <p:spPr>
            <a:xfrm>
              <a:off x="1888" y="2853"/>
              <a:ext cx="57" cy="290"/>
            </a:xfrm>
            <a:noFill/>
            <a:ln w="38100" cap="flat" cmpd="sng">
              <a:solidFill>
                <a:srgbClr val="008000"/>
              </a:solidFill>
              <a:prstDash val="solid"/>
              <a:round/>
              <a:headEnd type="none" w="med" len="med"/>
              <a:tailEnd type="none" w="med" len="med"/>
            </a:ln>
          </p:spPr>
          <p:txBody>
            <a:bodyPr/>
            <a:lstStyle/>
            <a:p>
              <a:endParaRPr lang="zh-CN" altLang="en-US">
                <a:latin typeface="微软雅黑" charset="0"/>
                <a:ea typeface="微软雅黑"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6" fill="hold" nodeType="afterEffect">
                                  <p:childTnLst>
                                    <p:set>
                                      <p:cBhvr additive="base">
                                        <p:cTn id="10" dur="1" fill="hold">
                                          <p:stCondLst>
                                            <p:cond delay="0"/>
                                          </p:stCondLst>
                                        </p:cTn>
                                        <p:tgtEl>
                                          <p:spTgt spid="5320"/>
                                        </p:tgtEl>
                                        <p:attrNameLst>
                                          <p:attrName>style.visibility</p:attrName>
                                        </p:attrNameLst>
                                      </p:cBhvr>
                                      <p:to>
                                        <p:strVal val="visible"/>
                                      </p:to>
                                    </p:set>
                                    <p:anim calcmode="lin" valueType="num">
                                      <p:cBhvr additive="base">
                                        <p:cTn id="11" dur="500" fill="hold"/>
                                        <p:tgtEl>
                                          <p:spTgt spid="5320"/>
                                        </p:tgtEl>
                                        <p:attrNameLst>
                                          <p:attrName>ppt_x</p:attrName>
                                        </p:attrNameLst>
                                      </p:cBhvr>
                                      <p:tavLst>
                                        <p:tav tm="0">
                                          <p:val>
                                            <p:strVal val="1+#ppt_w/2"/>
                                          </p:val>
                                        </p:tav>
                                        <p:tav tm="100000">
                                          <p:val>
                                            <p:strVal val="#ppt_x"/>
                                          </p:val>
                                        </p:tav>
                                      </p:tavLst>
                                    </p:anim>
                                    <p:anim calcmode="lin" valueType="num">
                                      <p:cBhvr additive="base">
                                        <p:cTn id="12" dur="500" fill="hold"/>
                                        <p:tgtEl>
                                          <p:spTgt spid="53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图片 3"/>
          <p:cNvPicPr>
            <a:picLocks noChangeAspect="1"/>
          </p:cNvPicPr>
          <p:nvPr>
            <p:custDataLst>
              <p:tags r:id="rId2"/>
            </p:custDataLst>
          </p:nvPr>
        </p:nvPicPr>
        <p:blipFill>
          <a:blip r:embed="rId4"/>
          <a:stretch>
            <a:fillRect/>
          </a:stretch>
        </p:blipFill>
        <p:spPr>
          <a:xfrm>
            <a:off x="611505" y="764540"/>
            <a:ext cx="5640070" cy="5738495"/>
          </a:xfrm>
          <a:prstGeom prst="rect">
            <a:avLst/>
          </a:prstGeom>
        </p:spPr>
      </p:pic>
      <p:sp>
        <p:nvSpPr>
          <p:cNvPr id="8" name="Rectangle 4"/>
          <p:cNvSpPr>
            <a:spLocks noChangeArrowheads="1"/>
          </p:cNvSpPr>
          <p:nvPr/>
        </p:nvSpPr>
        <p:spPr bwMode="auto">
          <a:xfrm>
            <a:off x="0" y="-353377"/>
            <a:ext cx="309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9" name="Rectangle 7"/>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0" name="Rectangle 9"/>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2" name="Rectangle 2"/>
          <p:cNvSpPr>
            <a:spLocks noChangeArrowheads="1"/>
          </p:cNvSpPr>
          <p:nvPr/>
        </p:nvSpPr>
        <p:spPr bwMode="auto">
          <a:xfrm>
            <a:off x="3522663" y="115888"/>
            <a:ext cx="48656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dirty="0">
                <a:solidFill>
                  <a:srgbClr val="800000"/>
                </a:solidFill>
                <a:latin typeface="微软雅黑" charset="0"/>
                <a:ea typeface="微软雅黑" charset="0"/>
                <a:cs typeface="微软雅黑" charset="0"/>
              </a:rPr>
              <a:t>—— break</a:t>
            </a:r>
            <a:r>
              <a:rPr lang="zh-CN" altLang="en-US" sz="2500" dirty="0">
                <a:solidFill>
                  <a:srgbClr val="800000"/>
                </a:solidFill>
                <a:latin typeface="微软雅黑" charset="0"/>
                <a:ea typeface="微软雅黑" charset="0"/>
                <a:cs typeface="微软雅黑" charset="0"/>
              </a:rPr>
              <a:t>语句和</a:t>
            </a:r>
            <a:r>
              <a:rPr lang="en-US" altLang="zh-CN" sz="2500" dirty="0">
                <a:solidFill>
                  <a:srgbClr val="800000"/>
                </a:solidFill>
                <a:latin typeface="微软雅黑" charset="0"/>
                <a:ea typeface="微软雅黑" charset="0"/>
                <a:cs typeface="微软雅黑" charset="0"/>
              </a:rPr>
              <a:t>continue</a:t>
            </a:r>
            <a:r>
              <a:rPr lang="zh-CN" altLang="en-US" sz="2500" dirty="0">
                <a:solidFill>
                  <a:srgbClr val="800000"/>
                </a:solidFill>
                <a:latin typeface="微软雅黑" charset="0"/>
                <a:ea typeface="微软雅黑" charset="0"/>
                <a:cs typeface="微软雅黑" charset="0"/>
              </a:rPr>
              <a:t>语句</a:t>
            </a:r>
          </a:p>
        </p:txBody>
      </p:sp>
      <p:sp>
        <p:nvSpPr>
          <p:cNvPr id="1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2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21" name="矩形 20"/>
          <p:cNvSpPr>
            <a:spLocks noChangeArrowheads="1"/>
          </p:cNvSpPr>
          <p:nvPr/>
        </p:nvSpPr>
        <p:spPr bwMode="auto">
          <a:xfrm>
            <a:off x="4064962" y="1991588"/>
            <a:ext cx="714375" cy="500063"/>
          </a:xfrm>
          <a:prstGeom prst="rect">
            <a:avLst/>
          </a:prstGeom>
          <a:solidFill>
            <a:schemeClr val="bg1"/>
          </a:solidFill>
          <a:ln w="38100">
            <a:solidFill>
              <a:srgbClr val="FF0000"/>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graphicFrame>
        <p:nvGraphicFramePr>
          <p:cNvPr id="22" name="Object 1"/>
          <p:cNvGraphicFramePr>
            <a:graphicFrameLocks noChangeAspect="1"/>
          </p:cNvGraphicFramePr>
          <p:nvPr/>
        </p:nvGraphicFramePr>
        <p:xfrm>
          <a:off x="3993400" y="1916976"/>
          <a:ext cx="673100" cy="646112"/>
        </p:xfrm>
        <a:graphic>
          <a:graphicData uri="http://schemas.openxmlformats.org/presentationml/2006/ole">
            <mc:AlternateContent xmlns:mc="http://schemas.openxmlformats.org/markup-compatibility/2006">
              <mc:Choice xmlns:v="urn:schemas-microsoft-com:vml" Requires="v">
                <p:oleObj spid="_x0000_s55347" name="Equation" r:id="rId5" imgW="241300" imgH="228600" progId="Equation.DSMT4">
                  <p:embed/>
                </p:oleObj>
              </mc:Choice>
              <mc:Fallback>
                <p:oleObj name="Equation" r:id="rId5" imgW="241300" imgH="228600" progId="Equation.DSMT4">
                  <p:embed/>
                  <p:pic>
                    <p:nvPicPr>
                      <p:cNvPr id="0" name="图片 5534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3400" y="1916976"/>
                        <a:ext cx="673100" cy="6461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TextBox 22"/>
          <p:cNvSpPr txBox="1">
            <a:spLocks noChangeArrowheads="1"/>
          </p:cNvSpPr>
          <p:nvPr/>
        </p:nvSpPr>
        <p:spPr bwMode="auto">
          <a:xfrm>
            <a:off x="1761425" y="1628993"/>
            <a:ext cx="2357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800">
                <a:solidFill>
                  <a:srgbClr val="0000CC"/>
                </a:solidFill>
                <a:latin typeface="微软雅黑" charset="0"/>
                <a:ea typeface="微软雅黑" charset="0"/>
              </a:rPr>
              <a:t>k=sqrt(n);</a:t>
            </a:r>
          </a:p>
        </p:txBody>
      </p:sp>
      <p:sp>
        <p:nvSpPr>
          <p:cNvPr id="2" name="矩形 1"/>
          <p:cNvSpPr>
            <a:spLocks noChangeArrowheads="1"/>
          </p:cNvSpPr>
          <p:nvPr/>
        </p:nvSpPr>
        <p:spPr bwMode="auto">
          <a:xfrm>
            <a:off x="5388610" y="3388360"/>
            <a:ext cx="3683635" cy="727710"/>
          </a:xfrm>
          <a:prstGeom prst="rect">
            <a:avLst/>
          </a:prstGeom>
          <a:solidFill>
            <a:schemeClr val="bg1"/>
          </a:solidFill>
          <a:ln w="38100">
            <a:solidFill>
              <a:srgbClr val="FF0000"/>
            </a:solidFill>
            <a:miter lim="800000"/>
          </a:ln>
        </p:spPr>
        <p:txBody>
          <a:bodyPr wrap="none" anchor="ctr" anchorCtr="0"/>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zh-CN" altLang="en-US" sz="2800" b="0" dirty="0" smtClean="0">
                <a:effectLst>
                  <a:outerShdw blurRad="38100" dist="38100" dir="2700000" algn="tl">
                    <a:srgbClr val="000000">
                      <a:alpha val="43137"/>
                    </a:srgbClr>
                  </a:outerShdw>
                </a:effectLst>
                <a:latin typeface="微软雅黑" charset="0"/>
                <a:ea typeface="微软雅黑" charset="0"/>
                <a:cs typeface="微软雅黑" charset="0"/>
              </a:rPr>
              <a:t>例</a:t>
            </a:r>
            <a:r>
              <a:rPr lang="en-US" altLang="zh-CN" sz="2800" b="0" dirty="0" smtClean="0">
                <a:effectLst>
                  <a:outerShdw blurRad="38100" dist="38100" dir="2700000" algn="tl">
                    <a:srgbClr val="000000">
                      <a:alpha val="43137"/>
                    </a:srgbClr>
                  </a:outerShdw>
                </a:effectLst>
                <a:latin typeface="微软雅黑" charset="0"/>
                <a:ea typeface="微软雅黑" charset="0"/>
                <a:cs typeface="微软雅黑" charset="0"/>
              </a:rPr>
              <a:t>5-6-1 </a:t>
            </a:r>
            <a:r>
              <a:rPr lang="zh-CN" altLang="en-US" sz="2800" b="0" dirty="0" smtClean="0">
                <a:effectLst>
                  <a:outerShdw blurRad="38100" dist="38100" dir="2700000" algn="tl">
                    <a:srgbClr val="000000">
                      <a:alpha val="43137"/>
                    </a:srgbClr>
                  </a:outerShdw>
                </a:effectLst>
                <a:latin typeface="微软雅黑" charset="0"/>
                <a:ea typeface="微软雅黑" charset="0"/>
                <a:cs typeface="微软雅黑" charset="0"/>
                <a:hlinkClick r:id="rId7" action="ppaction://hlinkfile"/>
              </a:rPr>
              <a:t>素数判断改进</a:t>
            </a:r>
            <a:endParaRPr lang="zh-CN" altLang="en-US" sz="2800" b="0" dirty="0">
              <a:effectLst>
                <a:outerShdw blurRad="38100" dist="38100" dir="2700000" algn="tl">
                  <a:srgbClr val="000000">
                    <a:alpha val="43137"/>
                  </a:srgbClr>
                </a:outerShdw>
              </a:effectLst>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bldLvl="0" animBg="1"/>
      <p:bldP spid="23" grpId="0"/>
      <p:bldP spid="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txBox="1">
            <a:spLocks noChangeArrowheads="1"/>
          </p:cNvSpPr>
          <p:nvPr/>
        </p:nvSpPr>
        <p:spPr bwMode="auto">
          <a:xfrm>
            <a:off x="755650" y="621665"/>
            <a:ext cx="8035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40000"/>
              </a:lnSpc>
              <a:spcBef>
                <a:spcPct val="0"/>
              </a:spcBef>
              <a:buNone/>
            </a:pPr>
            <a:r>
              <a:rPr lang="zh-CN" altLang="en-US" sz="2800" b="0" dirty="0" smtClean="0">
                <a:solidFill>
                  <a:schemeClr val="tx1">
                    <a:lumMod val="95000"/>
                    <a:lumOff val="5000"/>
                  </a:schemeClr>
                </a:solidFill>
                <a:latin typeface="微软雅黑" charset="0"/>
                <a:ea typeface="微软雅黑" charset="0"/>
                <a:cs typeface="微软雅黑" charset="0"/>
              </a:rPr>
              <a:t>【例</a:t>
            </a:r>
            <a:r>
              <a:rPr lang="en-US" altLang="zh-CN" sz="2800" b="0" dirty="0" smtClean="0">
                <a:solidFill>
                  <a:schemeClr val="tx1">
                    <a:lumMod val="95000"/>
                    <a:lumOff val="5000"/>
                  </a:schemeClr>
                </a:solidFill>
                <a:latin typeface="微软雅黑" charset="0"/>
                <a:ea typeface="微软雅黑" charset="0"/>
                <a:cs typeface="微软雅黑" charset="0"/>
              </a:rPr>
              <a:t>5-6-2</a:t>
            </a:r>
            <a:r>
              <a:rPr lang="zh-CN" altLang="en-US" sz="2800" b="0" dirty="0" smtClean="0">
                <a:solidFill>
                  <a:schemeClr val="tx1">
                    <a:lumMod val="95000"/>
                    <a:lumOff val="5000"/>
                  </a:schemeClr>
                </a:solidFill>
                <a:latin typeface="微软雅黑" charset="0"/>
                <a:ea typeface="微软雅黑" charset="0"/>
                <a:cs typeface="微软雅黑" charset="0"/>
              </a:rPr>
              <a:t>】</a:t>
            </a:r>
            <a:r>
              <a:rPr lang="en-US" altLang="zh-CN" sz="2800" b="0" dirty="0" smtClean="0">
                <a:solidFill>
                  <a:schemeClr val="tx1">
                    <a:lumMod val="95000"/>
                    <a:lumOff val="5000"/>
                  </a:schemeClr>
                </a:solidFill>
                <a:latin typeface="微软雅黑" charset="0"/>
                <a:ea typeface="微软雅黑" charset="0"/>
                <a:cs typeface="微软雅黑" charset="0"/>
                <a:hlinkClick r:id="rId2" action="ppaction://hlinkfile"/>
              </a:rPr>
              <a:t>100</a:t>
            </a:r>
            <a:r>
              <a:rPr lang="zh-CN" altLang="en-US" sz="2800" b="0" dirty="0" smtClean="0">
                <a:solidFill>
                  <a:schemeClr val="tx1">
                    <a:lumMod val="95000"/>
                    <a:lumOff val="5000"/>
                  </a:schemeClr>
                </a:solidFill>
                <a:latin typeface="微软雅黑" charset="0"/>
                <a:ea typeface="微软雅黑" charset="0"/>
                <a:cs typeface="微软雅黑" charset="0"/>
                <a:hlinkClick r:id="rId2" action="ppaction://hlinkfile"/>
              </a:rPr>
              <a:t>以内所有素数</a:t>
            </a:r>
            <a:endParaRPr lang="en-US" altLang="zh-CN" sz="2800" b="0" dirty="0">
              <a:solidFill>
                <a:schemeClr val="tx1">
                  <a:lumMod val="95000"/>
                  <a:lumOff val="5000"/>
                </a:schemeClr>
              </a:solidFill>
              <a:latin typeface="微软雅黑" charset="0"/>
              <a:ea typeface="微软雅黑" charset="0"/>
              <a:cs typeface="微软雅黑" charset="0"/>
            </a:endParaRPr>
          </a:p>
        </p:txBody>
      </p:sp>
      <p:sp>
        <p:nvSpPr>
          <p:cNvPr id="307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a:t>
            </a:r>
            <a:r>
              <a:rPr lang="zh-CN" altLang="en-US" sz="2500">
                <a:solidFill>
                  <a:srgbClr val="800000"/>
                </a:solidFill>
                <a:latin typeface="微软雅黑" charset="0"/>
                <a:ea typeface="微软雅黑" charset="0"/>
                <a:cs typeface="微软雅黑" charset="0"/>
              </a:rPr>
              <a:t>循环的嵌套</a:t>
            </a:r>
          </a:p>
        </p:txBody>
      </p:sp>
      <p:pic>
        <p:nvPicPr>
          <p:cNvPr id="2" name="图片 1"/>
          <p:cNvPicPr>
            <a:picLocks noChangeAspect="1"/>
          </p:cNvPicPr>
          <p:nvPr/>
        </p:nvPicPr>
        <p:blipFill>
          <a:blip r:embed="rId3"/>
          <a:stretch>
            <a:fillRect/>
          </a:stretch>
        </p:blipFill>
        <p:spPr>
          <a:xfrm>
            <a:off x="2075815" y="1393190"/>
            <a:ext cx="4727575" cy="4939665"/>
          </a:xfrm>
          <a:prstGeom prst="rect">
            <a:avLst/>
          </a:prstGeom>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txBox="1">
            <a:spLocks noChangeArrowheads="1"/>
          </p:cNvSpPr>
          <p:nvPr/>
        </p:nvSpPr>
        <p:spPr bwMode="auto">
          <a:xfrm>
            <a:off x="755650" y="764540"/>
            <a:ext cx="8035925" cy="299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40000"/>
              </a:lnSpc>
              <a:spcBef>
                <a:spcPct val="0"/>
              </a:spcBef>
              <a:buFont typeface="Wingdings" panose="05000000000000000000" pitchFamily="2" charset="2"/>
              <a:buChar char="Ø"/>
            </a:pPr>
            <a:r>
              <a:rPr lang="zh-CN" altLang="zh-CN" sz="2800" b="0" dirty="0">
                <a:solidFill>
                  <a:srgbClr val="C00000"/>
                </a:solidFill>
                <a:latin typeface="微软雅黑" charset="0"/>
                <a:ea typeface="微软雅黑" charset="0"/>
                <a:cs typeface="微软雅黑" charset="0"/>
              </a:rPr>
              <a:t>循环的嵌套</a:t>
            </a:r>
            <a:r>
              <a:rPr lang="zh-CN" altLang="en-US" sz="2800" b="0" dirty="0">
                <a:latin typeface="微软雅黑" charset="0"/>
                <a:ea typeface="微软雅黑" charset="0"/>
                <a:cs typeface="微软雅黑" charset="0"/>
              </a:rPr>
              <a:t>：</a:t>
            </a:r>
            <a:r>
              <a:rPr lang="zh-CN" altLang="zh-CN" sz="2800" b="0" dirty="0">
                <a:latin typeface="微软雅黑" charset="0"/>
                <a:ea typeface="微软雅黑" charset="0"/>
                <a:cs typeface="微软雅黑" charset="0"/>
              </a:rPr>
              <a:t>一个循环体内又包含另一个完整的循环结构</a:t>
            </a:r>
            <a:r>
              <a:rPr lang="zh-CN" altLang="en-US" sz="2800" b="0" dirty="0">
                <a:latin typeface="微软雅黑" charset="0"/>
                <a:ea typeface="微软雅黑" charset="0"/>
                <a:cs typeface="微软雅黑" charset="0"/>
              </a:rPr>
              <a:t>。</a:t>
            </a:r>
            <a:r>
              <a:rPr lang="zh-CN" altLang="zh-CN" sz="2800" b="0" dirty="0">
                <a:latin typeface="微软雅黑" charset="0"/>
                <a:ea typeface="微软雅黑" charset="0"/>
                <a:cs typeface="微软雅黑" charset="0"/>
              </a:rPr>
              <a:t>内嵌的循环中还可以嵌套循环，</a:t>
            </a:r>
            <a:r>
              <a:rPr lang="zh-CN" altLang="en-US" sz="2800" b="0" dirty="0">
                <a:latin typeface="微软雅黑" charset="0"/>
                <a:ea typeface="微软雅黑" charset="0"/>
                <a:cs typeface="微软雅黑" charset="0"/>
              </a:rPr>
              <a:t>即</a:t>
            </a:r>
            <a:r>
              <a:rPr lang="zh-CN" altLang="zh-CN" sz="2800" b="0" dirty="0">
                <a:latin typeface="微软雅黑" charset="0"/>
                <a:ea typeface="微软雅黑" charset="0"/>
                <a:cs typeface="微软雅黑" charset="0"/>
              </a:rPr>
              <a:t>多</a:t>
            </a:r>
            <a:r>
              <a:rPr lang="zh-CN" altLang="en-US" sz="2800" b="0" dirty="0">
                <a:latin typeface="微软雅黑" charset="0"/>
                <a:ea typeface="微软雅黑" charset="0"/>
                <a:cs typeface="微软雅黑" charset="0"/>
              </a:rPr>
              <a:t>重</a:t>
            </a:r>
            <a:r>
              <a:rPr lang="zh-CN" altLang="zh-CN" sz="2800" b="0" dirty="0">
                <a:latin typeface="微软雅黑" charset="0"/>
                <a:ea typeface="微软雅黑" charset="0"/>
                <a:cs typeface="微软雅黑" charset="0"/>
              </a:rPr>
              <a:t>循环。</a:t>
            </a:r>
            <a:endParaRPr lang="en-US" altLang="zh-CN" sz="2800" b="0" dirty="0">
              <a:latin typeface="微软雅黑" charset="0"/>
              <a:ea typeface="微软雅黑" charset="0"/>
              <a:cs typeface="微软雅黑" charset="0"/>
            </a:endParaRPr>
          </a:p>
          <a:p>
            <a:pPr eaLnBrk="1" hangingPunct="1">
              <a:lnSpc>
                <a:spcPct val="140000"/>
              </a:lnSpc>
              <a:spcBef>
                <a:spcPct val="0"/>
              </a:spcBef>
              <a:buFont typeface="Wingdings" panose="05000000000000000000" pitchFamily="2" charset="2"/>
              <a:buChar char="Ø"/>
            </a:pPr>
            <a:r>
              <a:rPr lang="en-US" altLang="zh-CN" sz="2800" b="0" dirty="0">
                <a:latin typeface="微软雅黑" charset="0"/>
                <a:ea typeface="微软雅黑" charset="0"/>
                <a:cs typeface="微软雅黑" charset="0"/>
              </a:rPr>
              <a:t>3</a:t>
            </a:r>
            <a:r>
              <a:rPr lang="zh-CN" altLang="zh-CN" sz="2800" b="0" dirty="0">
                <a:latin typeface="微软雅黑" charset="0"/>
                <a:ea typeface="微软雅黑" charset="0"/>
                <a:cs typeface="微软雅黑" charset="0"/>
              </a:rPr>
              <a:t>种循环</a:t>
            </a:r>
            <a:r>
              <a:rPr lang="en-US" altLang="zh-CN" sz="2800" b="0" dirty="0">
                <a:latin typeface="微软雅黑" charset="0"/>
                <a:ea typeface="微软雅黑" charset="0"/>
                <a:cs typeface="微软雅黑" charset="0"/>
              </a:rPr>
              <a:t>(while</a:t>
            </a:r>
            <a:r>
              <a:rPr lang="zh-CN" altLang="zh-CN" sz="2800" b="0" dirty="0">
                <a:latin typeface="微软雅黑" charset="0"/>
                <a:ea typeface="微软雅黑" charset="0"/>
                <a:cs typeface="微软雅黑" charset="0"/>
              </a:rPr>
              <a:t>循环、</a:t>
            </a:r>
            <a:r>
              <a:rPr lang="en-US" altLang="zh-CN" sz="2800" b="0" dirty="0">
                <a:latin typeface="微软雅黑" charset="0"/>
                <a:ea typeface="微软雅黑" charset="0"/>
                <a:cs typeface="微软雅黑" charset="0"/>
              </a:rPr>
              <a:t>do</a:t>
            </a:r>
            <a:r>
              <a:rPr lang="zh-CN" altLang="zh-CN" sz="2800" b="0" dirty="0">
                <a:latin typeface="微软雅黑" charset="0"/>
                <a:ea typeface="微软雅黑" charset="0"/>
                <a:cs typeface="微软雅黑" charset="0"/>
              </a:rPr>
              <a:t>…</a:t>
            </a:r>
            <a:r>
              <a:rPr lang="en-US" altLang="zh-CN" sz="2800" b="0" dirty="0">
                <a:latin typeface="微软雅黑" charset="0"/>
                <a:ea typeface="微软雅黑" charset="0"/>
                <a:cs typeface="微软雅黑" charset="0"/>
              </a:rPr>
              <a:t>while</a:t>
            </a:r>
            <a:r>
              <a:rPr lang="zh-CN" altLang="zh-CN" sz="2800" b="0" dirty="0">
                <a:latin typeface="微软雅黑" charset="0"/>
                <a:ea typeface="微软雅黑" charset="0"/>
                <a:cs typeface="微软雅黑" charset="0"/>
              </a:rPr>
              <a:t>循环和</a:t>
            </a:r>
            <a:r>
              <a:rPr lang="en-US" altLang="zh-CN" sz="2800" b="0" dirty="0">
                <a:latin typeface="微软雅黑" charset="0"/>
                <a:ea typeface="微软雅黑" charset="0"/>
                <a:cs typeface="微软雅黑" charset="0"/>
              </a:rPr>
              <a:t>for</a:t>
            </a:r>
            <a:r>
              <a:rPr lang="zh-CN" altLang="zh-CN" sz="2800" b="0" dirty="0">
                <a:latin typeface="微软雅黑" charset="0"/>
                <a:ea typeface="微软雅黑" charset="0"/>
                <a:cs typeface="微软雅黑" charset="0"/>
              </a:rPr>
              <a:t>循环</a:t>
            </a:r>
            <a:r>
              <a:rPr lang="en-US" altLang="zh-CN" sz="2800" b="0" dirty="0">
                <a:latin typeface="微软雅黑" charset="0"/>
                <a:ea typeface="微软雅黑" charset="0"/>
                <a:cs typeface="微软雅黑" charset="0"/>
              </a:rPr>
              <a:t>)</a:t>
            </a:r>
            <a:r>
              <a:rPr lang="zh-CN" altLang="zh-CN" sz="2800" b="0" dirty="0">
                <a:latin typeface="微软雅黑" charset="0"/>
                <a:ea typeface="微软雅黑" charset="0"/>
                <a:cs typeface="微软雅黑" charset="0"/>
              </a:rPr>
              <a:t>可以互相嵌套</a:t>
            </a:r>
            <a:endParaRPr lang="en-US" altLang="zh-CN" sz="2800" b="0" dirty="0">
              <a:latin typeface="微软雅黑" charset="0"/>
              <a:ea typeface="微软雅黑" charset="0"/>
              <a:cs typeface="微软雅黑" charset="0"/>
            </a:endParaRPr>
          </a:p>
        </p:txBody>
      </p:sp>
      <p:sp>
        <p:nvSpPr>
          <p:cNvPr id="307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a:t>
            </a:r>
            <a:r>
              <a:rPr lang="zh-CN" altLang="en-US" sz="2500">
                <a:solidFill>
                  <a:srgbClr val="800000"/>
                </a:solidFill>
                <a:latin typeface="微软雅黑" charset="0"/>
                <a:ea typeface="微软雅黑" charset="0"/>
                <a:cs typeface="微软雅黑" charset="0"/>
              </a:rPr>
              <a:t>循环的嵌套</a:t>
            </a:r>
          </a:p>
        </p:txBody>
      </p:sp>
      <p:sp>
        <p:nvSpPr>
          <p:cNvPr id="7" name="Rectangle 3"/>
          <p:cNvSpPr txBox="1">
            <a:spLocks noChangeArrowheads="1"/>
          </p:cNvSpPr>
          <p:nvPr/>
        </p:nvSpPr>
        <p:spPr bwMode="auto">
          <a:xfrm>
            <a:off x="3344545" y="3455670"/>
            <a:ext cx="4986655" cy="254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00000"/>
              </a:lnSpc>
              <a:buFont typeface="Wingdings" panose="05000000000000000000" pitchFamily="2" charset="2"/>
              <a:buNone/>
            </a:pPr>
            <a:r>
              <a:rPr lang="en-US" altLang="zh-CN" sz="2800" dirty="0" smtClean="0">
                <a:solidFill>
                  <a:srgbClr val="FF0000"/>
                </a:solidFill>
                <a:latin typeface="微软雅黑" charset="0"/>
                <a:ea typeface="微软雅黑" charset="0"/>
                <a:cs typeface="微软雅黑" charset="0"/>
              </a:rPr>
              <a:t>for( ; ; )</a:t>
            </a:r>
          </a:p>
          <a:p>
            <a:pPr>
              <a:lnSpc>
                <a:spcPct val="100000"/>
              </a:lnSpc>
              <a:buFont typeface="Wingdings" panose="05000000000000000000" pitchFamily="2" charset="2"/>
              <a:buNone/>
            </a:pPr>
            <a:r>
              <a:rPr lang="en-US" altLang="zh-CN" sz="2800" dirty="0" smtClean="0">
                <a:solidFill>
                  <a:srgbClr val="FF0000"/>
                </a:solidFill>
                <a:latin typeface="微软雅黑" charset="0"/>
                <a:ea typeface="微软雅黑" charset="0"/>
                <a:cs typeface="微软雅黑" charset="0"/>
              </a:rPr>
              <a:t>{	</a:t>
            </a:r>
            <a:r>
              <a:rPr lang="en-US" altLang="zh-CN" sz="2800" dirty="0" smtClean="0">
                <a:solidFill>
                  <a:srgbClr val="9D138D"/>
                </a:solidFill>
                <a:latin typeface="微软雅黑" charset="0"/>
                <a:ea typeface="微软雅黑" charset="0"/>
                <a:cs typeface="微软雅黑" charset="0"/>
              </a:rPr>
              <a:t>	</a:t>
            </a:r>
            <a:r>
              <a:rPr lang="en-US" altLang="zh-CN" sz="2800" dirty="0" smtClean="0">
                <a:solidFill>
                  <a:srgbClr val="FF0000"/>
                </a:solidFill>
                <a:latin typeface="微软雅黑" charset="0"/>
                <a:ea typeface="微软雅黑" charset="0"/>
                <a:cs typeface="微软雅黑" charset="0"/>
              </a:rPr>
              <a:t>⋮</a:t>
            </a:r>
            <a:endParaRPr lang="en-US" altLang="zh-CN" sz="2800" dirty="0" smtClean="0">
              <a:solidFill>
                <a:srgbClr val="9D138D"/>
              </a:solidFill>
              <a:latin typeface="微软雅黑" charset="0"/>
              <a:ea typeface="微软雅黑" charset="0"/>
              <a:cs typeface="微软雅黑" charset="0"/>
            </a:endParaRPr>
          </a:p>
          <a:p>
            <a:pPr>
              <a:lnSpc>
                <a:spcPct val="100000"/>
              </a:lnSpc>
              <a:buFont typeface="Wingdings" panose="05000000000000000000" pitchFamily="2" charset="2"/>
              <a:buNone/>
            </a:pPr>
            <a:r>
              <a:rPr lang="en-US" altLang="zh-CN" sz="2800" dirty="0" smtClean="0">
                <a:solidFill>
                  <a:srgbClr val="9D138D"/>
                </a:solidFill>
                <a:latin typeface="微软雅黑" charset="0"/>
                <a:ea typeface="微软雅黑" charset="0"/>
                <a:cs typeface="微软雅黑" charset="0"/>
              </a:rPr>
              <a:t>		</a:t>
            </a:r>
            <a:r>
              <a:rPr lang="en-US" altLang="zh-CN" sz="2800" dirty="0" smtClean="0">
                <a:solidFill>
                  <a:schemeClr val="tx1"/>
                </a:solidFill>
                <a:latin typeface="微软雅黑" charset="0"/>
                <a:ea typeface="微软雅黑" charset="0"/>
                <a:cs typeface="微软雅黑" charset="0"/>
              </a:rPr>
              <a:t>for( ; ; )</a:t>
            </a:r>
            <a:endParaRPr lang="zh-CN" altLang="zh-CN" sz="2800" dirty="0" smtClean="0">
              <a:solidFill>
                <a:schemeClr val="tx1"/>
              </a:solidFill>
              <a:latin typeface="微软雅黑" charset="0"/>
              <a:ea typeface="微软雅黑" charset="0"/>
              <a:cs typeface="微软雅黑" charset="0"/>
            </a:endParaRPr>
          </a:p>
          <a:p>
            <a:pPr>
              <a:lnSpc>
                <a:spcPct val="100000"/>
              </a:lnSpc>
              <a:buFont typeface="Wingdings" panose="05000000000000000000" pitchFamily="2" charset="2"/>
              <a:buNone/>
            </a:pPr>
            <a:r>
              <a:rPr lang="en-US" altLang="zh-CN" sz="2800" dirty="0" smtClean="0">
                <a:solidFill>
                  <a:schemeClr val="tx1"/>
                </a:solidFill>
                <a:latin typeface="微软雅黑" charset="0"/>
                <a:ea typeface="微软雅黑" charset="0"/>
                <a:cs typeface="微软雅黑" charset="0"/>
              </a:rPr>
              <a:t>		{ ……….}</a:t>
            </a:r>
          </a:p>
          <a:p>
            <a:pPr>
              <a:lnSpc>
                <a:spcPct val="100000"/>
              </a:lnSpc>
              <a:buFont typeface="Wingdings" panose="05000000000000000000" pitchFamily="2" charset="2"/>
              <a:buNone/>
            </a:pPr>
            <a:r>
              <a:rPr lang="en-US" altLang="zh-CN" sz="2800" dirty="0" smtClean="0">
                <a:solidFill>
                  <a:srgbClr val="FF0000"/>
                </a:solidFill>
                <a:latin typeface="微软雅黑" charset="0"/>
                <a:ea typeface="微软雅黑" charset="0"/>
                <a:cs typeface="微软雅黑" charset="0"/>
                <a:sym typeface="+mn-ea"/>
              </a:rPr>
              <a:t>		⋮</a:t>
            </a:r>
            <a:endParaRPr lang="en-US" altLang="zh-CN" sz="2800" dirty="0" smtClean="0">
              <a:solidFill>
                <a:schemeClr val="tx1"/>
              </a:solidFill>
              <a:latin typeface="微软雅黑" charset="0"/>
              <a:ea typeface="微软雅黑" charset="0"/>
              <a:cs typeface="微软雅黑" charset="0"/>
            </a:endParaRPr>
          </a:p>
          <a:p>
            <a:pPr>
              <a:lnSpc>
                <a:spcPct val="100000"/>
              </a:lnSpc>
              <a:buFont typeface="Wingdings" panose="05000000000000000000" pitchFamily="2" charset="2"/>
              <a:buNone/>
            </a:pPr>
            <a:r>
              <a:rPr lang="en-US" altLang="zh-CN" sz="2800" dirty="0">
                <a:solidFill>
                  <a:srgbClr val="FF0000"/>
                </a:solidFill>
                <a:latin typeface="微软雅黑" charset="0"/>
                <a:ea typeface="微软雅黑" charset="0"/>
                <a:cs typeface="微软雅黑" charset="0"/>
              </a:rPr>
              <a:t>}</a:t>
            </a:r>
          </a:p>
        </p:txBody>
      </p:sp>
      <p:grpSp>
        <p:nvGrpSpPr>
          <p:cNvPr id="5495" name="组合 5494"/>
          <p:cNvGrpSpPr/>
          <p:nvPr/>
        </p:nvGrpSpPr>
        <p:grpSpPr>
          <a:xfrm>
            <a:off x="4858703" y="3572193"/>
            <a:ext cx="2149475" cy="1314450"/>
            <a:chOff x="4458" y="1018"/>
            <a:chExt cx="1354" cy="828"/>
          </a:xfrm>
        </p:grpSpPr>
        <p:sp>
          <p:nvSpPr>
            <p:cNvPr id="5498" name="Text Box 10"/>
            <p:cNvSpPr/>
            <p:nvPr>
              <p:custDataLst>
                <p:tags r:id="rId1"/>
              </p:custDataLst>
            </p:nvPr>
          </p:nvSpPr>
          <p:spPr>
            <a:xfrm>
              <a:off x="5275" y="1595"/>
              <a:ext cx="537" cy="251"/>
            </a:xfrm>
            <a:prstGeom prst="rect">
              <a:avLst/>
            </a:prstGeom>
            <a:noFill/>
            <a:ln w="38100">
              <a:noFill/>
            </a:ln>
          </p:spPr>
          <p:txBody>
            <a:bodyPr wrap="none" lIns="0" tIns="46800" rIns="90000" bIns="46800" anchor="t" anchorCtr="0">
              <a:spAutoFit/>
            </a:bodyPr>
            <a:lstStyle/>
            <a:p>
              <a:r>
                <a:rPr lang="zh-CN" altLang="en-US" sz="2000">
                  <a:solidFill>
                    <a:srgbClr val="D60093"/>
                  </a:solidFill>
                  <a:latin typeface="微软雅黑" charset="0"/>
                  <a:ea typeface="微软雅黑" charset="0"/>
                </a:rPr>
                <a:t>内循环</a:t>
              </a:r>
            </a:p>
          </p:txBody>
        </p:sp>
        <p:grpSp>
          <p:nvGrpSpPr>
            <p:cNvPr id="5499" name="组合 5498"/>
            <p:cNvGrpSpPr/>
            <p:nvPr/>
          </p:nvGrpSpPr>
          <p:grpSpPr>
            <a:xfrm>
              <a:off x="4458" y="1018"/>
              <a:ext cx="1354" cy="726"/>
              <a:chOff x="4458" y="1018"/>
              <a:chExt cx="1354" cy="726"/>
            </a:xfrm>
          </p:grpSpPr>
          <p:cxnSp>
            <p:nvCxnSpPr>
              <p:cNvPr id="5500" name="Line 12"/>
              <p:cNvCxnSpPr/>
              <p:nvPr>
                <p:custDataLst>
                  <p:tags r:id="rId2"/>
                </p:custDataLst>
              </p:nvPr>
            </p:nvCxnSpPr>
            <p:spPr>
              <a:xfrm flipV="1">
                <a:off x="4458" y="1104"/>
                <a:ext cx="786" cy="5"/>
              </a:xfrm>
              <a:prstGeom prst="line">
                <a:avLst/>
              </a:prstGeom>
              <a:ln w="38100" cap="flat" cmpd="sng">
                <a:solidFill>
                  <a:srgbClr val="CC9900"/>
                </a:solidFill>
                <a:prstDash val="solid"/>
                <a:round/>
                <a:headEnd type="none" w="med" len="med"/>
                <a:tailEnd type="none" w="med" len="med"/>
              </a:ln>
            </p:spPr>
          </p:cxnSp>
          <p:sp>
            <p:nvSpPr>
              <p:cNvPr id="5501" name="Text Box 13"/>
              <p:cNvSpPr/>
              <p:nvPr>
                <p:custDataLst>
                  <p:tags r:id="rId3"/>
                </p:custDataLst>
              </p:nvPr>
            </p:nvSpPr>
            <p:spPr>
              <a:xfrm>
                <a:off x="5275" y="1018"/>
                <a:ext cx="537" cy="251"/>
              </a:xfrm>
              <a:prstGeom prst="rect">
                <a:avLst/>
              </a:prstGeom>
              <a:noFill/>
              <a:ln w="38100">
                <a:noFill/>
              </a:ln>
            </p:spPr>
            <p:txBody>
              <a:bodyPr wrap="none" lIns="0" tIns="46800" rIns="90000" bIns="46800" anchor="t" anchorCtr="0">
                <a:spAutoFit/>
              </a:bodyPr>
              <a:lstStyle/>
              <a:p>
                <a:r>
                  <a:rPr lang="zh-CN" altLang="en-US" sz="2000">
                    <a:solidFill>
                      <a:srgbClr val="D60093"/>
                    </a:solidFill>
                    <a:latin typeface="微软雅黑" charset="0"/>
                    <a:ea typeface="微软雅黑" charset="0"/>
                  </a:rPr>
                  <a:t>外循环</a:t>
                </a:r>
              </a:p>
            </p:txBody>
          </p:sp>
          <p:cxnSp>
            <p:nvCxnSpPr>
              <p:cNvPr id="2" name="Line 12"/>
              <p:cNvCxnSpPr/>
              <p:nvPr>
                <p:custDataLst>
                  <p:tags r:id="rId4"/>
                </p:custDataLst>
              </p:nvPr>
            </p:nvCxnSpPr>
            <p:spPr>
              <a:xfrm>
                <a:off x="4821" y="1744"/>
                <a:ext cx="409" cy="0"/>
              </a:xfrm>
              <a:prstGeom prst="line">
                <a:avLst/>
              </a:prstGeom>
              <a:ln w="38100" cap="flat" cmpd="sng">
                <a:solidFill>
                  <a:srgbClr val="CC9900"/>
                </a:solidFill>
                <a:prstDash val="solid"/>
                <a:round/>
                <a:headEnd type="none" w="med" len="med"/>
                <a:tailEnd type="none" w="med" len="med"/>
              </a:ln>
            </p:spPr>
          </p:cxnSp>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childTnLst>
                                    <p:set>
                                      <p:cBhvr additive="base">
                                        <p:cTn id="16" dur="1" fill="hold">
                                          <p:stCondLst>
                                            <p:cond delay="0"/>
                                          </p:stCondLst>
                                        </p:cTn>
                                        <p:tgtEl>
                                          <p:spTgt spid="5495"/>
                                        </p:tgtEl>
                                        <p:attrNameLst>
                                          <p:attrName>style.visibility</p:attrName>
                                        </p:attrNameLst>
                                      </p:cBhvr>
                                      <p:to>
                                        <p:strVal val="visible"/>
                                      </p:to>
                                    </p:set>
                                    <p:animEffect transition="in" filter="box(out)">
                                      <p:cBhvr additive="base">
                                        <p:cTn id="17" dur="500" fill="hold"/>
                                        <p:tgtEl>
                                          <p:spTgt spid="5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txBox="1">
            <a:spLocks noChangeArrowheads="1"/>
          </p:cNvSpPr>
          <p:nvPr/>
        </p:nvSpPr>
        <p:spPr bwMode="auto">
          <a:xfrm>
            <a:off x="755650" y="764540"/>
            <a:ext cx="8035925" cy="299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indent="0" eaLnBrk="1" hangingPunct="1">
              <a:lnSpc>
                <a:spcPct val="140000"/>
              </a:lnSpc>
              <a:spcBef>
                <a:spcPct val="0"/>
              </a:spcBef>
              <a:buFont typeface="Wingdings" panose="05000000000000000000" pitchFamily="2" charset="2"/>
              <a:buNone/>
            </a:pPr>
            <a:r>
              <a:rPr lang="zh-CN" altLang="en-US" sz="2800" b="0" dirty="0">
                <a:latin typeface="微软雅黑" charset="0"/>
                <a:ea typeface="微软雅黑" charset="0"/>
                <a:cs typeface="微软雅黑" charset="0"/>
              </a:rPr>
              <a:t>【例】</a:t>
            </a:r>
            <a:r>
              <a:rPr lang="zh-CN" altLang="en-US" sz="2800" b="0">
                <a:latin typeface="微软雅黑" charset="0"/>
                <a:ea typeface="微软雅黑" charset="0"/>
                <a:cs typeface="微软雅黑" charset="0"/>
                <a:sym typeface="+mn-ea"/>
              </a:rPr>
              <a:t>马克思手稿中有一道趣味数学题：有</a:t>
            </a:r>
            <a:r>
              <a:rPr lang="en-US" altLang="zh-CN" sz="2800" b="0">
                <a:latin typeface="微软雅黑" charset="0"/>
                <a:ea typeface="微软雅黑" charset="0"/>
                <a:cs typeface="微软雅黑" charset="0"/>
                <a:sym typeface="+mn-ea"/>
              </a:rPr>
              <a:t>30</a:t>
            </a:r>
            <a:r>
              <a:rPr lang="zh-CN" altLang="en-US" sz="2800" b="0">
                <a:latin typeface="微软雅黑" charset="0"/>
                <a:ea typeface="微软雅黑" charset="0"/>
                <a:cs typeface="微软雅黑" charset="0"/>
                <a:sym typeface="+mn-ea"/>
              </a:rPr>
              <a:t>个人，其中有男人、女人和小孩，在一家饭馆里吃饭共花了</a:t>
            </a:r>
            <a:r>
              <a:rPr lang="en-US" altLang="zh-CN" sz="2800" b="0">
                <a:latin typeface="微软雅黑" charset="0"/>
                <a:ea typeface="微软雅黑" charset="0"/>
                <a:cs typeface="微软雅黑" charset="0"/>
                <a:sym typeface="+mn-ea"/>
              </a:rPr>
              <a:t>50</a:t>
            </a:r>
            <a:r>
              <a:rPr lang="zh-CN" altLang="en-US" sz="2800" b="0">
                <a:latin typeface="微软雅黑" charset="0"/>
                <a:ea typeface="微软雅黑" charset="0"/>
                <a:cs typeface="微软雅黑" charset="0"/>
                <a:sym typeface="+mn-ea"/>
              </a:rPr>
              <a:t>元，每个男人各花</a:t>
            </a:r>
            <a:r>
              <a:rPr lang="en-US" altLang="zh-CN" sz="2800" b="0">
                <a:latin typeface="微软雅黑" charset="0"/>
                <a:ea typeface="微软雅黑" charset="0"/>
                <a:cs typeface="微软雅黑" charset="0"/>
                <a:sym typeface="+mn-ea"/>
              </a:rPr>
              <a:t>3</a:t>
            </a:r>
            <a:r>
              <a:rPr lang="zh-CN" altLang="en-US" sz="2800" b="0">
                <a:latin typeface="微软雅黑" charset="0"/>
                <a:ea typeface="微软雅黑" charset="0"/>
                <a:cs typeface="微软雅黑" charset="0"/>
                <a:sym typeface="+mn-ea"/>
              </a:rPr>
              <a:t>元，每个女人各花</a:t>
            </a:r>
            <a:r>
              <a:rPr lang="en-US" altLang="zh-CN" sz="2800" b="0">
                <a:latin typeface="微软雅黑" charset="0"/>
                <a:ea typeface="微软雅黑" charset="0"/>
                <a:cs typeface="微软雅黑" charset="0"/>
                <a:sym typeface="+mn-ea"/>
              </a:rPr>
              <a:t>2</a:t>
            </a:r>
            <a:r>
              <a:rPr lang="zh-CN" altLang="en-US" sz="2800" b="0">
                <a:latin typeface="微软雅黑" charset="0"/>
                <a:ea typeface="微软雅黑" charset="0"/>
                <a:cs typeface="微软雅黑" charset="0"/>
                <a:sym typeface="+mn-ea"/>
              </a:rPr>
              <a:t>元，每个小孩各花</a:t>
            </a:r>
            <a:r>
              <a:rPr lang="en-US" altLang="zh-CN" sz="2800" b="0">
                <a:latin typeface="微软雅黑" charset="0"/>
                <a:ea typeface="微软雅黑" charset="0"/>
                <a:cs typeface="微软雅黑" charset="0"/>
                <a:sym typeface="+mn-ea"/>
              </a:rPr>
              <a:t>1</a:t>
            </a:r>
            <a:r>
              <a:rPr lang="zh-CN" altLang="en-US" sz="2800" b="0">
                <a:latin typeface="微软雅黑" charset="0"/>
                <a:ea typeface="微软雅黑" charset="0"/>
                <a:cs typeface="微软雅黑" charset="0"/>
                <a:sym typeface="+mn-ea"/>
              </a:rPr>
              <a:t>元，问男人、女人和小孩各有几人？</a:t>
            </a:r>
          </a:p>
          <a:p>
            <a:pPr indent="0" eaLnBrk="1" hangingPunct="1">
              <a:lnSpc>
                <a:spcPct val="140000"/>
              </a:lnSpc>
              <a:spcBef>
                <a:spcPct val="0"/>
              </a:spcBef>
              <a:buFont typeface="Wingdings" panose="05000000000000000000" pitchFamily="2" charset="2"/>
              <a:buNone/>
            </a:pPr>
            <a:endParaRPr lang="zh-CN" altLang="en-US" sz="2800">
              <a:latin typeface="微软雅黑" charset="0"/>
              <a:ea typeface="微软雅黑" charset="0"/>
              <a:cs typeface="微软雅黑" charset="0"/>
              <a:sym typeface="+mn-ea"/>
            </a:endParaRPr>
          </a:p>
          <a:p>
            <a:pPr indent="0" eaLnBrk="1" hangingPunct="1">
              <a:lnSpc>
                <a:spcPct val="140000"/>
              </a:lnSpc>
              <a:spcBef>
                <a:spcPct val="0"/>
              </a:spcBef>
              <a:buFont typeface="Wingdings" panose="05000000000000000000" pitchFamily="2" charset="2"/>
              <a:buNone/>
            </a:pPr>
            <a:r>
              <a:rPr lang="zh-CN" altLang="en-US" sz="2800">
                <a:latin typeface="微软雅黑" charset="0"/>
                <a:ea typeface="微软雅黑" charset="0"/>
                <a:cs typeface="微软雅黑" charset="0"/>
                <a:sym typeface="+mn-ea"/>
              </a:rPr>
              <a:t>思路：采用三重循环穷举</a:t>
            </a:r>
            <a:r>
              <a:rPr lang="en-US" altLang="zh-CN" sz="2800">
                <a:latin typeface="微软雅黑" charset="0"/>
                <a:ea typeface="微软雅黑" charset="0"/>
                <a:cs typeface="微软雅黑" charset="0"/>
                <a:sym typeface="+mn-ea"/>
              </a:rPr>
              <a:t>x,y,z</a:t>
            </a:r>
            <a:r>
              <a:rPr lang="zh-CN" altLang="en-US" sz="2800">
                <a:latin typeface="微软雅黑" charset="0"/>
                <a:ea typeface="微软雅黑" charset="0"/>
                <a:cs typeface="微软雅黑" charset="0"/>
                <a:sym typeface="+mn-ea"/>
              </a:rPr>
              <a:t>的全部可能组合</a:t>
            </a:r>
            <a:endParaRPr lang="zh-CN" altLang="en-US" sz="2800" b="1">
              <a:latin typeface="微软雅黑" charset="0"/>
              <a:ea typeface="微软雅黑" charset="0"/>
              <a:cs typeface="微软雅黑" charset="0"/>
            </a:endParaRPr>
          </a:p>
          <a:p>
            <a:pPr indent="0" eaLnBrk="1" hangingPunct="1">
              <a:lnSpc>
                <a:spcPct val="140000"/>
              </a:lnSpc>
              <a:spcBef>
                <a:spcPct val="0"/>
              </a:spcBef>
              <a:buFont typeface="Wingdings" panose="05000000000000000000" pitchFamily="2" charset="2"/>
              <a:buNone/>
            </a:pPr>
            <a:endParaRPr lang="zh-CN" altLang="en-US" sz="2800" b="0" dirty="0">
              <a:latin typeface="微软雅黑" charset="0"/>
              <a:ea typeface="微软雅黑" charset="0"/>
              <a:cs typeface="微软雅黑" charset="0"/>
            </a:endParaRPr>
          </a:p>
        </p:txBody>
      </p:sp>
      <p:sp>
        <p:nvSpPr>
          <p:cNvPr id="307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a:t>
            </a:r>
            <a:r>
              <a:rPr lang="zh-CN" altLang="en-US" sz="2500">
                <a:solidFill>
                  <a:srgbClr val="800000"/>
                </a:solidFill>
                <a:latin typeface="微软雅黑" charset="0"/>
                <a:ea typeface="微软雅黑" charset="0"/>
                <a:cs typeface="微软雅黑" charset="0"/>
              </a:rPr>
              <a:t>循环的嵌套</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txBox="1">
            <a:spLocks noChangeArrowheads="1"/>
          </p:cNvSpPr>
          <p:nvPr/>
        </p:nvSpPr>
        <p:spPr bwMode="auto">
          <a:xfrm>
            <a:off x="374650" y="764540"/>
            <a:ext cx="8416925" cy="536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90000"/>
              </a:lnSpc>
              <a:buClr>
                <a:schemeClr val="accent1"/>
              </a:buClr>
              <a:buNone/>
            </a:pPr>
            <a:r>
              <a:rPr lang="fr-FR" altLang="zh-CN" sz="2800">
                <a:latin typeface="微软雅黑" charset="0"/>
                <a:ea typeface="微软雅黑" charset="0"/>
                <a:sym typeface="+mn-ea"/>
              </a:rPr>
              <a:t>#include &lt;stdio.h&gt;</a:t>
            </a:r>
            <a:endParaRPr lang="fr-FR" altLang="zh-CN" sz="2800" b="1">
              <a:latin typeface="微软雅黑" charset="0"/>
              <a:ea typeface="微软雅黑" charset="0"/>
            </a:endParaRPr>
          </a:p>
          <a:p>
            <a:pPr algn="just" eaLnBrk="1" hangingPunct="1">
              <a:lnSpc>
                <a:spcPct val="90000"/>
              </a:lnSpc>
              <a:buClr>
                <a:schemeClr val="accent1"/>
              </a:buClr>
              <a:buNone/>
            </a:pPr>
            <a:r>
              <a:rPr lang="en-US" altLang="zh-CN" sz="2800">
                <a:solidFill>
                  <a:schemeClr val="accent2"/>
                </a:solidFill>
                <a:latin typeface="微软雅黑" charset="0"/>
                <a:ea typeface="微软雅黑" charset="0"/>
                <a:sym typeface="+mn-ea"/>
              </a:rPr>
              <a:t>main</a:t>
            </a:r>
            <a:r>
              <a:rPr lang="en-US" altLang="zh-CN" sz="2800">
                <a:solidFill>
                  <a:srgbClr val="000000"/>
                </a:solidFill>
                <a:latin typeface="微软雅黑" charset="0"/>
                <a:ea typeface="微软雅黑" charset="0"/>
                <a:sym typeface="+mn-ea"/>
              </a:rPr>
              <a:t>()</a:t>
            </a:r>
            <a:endParaRPr lang="en-US" altLang="zh-CN" sz="2800" b="1">
              <a:latin typeface="微软雅黑" charset="0"/>
              <a:ea typeface="微软雅黑" charset="0"/>
            </a:endParaRPr>
          </a:p>
          <a:p>
            <a:pPr algn="just" eaLnBrk="1" hangingPunct="1">
              <a:lnSpc>
                <a:spcPct val="90000"/>
              </a:lnSpc>
              <a:buClr>
                <a:schemeClr val="accent1"/>
              </a:buClr>
              <a:buNone/>
            </a:pPr>
            <a:r>
              <a:rPr lang="en-US" altLang="zh-CN" sz="2800">
                <a:solidFill>
                  <a:srgbClr val="000000"/>
                </a:solidFill>
                <a:latin typeface="微软雅黑" charset="0"/>
                <a:ea typeface="微软雅黑" charset="0"/>
                <a:sym typeface="+mn-ea"/>
              </a:rPr>
              <a:t>{ </a:t>
            </a:r>
            <a:endParaRPr lang="en-US" altLang="zh-CN" sz="2800" b="1">
              <a:solidFill>
                <a:srgbClr val="000000"/>
              </a:solidFill>
              <a:latin typeface="微软雅黑" charset="0"/>
              <a:ea typeface="微软雅黑" charset="0"/>
            </a:endParaRPr>
          </a:p>
          <a:p>
            <a:pPr algn="just" eaLnBrk="1" hangingPunct="1">
              <a:lnSpc>
                <a:spcPct val="9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int</a:t>
            </a:r>
            <a:r>
              <a:rPr lang="en-US" altLang="zh-CN" sz="2800">
                <a:solidFill>
                  <a:srgbClr val="000000"/>
                </a:solidFill>
                <a:latin typeface="微软雅黑" charset="0"/>
                <a:ea typeface="微软雅黑" charset="0"/>
                <a:sym typeface="+mn-ea"/>
              </a:rPr>
              <a:t> x,y,z;</a:t>
            </a:r>
            <a:endParaRPr lang="en-US" altLang="zh-CN" sz="2800" b="1">
              <a:solidFill>
                <a:srgbClr val="000000"/>
              </a:solidFill>
              <a:latin typeface="微软雅黑" charset="0"/>
              <a:ea typeface="微软雅黑" charset="0"/>
            </a:endParaRPr>
          </a:p>
          <a:p>
            <a:pPr algn="just" eaLnBrk="1" hangingPunct="1">
              <a:lnSpc>
                <a:spcPct val="9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printf</a:t>
            </a:r>
            <a:r>
              <a:rPr lang="en-US" altLang="zh-CN" sz="2800">
                <a:solidFill>
                  <a:srgbClr val="000000"/>
                </a:solidFill>
                <a:latin typeface="微软雅黑" charset="0"/>
                <a:ea typeface="微软雅黑" charset="0"/>
                <a:sym typeface="+mn-ea"/>
              </a:rPr>
              <a:t>(</a:t>
            </a:r>
            <a:r>
              <a:rPr lang="en-US" altLang="zh-CN" sz="2800">
                <a:latin typeface="微软雅黑" charset="0"/>
                <a:ea typeface="微软雅黑" charset="0"/>
                <a:sym typeface="+mn-ea"/>
              </a:rPr>
              <a:t>"</a:t>
            </a:r>
            <a:r>
              <a:rPr lang="en-US" altLang="zh-CN" sz="2800">
                <a:solidFill>
                  <a:srgbClr val="000000"/>
                </a:solidFill>
                <a:latin typeface="微软雅黑" charset="0"/>
                <a:ea typeface="微软雅黑" charset="0"/>
                <a:sym typeface="+mn-ea"/>
              </a:rPr>
              <a:t>Man \t Women \t Childern\n</a:t>
            </a:r>
            <a:r>
              <a:rPr lang="en-US" altLang="zh-CN" sz="2800">
                <a:latin typeface="微软雅黑" charset="0"/>
                <a:ea typeface="微软雅黑" charset="0"/>
                <a:sym typeface="+mn-ea"/>
              </a:rPr>
              <a:t>"</a:t>
            </a:r>
            <a:r>
              <a:rPr lang="en-US" altLang="zh-CN" sz="2800">
                <a:solidFill>
                  <a:srgbClr val="000000"/>
                </a:solidFill>
                <a:latin typeface="微软雅黑" charset="0"/>
                <a:ea typeface="微软雅黑" charset="0"/>
                <a:sym typeface="+mn-ea"/>
              </a:rPr>
              <a:t>);</a:t>
            </a:r>
            <a:endParaRPr lang="en-US" altLang="zh-CN" sz="2800" b="1">
              <a:latin typeface="微软雅黑" charset="0"/>
              <a:ea typeface="微软雅黑" charset="0"/>
            </a:endParaRPr>
          </a:p>
          <a:p>
            <a:pPr algn="just" eaLnBrk="1" hangingPunct="1">
              <a:lnSpc>
                <a:spcPct val="9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for</a:t>
            </a:r>
            <a:r>
              <a:rPr lang="en-US" altLang="zh-CN" sz="2800">
                <a:solidFill>
                  <a:srgbClr val="000000"/>
                </a:solidFill>
                <a:latin typeface="微软雅黑" charset="0"/>
                <a:ea typeface="微软雅黑" charset="0"/>
                <a:sym typeface="+mn-ea"/>
              </a:rPr>
              <a:t> (x=0; x&lt;=30; x++)</a:t>
            </a:r>
            <a:endParaRPr lang="en-US" altLang="zh-CN" sz="2800" b="1">
              <a:latin typeface="微软雅黑" charset="0"/>
              <a:ea typeface="微软雅黑" charset="0"/>
            </a:endParaRPr>
          </a:p>
          <a:p>
            <a:pPr algn="just" eaLnBrk="1" hangingPunct="1">
              <a:lnSpc>
                <a:spcPct val="9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for</a:t>
            </a:r>
            <a:r>
              <a:rPr lang="en-US" altLang="zh-CN" sz="2800">
                <a:solidFill>
                  <a:srgbClr val="000000"/>
                </a:solidFill>
                <a:latin typeface="微软雅黑" charset="0"/>
                <a:ea typeface="微软雅黑" charset="0"/>
                <a:sym typeface="+mn-ea"/>
              </a:rPr>
              <a:t> (y=0; y&lt;=30; y++)</a:t>
            </a:r>
            <a:endParaRPr lang="en-US" altLang="zh-CN" sz="2800" b="1">
              <a:latin typeface="微软雅黑" charset="0"/>
              <a:ea typeface="微软雅黑" charset="0"/>
            </a:endParaRPr>
          </a:p>
          <a:p>
            <a:pPr algn="just" eaLnBrk="1" hangingPunct="1">
              <a:lnSpc>
                <a:spcPct val="9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for</a:t>
            </a:r>
            <a:r>
              <a:rPr lang="en-US" altLang="zh-CN" sz="2800">
                <a:solidFill>
                  <a:srgbClr val="000000"/>
                </a:solidFill>
                <a:latin typeface="微软雅黑" charset="0"/>
                <a:ea typeface="微软雅黑" charset="0"/>
                <a:sym typeface="+mn-ea"/>
              </a:rPr>
              <a:t> (z=0; z&lt;=30; z++)</a:t>
            </a:r>
            <a:endParaRPr lang="en-US" altLang="zh-CN" sz="2800" b="1">
              <a:latin typeface="微软雅黑" charset="0"/>
              <a:ea typeface="微软雅黑" charset="0"/>
            </a:endParaRPr>
          </a:p>
          <a:p>
            <a:pPr algn="just" eaLnBrk="1" hangingPunct="1">
              <a:lnSpc>
                <a:spcPct val="9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if</a:t>
            </a:r>
            <a:r>
              <a:rPr lang="en-US" altLang="zh-CN" sz="2800">
                <a:solidFill>
                  <a:srgbClr val="000000"/>
                </a:solidFill>
                <a:latin typeface="微软雅黑" charset="0"/>
                <a:ea typeface="微软雅黑" charset="0"/>
                <a:sym typeface="+mn-ea"/>
              </a:rPr>
              <a:t> (x+y+z==30 &amp;&amp; 3*x+2*y+z==50)  </a:t>
            </a:r>
            <a:endParaRPr lang="en-US" altLang="zh-CN" sz="2800" b="1">
              <a:latin typeface="微软雅黑" charset="0"/>
              <a:ea typeface="微软雅黑" charset="0"/>
            </a:endParaRPr>
          </a:p>
          <a:p>
            <a:pPr algn="just" eaLnBrk="1" hangingPunct="1">
              <a:lnSpc>
                <a:spcPct val="9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printf</a:t>
            </a:r>
            <a:r>
              <a:rPr lang="en-US" altLang="zh-CN" sz="2800">
                <a:solidFill>
                  <a:srgbClr val="000000"/>
                </a:solidFill>
                <a:latin typeface="微软雅黑" charset="0"/>
                <a:ea typeface="微软雅黑" charset="0"/>
                <a:sym typeface="+mn-ea"/>
              </a:rPr>
              <a:t>(</a:t>
            </a:r>
            <a:r>
              <a:rPr lang="en-US" altLang="zh-CN" sz="2800">
                <a:latin typeface="微软雅黑" charset="0"/>
                <a:ea typeface="微软雅黑" charset="0"/>
                <a:sym typeface="+mn-ea"/>
              </a:rPr>
              <a:t>"</a:t>
            </a:r>
            <a:r>
              <a:rPr lang="en-US" altLang="zh-CN" sz="2800">
                <a:solidFill>
                  <a:srgbClr val="000000"/>
                </a:solidFill>
                <a:latin typeface="微软雅黑" charset="0"/>
                <a:ea typeface="微软雅黑" charset="0"/>
                <a:sym typeface="+mn-ea"/>
              </a:rPr>
              <a:t>%3d \t %5d \t %8d\n</a:t>
            </a:r>
            <a:r>
              <a:rPr lang="en-US" altLang="zh-CN" sz="2800">
                <a:latin typeface="微软雅黑" charset="0"/>
                <a:ea typeface="微软雅黑" charset="0"/>
                <a:sym typeface="+mn-ea"/>
              </a:rPr>
              <a:t>"</a:t>
            </a:r>
            <a:r>
              <a:rPr lang="en-US" altLang="zh-CN" sz="2800">
                <a:solidFill>
                  <a:srgbClr val="000000"/>
                </a:solidFill>
                <a:latin typeface="微软雅黑" charset="0"/>
                <a:ea typeface="微软雅黑" charset="0"/>
                <a:sym typeface="+mn-ea"/>
              </a:rPr>
              <a:t>,x,y,z);</a:t>
            </a:r>
            <a:endParaRPr lang="en-US" altLang="zh-CN" sz="2800" b="1">
              <a:latin typeface="微软雅黑" charset="0"/>
              <a:ea typeface="微软雅黑" charset="0"/>
            </a:endParaRPr>
          </a:p>
          <a:p>
            <a:pPr eaLnBrk="1" hangingPunct="1">
              <a:lnSpc>
                <a:spcPct val="90000"/>
              </a:lnSpc>
              <a:buClr>
                <a:schemeClr val="accent1"/>
              </a:buClr>
              <a:buNone/>
            </a:pPr>
            <a:r>
              <a:rPr lang="en-US" altLang="zh-CN" sz="2800">
                <a:solidFill>
                  <a:srgbClr val="000000"/>
                </a:solidFill>
                <a:latin typeface="微软雅黑" charset="0"/>
                <a:ea typeface="微软雅黑" charset="0"/>
                <a:sym typeface="+mn-ea"/>
              </a:rPr>
              <a:t>}</a:t>
            </a:r>
            <a:r>
              <a:rPr lang="en-US" altLang="zh-CN" sz="2800">
                <a:latin typeface="微软雅黑" charset="0"/>
                <a:ea typeface="微软雅黑" charset="0"/>
                <a:sym typeface="+mn-ea"/>
              </a:rPr>
              <a:t> </a:t>
            </a:r>
            <a:endParaRPr lang="zh-CN" altLang="en-US" sz="2800" b="0" dirty="0">
              <a:latin typeface="微软雅黑" charset="0"/>
              <a:ea typeface="微软雅黑" charset="0"/>
              <a:cs typeface="微软雅黑" charset="0"/>
            </a:endParaRPr>
          </a:p>
        </p:txBody>
      </p:sp>
      <p:sp>
        <p:nvSpPr>
          <p:cNvPr id="307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a:t>
            </a:r>
            <a:r>
              <a:rPr lang="zh-CN" altLang="en-US" sz="2500">
                <a:solidFill>
                  <a:srgbClr val="800000"/>
                </a:solidFill>
                <a:latin typeface="微软雅黑" charset="0"/>
                <a:ea typeface="微软雅黑" charset="0"/>
                <a:cs typeface="微软雅黑" charset="0"/>
              </a:rPr>
              <a:t>循环的嵌套</a:t>
            </a:r>
          </a:p>
        </p:txBody>
      </p:sp>
      <p:sp>
        <p:nvSpPr>
          <p:cNvPr id="5514" name="AutoShape 4"/>
          <p:cNvSpPr/>
          <p:nvPr>
            <p:custDataLst>
              <p:tags r:id="rId1"/>
            </p:custDataLst>
          </p:nvPr>
        </p:nvSpPr>
        <p:spPr>
          <a:xfrm>
            <a:off x="6372225" y="3139440"/>
            <a:ext cx="2520950" cy="1225550"/>
          </a:xfrm>
          <a:prstGeom prst="wedgeRectCallout">
            <a:avLst>
              <a:gd name="adj1" fmla="val -130227"/>
              <a:gd name="adj2" fmla="val 42875"/>
            </a:avLst>
          </a:prstGeom>
          <a:solidFill>
            <a:srgbClr val="CCFFFF"/>
          </a:solidFill>
          <a:ln w="9525" cap="flat" cmpd="sng">
            <a:solidFill>
              <a:srgbClr val="000000"/>
            </a:solidFill>
            <a:prstDash val="solid"/>
            <a:miter/>
            <a:headEnd type="none" w="med" len="med"/>
            <a:tailEnd type="none" w="med" len="med"/>
          </a:ln>
        </p:spPr>
        <p:txBody>
          <a:bodyPr anchor="t" anchorCtr="0"/>
          <a:lstStyle/>
          <a:p>
            <a:pPr algn="ctr"/>
            <a:r>
              <a:rPr lang="zh-CN" altLang="en-US" sz="2800" b="1">
                <a:solidFill>
                  <a:srgbClr val="FF0000"/>
                </a:solidFill>
                <a:latin typeface="微软雅黑" charset="0"/>
                <a:ea typeface="微软雅黑" charset="0"/>
              </a:rPr>
              <a:t>思考：</a:t>
            </a:r>
          </a:p>
          <a:p>
            <a:pPr algn="ctr"/>
            <a:r>
              <a:rPr lang="zh-CN" altLang="en-US" sz="2000" b="1">
                <a:solidFill>
                  <a:srgbClr val="000099"/>
                </a:solidFill>
                <a:latin typeface="微软雅黑" charset="0"/>
                <a:ea typeface="微软雅黑" charset="0"/>
              </a:rPr>
              <a:t>能否减少循环次数，</a:t>
            </a:r>
          </a:p>
          <a:p>
            <a:pPr algn="ctr"/>
            <a:r>
              <a:rPr lang="zh-CN" altLang="en-US" sz="2000" b="1">
                <a:solidFill>
                  <a:srgbClr val="000099"/>
                </a:solidFill>
                <a:latin typeface="微软雅黑" charset="0"/>
                <a:ea typeface="微软雅黑" charset="0"/>
              </a:rPr>
              <a:t>减少循环层数？</a:t>
            </a:r>
          </a:p>
        </p:txBody>
      </p:sp>
      <p:sp>
        <p:nvSpPr>
          <p:cNvPr id="9" name="矩形 8"/>
          <p:cNvSpPr>
            <a:spLocks noChangeArrowheads="1"/>
          </p:cNvSpPr>
          <p:nvPr>
            <p:custDataLst>
              <p:tags r:id="rId2"/>
            </p:custDataLst>
          </p:nvPr>
        </p:nvSpPr>
        <p:spPr bwMode="auto">
          <a:xfrm>
            <a:off x="2339340" y="4603115"/>
            <a:ext cx="1896110" cy="47752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 name="矩形 2"/>
          <p:cNvSpPr>
            <a:spLocks noChangeArrowheads="1"/>
          </p:cNvSpPr>
          <p:nvPr>
            <p:custDataLst>
              <p:tags r:id="rId3"/>
            </p:custDataLst>
          </p:nvPr>
        </p:nvSpPr>
        <p:spPr bwMode="auto">
          <a:xfrm>
            <a:off x="4932045" y="4605020"/>
            <a:ext cx="2670810" cy="45974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grpSp>
        <p:nvGrpSpPr>
          <p:cNvPr id="8" name="组合 7"/>
          <p:cNvGrpSpPr/>
          <p:nvPr/>
        </p:nvGrpSpPr>
        <p:grpSpPr>
          <a:xfrm>
            <a:off x="1547495" y="4269423"/>
            <a:ext cx="3457575" cy="136525"/>
            <a:chOff x="4458" y="1109"/>
            <a:chExt cx="2178" cy="86"/>
          </a:xfrm>
        </p:grpSpPr>
        <p:cxnSp>
          <p:nvCxnSpPr>
            <p:cNvPr id="10" name="Line 12"/>
            <p:cNvCxnSpPr/>
            <p:nvPr>
              <p:custDataLst>
                <p:tags r:id="rId5"/>
              </p:custDataLst>
            </p:nvPr>
          </p:nvCxnSpPr>
          <p:spPr>
            <a:xfrm>
              <a:off x="4458" y="1109"/>
              <a:ext cx="2178" cy="14"/>
            </a:xfrm>
            <a:prstGeom prst="line">
              <a:avLst/>
            </a:prstGeom>
            <a:ln w="38100" cap="flat" cmpd="sng">
              <a:solidFill>
                <a:srgbClr val="0F6F3F"/>
              </a:solidFill>
              <a:prstDash val="solid"/>
              <a:round/>
              <a:headEnd type="none" w="med" len="med"/>
              <a:tailEnd type="none" w="med" len="med"/>
            </a:ln>
          </p:spPr>
        </p:cxnSp>
        <p:cxnSp>
          <p:nvCxnSpPr>
            <p:cNvPr id="12" name="Line 12"/>
            <p:cNvCxnSpPr/>
            <p:nvPr>
              <p:custDataLst>
                <p:tags r:id="rId6"/>
              </p:custDataLst>
            </p:nvPr>
          </p:nvCxnSpPr>
          <p:spPr>
            <a:xfrm flipV="1">
              <a:off x="4458" y="1195"/>
              <a:ext cx="2178" cy="0"/>
            </a:xfrm>
            <a:prstGeom prst="line">
              <a:avLst/>
            </a:prstGeom>
            <a:ln w="38100" cap="flat" cmpd="sng">
              <a:solidFill>
                <a:srgbClr val="0F6F3F"/>
              </a:solidFill>
              <a:prstDash val="solid"/>
              <a:round/>
              <a:headEnd type="none" w="med" len="med"/>
              <a:tailEnd type="none" w="med" len="med"/>
            </a:ln>
          </p:spPr>
        </p:cxnSp>
      </p:grpSp>
      <p:sp>
        <p:nvSpPr>
          <p:cNvPr id="13" name="矩形 12"/>
          <p:cNvSpPr>
            <a:spLocks noChangeArrowheads="1"/>
          </p:cNvSpPr>
          <p:nvPr>
            <p:custDataLst>
              <p:tags r:id="rId4"/>
            </p:custDataLst>
          </p:nvPr>
        </p:nvSpPr>
        <p:spPr bwMode="auto">
          <a:xfrm>
            <a:off x="3089275" y="3139440"/>
            <a:ext cx="686435" cy="959485"/>
          </a:xfrm>
          <a:prstGeom prst="rect">
            <a:avLst/>
          </a:prstGeom>
          <a:noFill/>
          <a:ln w="38100">
            <a:solidFill>
              <a:srgbClr val="0F6F3F"/>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childTnLst>
                                    <p:set>
                                      <p:cBhvr additive="base">
                                        <p:cTn id="11" dur="1" fill="hold">
                                          <p:stCondLst>
                                            <p:cond delay="0"/>
                                          </p:stCondLst>
                                        </p:cTn>
                                        <p:tgtEl>
                                          <p:spTgt spid="5514"/>
                                        </p:tgtEl>
                                        <p:attrNameLst>
                                          <p:attrName>style.visibility</p:attrName>
                                        </p:attrNameLst>
                                      </p:cBhvr>
                                      <p:to>
                                        <p:strVal val="visible"/>
                                      </p:to>
                                    </p:set>
                                    <p:anim calcmode="lin" valueType="num">
                                      <p:cBhvr additive="base">
                                        <p:cTn id="12" dur="500" fill="hold"/>
                                        <p:tgtEl>
                                          <p:spTgt spid="5514"/>
                                        </p:tgtEl>
                                        <p:attrNameLst>
                                          <p:attrName>ppt_x</p:attrName>
                                        </p:attrNameLst>
                                      </p:cBhvr>
                                      <p:tavLst>
                                        <p:tav tm="0">
                                          <p:val>
                                            <p:strVal val="1+#ppt_w/2"/>
                                          </p:val>
                                        </p:tav>
                                        <p:tav tm="100000">
                                          <p:val>
                                            <p:strVal val="#ppt_x"/>
                                          </p:val>
                                        </p:tav>
                                      </p:tavLst>
                                    </p:anim>
                                    <p:anim calcmode="lin" valueType="num">
                                      <p:cBhvr additive="base">
                                        <p:cTn id="13" dur="500" fill="hold"/>
                                        <p:tgtEl>
                                          <p:spTgt spid="55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14" grpId="0" bldLvl="0" animBg="1"/>
      <p:bldP spid="9" grpId="0" bldLvl="0" animBg="1"/>
      <p:bldP spid="3" grpId="0" bldLvl="0" animBg="1"/>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11"/>
          <p:cNvSpPr>
            <a:spLocks noChangeArrowheads="1"/>
          </p:cNvSpPr>
          <p:nvPr/>
        </p:nvSpPr>
        <p:spPr bwMode="auto">
          <a:xfrm>
            <a:off x="271145" y="2421890"/>
            <a:ext cx="8764905" cy="31686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342900" indent="-342900">
              <a:lnSpc>
                <a:spcPct val="130000"/>
              </a:lnSpc>
              <a:spcBef>
                <a:spcPct val="20000"/>
              </a:spcBef>
            </a:pPr>
            <a:r>
              <a:rPr lang="zh-CN" altLang="en-US" sz="2800" dirty="0" smtClean="0">
                <a:solidFill>
                  <a:srgbClr val="000000"/>
                </a:solidFill>
                <a:latin typeface="微软雅黑" charset="0"/>
                <a:ea typeface="微软雅黑" charset="0"/>
                <a:cs typeface="微软雅黑" charset="0"/>
              </a:rPr>
              <a:t>方法一：</a:t>
            </a:r>
            <a:r>
              <a:rPr lang="zh-CN" altLang="en-US" sz="2800" b="0" dirty="0">
                <a:latin typeface="微软雅黑" charset="0"/>
                <a:ea typeface="微软雅黑" charset="0"/>
                <a:cs typeface="微软雅黑" charset="0"/>
              </a:rPr>
              <a:t>判断数的范围来决定它</a:t>
            </a:r>
            <a:r>
              <a:rPr lang="zh-CN" altLang="en-US" sz="2800" b="0" dirty="0" smtClean="0">
                <a:latin typeface="微软雅黑" charset="0"/>
                <a:ea typeface="微软雅黑" charset="0"/>
                <a:cs typeface="微软雅黑" charset="0"/>
              </a:rPr>
              <a:t>的位数（</a:t>
            </a:r>
            <a:r>
              <a:rPr lang="en-US" altLang="zh-CN" sz="2800" b="0" dirty="0" smtClean="0">
                <a:latin typeface="微软雅黑" charset="0"/>
                <a:ea typeface="微软雅黑" charset="0"/>
                <a:cs typeface="微软雅黑" charset="0"/>
                <a:hlinkClick r:id="rId3" action="ppaction://hlinkfile"/>
              </a:rPr>
              <a:t>if</a:t>
            </a:r>
            <a:r>
              <a:rPr lang="zh-CN" altLang="en-US" sz="2800" b="0" dirty="0" smtClean="0">
                <a:latin typeface="微软雅黑" charset="0"/>
                <a:ea typeface="微软雅黑" charset="0"/>
                <a:cs typeface="微软雅黑" charset="0"/>
                <a:hlinkClick r:id="rId3" action="ppaction://hlinkfile"/>
              </a:rPr>
              <a:t>语句实现</a:t>
            </a:r>
            <a:r>
              <a:rPr lang="zh-CN" altLang="en-US" sz="2800" b="0" dirty="0" smtClean="0">
                <a:latin typeface="微软雅黑" charset="0"/>
                <a:ea typeface="微软雅黑" charset="0"/>
                <a:cs typeface="微软雅黑" charset="0"/>
              </a:rPr>
              <a:t>）</a:t>
            </a:r>
            <a:endParaRPr lang="zh-CN" altLang="en-US" sz="2800" dirty="0">
              <a:solidFill>
                <a:srgbClr val="000000"/>
              </a:solidFill>
              <a:latin typeface="微软雅黑" charset="0"/>
              <a:ea typeface="微软雅黑" charset="0"/>
              <a:cs typeface="微软雅黑" charset="0"/>
            </a:endParaRPr>
          </a:p>
        </p:txBody>
      </p:sp>
      <p:sp>
        <p:nvSpPr>
          <p:cNvPr id="11274" name="Rectangle 10"/>
          <p:cNvSpPr>
            <a:spLocks noChangeArrowheads="1"/>
          </p:cNvSpPr>
          <p:nvPr/>
        </p:nvSpPr>
        <p:spPr bwMode="auto">
          <a:xfrm>
            <a:off x="827405" y="908685"/>
            <a:ext cx="7920990" cy="1545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eaLnBrk="1" hangingPunct="1">
              <a:spcBef>
                <a:spcPct val="20000"/>
              </a:spcBef>
              <a:buClr>
                <a:srgbClr val="CC99FF"/>
              </a:buClr>
              <a:buFont typeface="Monotype Sorts" pitchFamily="2" charset="2"/>
              <a:buNone/>
            </a:pPr>
            <a:r>
              <a:rPr lang="zh-CN" altLang="en-US" sz="2800" dirty="0" smtClean="0">
                <a:solidFill>
                  <a:srgbClr val="006600"/>
                </a:solidFill>
                <a:latin typeface="微软雅黑" charset="0"/>
                <a:ea typeface="微软雅黑" charset="0"/>
                <a:cs typeface="微软雅黑" charset="0"/>
              </a:rPr>
              <a:t>【例</a:t>
            </a:r>
            <a:r>
              <a:rPr lang="en-US" altLang="zh-CN" sz="2800" dirty="0" smtClean="0">
                <a:solidFill>
                  <a:srgbClr val="006600"/>
                </a:solidFill>
                <a:latin typeface="微软雅黑" charset="0"/>
                <a:ea typeface="微软雅黑" charset="0"/>
                <a:cs typeface="微软雅黑" charset="0"/>
              </a:rPr>
              <a:t>5-1</a:t>
            </a:r>
            <a:r>
              <a:rPr lang="zh-CN" altLang="en-US" sz="2800" dirty="0" smtClean="0">
                <a:solidFill>
                  <a:srgbClr val="006600"/>
                </a:solidFill>
                <a:latin typeface="微软雅黑" charset="0"/>
                <a:ea typeface="微软雅黑" charset="0"/>
                <a:cs typeface="微软雅黑" charset="0"/>
              </a:rPr>
              <a:t>】</a:t>
            </a:r>
            <a:r>
              <a:rPr lang="zh-CN" altLang="zh-CN" sz="2800" dirty="0" smtClean="0">
                <a:solidFill>
                  <a:srgbClr val="000000"/>
                </a:solidFill>
                <a:effectLst>
                  <a:outerShdw blurRad="38100" dist="38100" dir="2700000" algn="tl">
                    <a:srgbClr val="C0C0C0"/>
                  </a:outerShdw>
                </a:effectLst>
                <a:latin typeface="微软雅黑" charset="0"/>
                <a:ea typeface="微软雅黑" charset="0"/>
                <a:cs typeface="微软雅黑" charset="0"/>
              </a:rPr>
              <a:t>求</a:t>
            </a:r>
            <a:r>
              <a:rPr lang="zh-CN" altLang="en-US" sz="2800" dirty="0" smtClean="0">
                <a:solidFill>
                  <a:srgbClr val="000000"/>
                </a:solidFill>
                <a:effectLst>
                  <a:outerShdw blurRad="38100" dist="38100" dir="2700000" algn="tl">
                    <a:srgbClr val="C0C0C0"/>
                  </a:outerShdw>
                </a:effectLst>
                <a:latin typeface="微软雅黑" charset="0"/>
                <a:ea typeface="微软雅黑" charset="0"/>
                <a:cs typeface="微软雅黑" charset="0"/>
              </a:rPr>
              <a:t>一个数的位数</a:t>
            </a:r>
            <a:endParaRPr lang="en-US" altLang="zh-CN" sz="2800" dirty="0" smtClean="0">
              <a:solidFill>
                <a:srgbClr val="000000"/>
              </a:solidFill>
              <a:effectLst>
                <a:outerShdw blurRad="38100" dist="38100" dir="2700000" algn="tl">
                  <a:srgbClr val="C0C0C0"/>
                </a:outerShdw>
              </a:effectLst>
              <a:latin typeface="微软雅黑" charset="0"/>
              <a:ea typeface="微软雅黑" charset="0"/>
              <a:cs typeface="微软雅黑" charset="0"/>
            </a:endParaRPr>
          </a:p>
          <a:p>
            <a:pPr eaLnBrk="1" hangingPunct="1">
              <a:spcBef>
                <a:spcPct val="20000"/>
              </a:spcBef>
              <a:buClr>
                <a:srgbClr val="CC99FF"/>
              </a:buClr>
            </a:pPr>
            <a:r>
              <a:rPr lang="zh-CN" altLang="en-US" sz="2800" b="0" dirty="0" smtClean="0">
                <a:solidFill>
                  <a:srgbClr val="000000"/>
                </a:solidFill>
                <a:latin typeface="微软雅黑" charset="0"/>
                <a:ea typeface="微软雅黑" charset="0"/>
                <a:cs typeface="微软雅黑" charset="0"/>
              </a:rPr>
              <a:t>读入</a:t>
            </a:r>
            <a:r>
              <a:rPr lang="zh-CN" altLang="en-US" sz="2800" b="0" dirty="0">
                <a:solidFill>
                  <a:srgbClr val="000000"/>
                </a:solidFill>
                <a:latin typeface="微软雅黑" charset="0"/>
                <a:ea typeface="微软雅黑" charset="0"/>
                <a:cs typeface="微软雅黑" charset="0"/>
              </a:rPr>
              <a:t>一个</a:t>
            </a:r>
            <a:r>
              <a:rPr lang="en-US" altLang="zh-CN" sz="2800" b="0" dirty="0">
                <a:solidFill>
                  <a:srgbClr val="000000"/>
                </a:solidFill>
                <a:latin typeface="微软雅黑" charset="0"/>
                <a:ea typeface="微软雅黑" charset="0"/>
                <a:cs typeface="微软雅黑" charset="0"/>
              </a:rPr>
              <a:t>4</a:t>
            </a:r>
            <a:r>
              <a:rPr lang="zh-CN" altLang="en-US" sz="2800" b="0" dirty="0">
                <a:solidFill>
                  <a:srgbClr val="000000"/>
                </a:solidFill>
                <a:latin typeface="微软雅黑" charset="0"/>
                <a:ea typeface="微软雅黑" charset="0"/>
                <a:cs typeface="微软雅黑" charset="0"/>
              </a:rPr>
              <a:t>位以下</a:t>
            </a:r>
            <a:r>
              <a:rPr lang="en-US" altLang="zh-CN" sz="2800" b="0" dirty="0">
                <a:solidFill>
                  <a:srgbClr val="000000"/>
                </a:solidFill>
                <a:latin typeface="微软雅黑" charset="0"/>
                <a:ea typeface="微软雅黑" charset="0"/>
                <a:cs typeface="微软雅黑" charset="0"/>
              </a:rPr>
              <a:t>(</a:t>
            </a:r>
            <a:r>
              <a:rPr lang="zh-CN" altLang="en-US" sz="2800" b="0" dirty="0">
                <a:solidFill>
                  <a:srgbClr val="000000"/>
                </a:solidFill>
                <a:latin typeface="微软雅黑" charset="0"/>
                <a:ea typeface="微软雅黑" charset="0"/>
                <a:cs typeface="微软雅黑" charset="0"/>
              </a:rPr>
              <a:t>含</a:t>
            </a:r>
            <a:r>
              <a:rPr lang="en-US" altLang="zh-CN" sz="2800" b="0" dirty="0">
                <a:solidFill>
                  <a:srgbClr val="000000"/>
                </a:solidFill>
                <a:latin typeface="微软雅黑" charset="0"/>
                <a:ea typeface="微软雅黑" charset="0"/>
                <a:cs typeface="微软雅黑" charset="0"/>
              </a:rPr>
              <a:t>4</a:t>
            </a:r>
            <a:r>
              <a:rPr lang="zh-CN" altLang="en-US" sz="2800" b="0" dirty="0">
                <a:solidFill>
                  <a:srgbClr val="000000"/>
                </a:solidFill>
                <a:latin typeface="微软雅黑" charset="0"/>
                <a:ea typeface="微软雅黑" charset="0"/>
                <a:cs typeface="微软雅黑" charset="0"/>
              </a:rPr>
              <a:t>位</a:t>
            </a:r>
            <a:r>
              <a:rPr lang="en-US" altLang="zh-CN" sz="2800" b="0" dirty="0">
                <a:solidFill>
                  <a:srgbClr val="000000"/>
                </a:solidFill>
                <a:latin typeface="微软雅黑" charset="0"/>
                <a:ea typeface="微软雅黑" charset="0"/>
                <a:cs typeface="微软雅黑" charset="0"/>
              </a:rPr>
              <a:t>)</a:t>
            </a:r>
            <a:r>
              <a:rPr lang="zh-CN" altLang="en-US" sz="2800" b="0" dirty="0">
                <a:solidFill>
                  <a:srgbClr val="000000"/>
                </a:solidFill>
                <a:latin typeface="微软雅黑" charset="0"/>
                <a:ea typeface="微软雅黑" charset="0"/>
                <a:cs typeface="微软雅黑" charset="0"/>
              </a:rPr>
              <a:t>的正整数</a:t>
            </a:r>
            <a:r>
              <a:rPr lang="zh-CN" altLang="en-US" sz="2800" b="0" dirty="0" smtClean="0">
                <a:solidFill>
                  <a:srgbClr val="000000"/>
                </a:solidFill>
                <a:latin typeface="微软雅黑" charset="0"/>
                <a:ea typeface="微软雅黑" charset="0"/>
                <a:cs typeface="微软雅黑" charset="0"/>
              </a:rPr>
              <a:t>，输出</a:t>
            </a:r>
            <a:r>
              <a:rPr lang="zh-CN" altLang="en-US" sz="2800" b="0" dirty="0">
                <a:solidFill>
                  <a:srgbClr val="000000"/>
                </a:solidFill>
                <a:latin typeface="微软雅黑" charset="0"/>
                <a:ea typeface="微软雅黑" charset="0"/>
                <a:cs typeface="微软雅黑" charset="0"/>
              </a:rPr>
              <a:t>这个整数的位数。如输入</a:t>
            </a:r>
            <a:r>
              <a:rPr lang="en-US" altLang="zh-CN" sz="2800" b="0" dirty="0">
                <a:solidFill>
                  <a:srgbClr val="000000"/>
                </a:solidFill>
                <a:latin typeface="微软雅黑" charset="0"/>
                <a:ea typeface="微软雅黑" charset="0"/>
                <a:cs typeface="微软雅黑" charset="0"/>
              </a:rPr>
              <a:t>:352</a:t>
            </a:r>
            <a:r>
              <a:rPr lang="zh-CN" altLang="en-US" sz="2800" b="0" dirty="0">
                <a:solidFill>
                  <a:srgbClr val="000000"/>
                </a:solidFill>
                <a:latin typeface="微软雅黑" charset="0"/>
                <a:ea typeface="微软雅黑" charset="0"/>
                <a:cs typeface="微软雅黑" charset="0"/>
              </a:rPr>
              <a:t>，输出</a:t>
            </a:r>
            <a:r>
              <a:rPr lang="en-US" altLang="zh-CN" sz="2800" b="0" dirty="0">
                <a:solidFill>
                  <a:srgbClr val="000000"/>
                </a:solidFill>
                <a:latin typeface="微软雅黑" charset="0"/>
                <a:ea typeface="微软雅黑" charset="0"/>
                <a:cs typeface="微软雅黑" charset="0"/>
              </a:rPr>
              <a:t>:3 </a:t>
            </a:r>
            <a:endParaRPr lang="zh-CN" altLang="en-US" sz="2800" b="0" dirty="0">
              <a:solidFill>
                <a:srgbClr val="000000"/>
              </a:solidFill>
              <a:latin typeface="微软雅黑" charset="0"/>
              <a:ea typeface="微软雅黑" charset="0"/>
              <a:cs typeface="微软雅黑" charset="0"/>
            </a:endParaRPr>
          </a:p>
          <a:p>
            <a:pPr eaLnBrk="1" hangingPunct="1">
              <a:spcBef>
                <a:spcPct val="20000"/>
              </a:spcBef>
              <a:buClr>
                <a:srgbClr val="CC99FF"/>
              </a:buClr>
              <a:buFont typeface="Monotype Sorts" pitchFamily="2" charset="2"/>
              <a:buNone/>
            </a:pPr>
            <a:endParaRPr lang="zh-CN" altLang="en-US" sz="2800" b="0" dirty="0">
              <a:solidFill>
                <a:srgbClr val="CC3300"/>
              </a:solidFill>
              <a:latin typeface="微软雅黑" charset="0"/>
              <a:ea typeface="微软雅黑" charset="0"/>
              <a:cs typeface="微软雅黑" charset="0"/>
            </a:endParaRPr>
          </a:p>
        </p:txBody>
      </p:sp>
      <p:pic>
        <p:nvPicPr>
          <p:cNvPr id="3" name="图片 2"/>
          <p:cNvPicPr>
            <a:picLocks noChangeAspect="1"/>
          </p:cNvPicPr>
          <p:nvPr/>
        </p:nvPicPr>
        <p:blipFill>
          <a:blip r:embed="rId4"/>
          <a:stretch>
            <a:fillRect/>
          </a:stretch>
        </p:blipFill>
        <p:spPr>
          <a:xfrm>
            <a:off x="1187624" y="3140968"/>
            <a:ext cx="2382888" cy="3212976"/>
          </a:xfrm>
          <a:prstGeom prst="rect">
            <a:avLst/>
          </a:prstGeom>
        </p:spPr>
      </p:pic>
      <p:pic>
        <p:nvPicPr>
          <p:cNvPr id="4" name="图片 3"/>
          <p:cNvPicPr>
            <a:picLocks noChangeAspect="1"/>
          </p:cNvPicPr>
          <p:nvPr/>
        </p:nvPicPr>
        <p:blipFill>
          <a:blip r:embed="rId5"/>
          <a:stretch>
            <a:fillRect/>
          </a:stretch>
        </p:blipFill>
        <p:spPr>
          <a:xfrm>
            <a:off x="4620643" y="3140968"/>
            <a:ext cx="2373480" cy="3717032"/>
          </a:xfrm>
          <a:prstGeom prst="rect">
            <a:avLst/>
          </a:prstGeom>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1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utoUpdateAnimBg="0"/>
      <p:bldP spid="11274"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txBox="1">
            <a:spLocks noChangeArrowheads="1"/>
          </p:cNvSpPr>
          <p:nvPr/>
        </p:nvSpPr>
        <p:spPr bwMode="auto">
          <a:xfrm>
            <a:off x="755650" y="755015"/>
            <a:ext cx="8035925" cy="596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just" eaLnBrk="1" hangingPunct="1">
              <a:lnSpc>
                <a:spcPct val="80000"/>
              </a:lnSpc>
              <a:buClr>
                <a:schemeClr val="accent1"/>
              </a:buClr>
              <a:buNone/>
            </a:pPr>
            <a:r>
              <a:rPr lang="fr-FR" altLang="zh-CN" sz="2800">
                <a:latin typeface="微软雅黑" charset="0"/>
                <a:ea typeface="微软雅黑" charset="0"/>
                <a:sym typeface="+mn-ea"/>
              </a:rPr>
              <a:t>#include &lt;stdio.h&gt;</a:t>
            </a:r>
            <a:r>
              <a:rPr lang="en-US" altLang="zh-CN" sz="2800">
                <a:solidFill>
                  <a:srgbClr val="000000"/>
                </a:solidFill>
                <a:latin typeface="微软雅黑" charset="0"/>
                <a:ea typeface="微软雅黑" charset="0"/>
                <a:sym typeface="+mn-ea"/>
              </a:rPr>
              <a:t> </a:t>
            </a:r>
            <a:endParaRPr lang="en-US" altLang="zh-CN" sz="2800" b="1">
              <a:solidFill>
                <a:srgbClr val="000000"/>
              </a:solidFill>
              <a:latin typeface="微软雅黑" charset="0"/>
              <a:ea typeface="微软雅黑" charset="0"/>
            </a:endParaRPr>
          </a:p>
          <a:p>
            <a:pPr algn="just" eaLnBrk="1" hangingPunct="1">
              <a:lnSpc>
                <a:spcPct val="80000"/>
              </a:lnSpc>
              <a:buClr>
                <a:schemeClr val="accent1"/>
              </a:buClr>
              <a:buNone/>
            </a:pPr>
            <a:r>
              <a:rPr lang="en-US" altLang="zh-CN" sz="2800">
                <a:solidFill>
                  <a:schemeClr val="accent2"/>
                </a:solidFill>
                <a:latin typeface="微软雅黑" charset="0"/>
                <a:ea typeface="微软雅黑" charset="0"/>
                <a:sym typeface="+mn-ea"/>
              </a:rPr>
              <a:t>main</a:t>
            </a:r>
            <a:r>
              <a:rPr lang="en-US" altLang="zh-CN" sz="2800">
                <a:solidFill>
                  <a:srgbClr val="000000"/>
                </a:solidFill>
                <a:latin typeface="微软雅黑" charset="0"/>
                <a:ea typeface="微软雅黑" charset="0"/>
                <a:sym typeface="+mn-ea"/>
              </a:rPr>
              <a:t>()</a:t>
            </a:r>
            <a:endParaRPr lang="en-US" altLang="zh-CN" sz="2800" b="1">
              <a:latin typeface="微软雅黑" charset="0"/>
              <a:ea typeface="微软雅黑" charset="0"/>
            </a:endParaRPr>
          </a:p>
          <a:p>
            <a:pPr algn="just" eaLnBrk="1" hangingPunct="1">
              <a:lnSpc>
                <a:spcPct val="80000"/>
              </a:lnSpc>
              <a:buClr>
                <a:schemeClr val="accent1"/>
              </a:buClr>
              <a:buNone/>
            </a:pPr>
            <a:r>
              <a:rPr lang="en-US" altLang="zh-CN" sz="2800">
                <a:solidFill>
                  <a:srgbClr val="000000"/>
                </a:solidFill>
                <a:latin typeface="微软雅黑" charset="0"/>
                <a:ea typeface="微软雅黑" charset="0"/>
                <a:sym typeface="+mn-ea"/>
              </a:rPr>
              <a:t>{ </a:t>
            </a:r>
            <a:endParaRPr lang="en-US" altLang="zh-CN" sz="2800" b="1">
              <a:solidFill>
                <a:srgbClr val="000000"/>
              </a:solidFill>
              <a:latin typeface="微软雅黑" charset="0"/>
              <a:ea typeface="微软雅黑" charset="0"/>
            </a:endParaRPr>
          </a:p>
          <a:p>
            <a:pPr algn="just" eaLnBrk="1" hangingPunct="1">
              <a:lnSpc>
                <a:spcPct val="8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int</a:t>
            </a:r>
            <a:r>
              <a:rPr lang="en-US" altLang="zh-CN" sz="2800">
                <a:solidFill>
                  <a:srgbClr val="000000"/>
                </a:solidFill>
                <a:latin typeface="微软雅黑" charset="0"/>
                <a:ea typeface="微软雅黑" charset="0"/>
                <a:sym typeface="+mn-ea"/>
              </a:rPr>
              <a:t> x,y,z;</a:t>
            </a:r>
            <a:endParaRPr lang="en-US" altLang="zh-CN" sz="2800" b="1">
              <a:solidFill>
                <a:srgbClr val="000000"/>
              </a:solidFill>
              <a:latin typeface="微软雅黑" charset="0"/>
              <a:ea typeface="微软雅黑" charset="0"/>
            </a:endParaRPr>
          </a:p>
          <a:p>
            <a:pPr algn="just" eaLnBrk="1" hangingPunct="1">
              <a:lnSpc>
                <a:spcPct val="8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printf</a:t>
            </a:r>
            <a:r>
              <a:rPr lang="en-US" altLang="zh-CN" sz="2800">
                <a:solidFill>
                  <a:srgbClr val="000000"/>
                </a:solidFill>
                <a:latin typeface="微软雅黑" charset="0"/>
                <a:ea typeface="微软雅黑" charset="0"/>
                <a:sym typeface="+mn-ea"/>
              </a:rPr>
              <a:t>(</a:t>
            </a:r>
            <a:r>
              <a:rPr lang="en-US" altLang="zh-CN" sz="2800">
                <a:latin typeface="微软雅黑" charset="0"/>
                <a:ea typeface="微软雅黑" charset="0"/>
                <a:sym typeface="+mn-ea"/>
              </a:rPr>
              <a:t>"</a:t>
            </a:r>
            <a:r>
              <a:rPr lang="en-US" altLang="zh-CN" sz="2800">
                <a:solidFill>
                  <a:srgbClr val="000000"/>
                </a:solidFill>
                <a:latin typeface="微软雅黑" charset="0"/>
                <a:ea typeface="微软雅黑" charset="0"/>
                <a:sym typeface="+mn-ea"/>
              </a:rPr>
              <a:t>Man \t Women \t Childern\n</a:t>
            </a:r>
            <a:r>
              <a:rPr lang="en-US" altLang="zh-CN" sz="2800">
                <a:latin typeface="微软雅黑" charset="0"/>
                <a:ea typeface="微软雅黑" charset="0"/>
                <a:sym typeface="+mn-ea"/>
              </a:rPr>
              <a:t>"</a:t>
            </a:r>
            <a:r>
              <a:rPr lang="en-US" altLang="zh-CN" sz="2800">
                <a:solidFill>
                  <a:srgbClr val="000000"/>
                </a:solidFill>
                <a:latin typeface="微软雅黑" charset="0"/>
                <a:ea typeface="微软雅黑" charset="0"/>
                <a:sym typeface="+mn-ea"/>
              </a:rPr>
              <a:t>);</a:t>
            </a:r>
            <a:endParaRPr lang="en-US" altLang="zh-CN" sz="2800" b="1">
              <a:latin typeface="微软雅黑" charset="0"/>
              <a:ea typeface="微软雅黑" charset="0"/>
            </a:endParaRPr>
          </a:p>
          <a:p>
            <a:pPr algn="just" eaLnBrk="1" hangingPunct="1">
              <a:lnSpc>
                <a:spcPct val="8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for</a:t>
            </a:r>
            <a:r>
              <a:rPr lang="en-US" altLang="zh-CN" sz="2800">
                <a:solidFill>
                  <a:srgbClr val="000000"/>
                </a:solidFill>
                <a:latin typeface="微软雅黑" charset="0"/>
                <a:ea typeface="微软雅黑" charset="0"/>
                <a:sym typeface="+mn-ea"/>
              </a:rPr>
              <a:t> (x=0; x&lt;=</a:t>
            </a:r>
            <a:r>
              <a:rPr lang="en-US" altLang="zh-CN" sz="2800">
                <a:solidFill>
                  <a:srgbClr val="FF0000"/>
                </a:solidFill>
                <a:latin typeface="微软雅黑" charset="0"/>
                <a:ea typeface="微软雅黑" charset="0"/>
                <a:sym typeface="+mn-ea"/>
              </a:rPr>
              <a:t>16</a:t>
            </a:r>
            <a:r>
              <a:rPr lang="en-US" altLang="zh-CN" sz="2800">
                <a:solidFill>
                  <a:srgbClr val="000000"/>
                </a:solidFill>
                <a:latin typeface="微软雅黑" charset="0"/>
                <a:ea typeface="微软雅黑" charset="0"/>
                <a:sym typeface="+mn-ea"/>
              </a:rPr>
              <a:t>; x++)</a:t>
            </a:r>
            <a:endParaRPr lang="en-US" altLang="zh-CN" sz="2800" b="1">
              <a:latin typeface="微软雅黑" charset="0"/>
              <a:ea typeface="微软雅黑" charset="0"/>
            </a:endParaRPr>
          </a:p>
          <a:p>
            <a:pPr algn="just" eaLnBrk="1" hangingPunct="1">
              <a:lnSpc>
                <a:spcPct val="8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for</a:t>
            </a:r>
            <a:r>
              <a:rPr lang="en-US" altLang="zh-CN" sz="2800">
                <a:solidFill>
                  <a:srgbClr val="000000"/>
                </a:solidFill>
                <a:latin typeface="微软雅黑" charset="0"/>
                <a:ea typeface="微软雅黑" charset="0"/>
                <a:sym typeface="+mn-ea"/>
              </a:rPr>
              <a:t> (y=0; y&lt;=</a:t>
            </a:r>
            <a:r>
              <a:rPr lang="en-US" altLang="zh-CN" sz="2800">
                <a:solidFill>
                  <a:srgbClr val="FF0000"/>
                </a:solidFill>
                <a:latin typeface="微软雅黑" charset="0"/>
                <a:ea typeface="微软雅黑" charset="0"/>
                <a:sym typeface="+mn-ea"/>
              </a:rPr>
              <a:t>25</a:t>
            </a:r>
            <a:r>
              <a:rPr lang="en-US" altLang="zh-CN" sz="2800">
                <a:solidFill>
                  <a:srgbClr val="000000"/>
                </a:solidFill>
                <a:latin typeface="微软雅黑" charset="0"/>
                <a:ea typeface="微软雅黑" charset="0"/>
                <a:sym typeface="+mn-ea"/>
              </a:rPr>
              <a:t>; y++)</a:t>
            </a:r>
            <a:endParaRPr lang="en-US" altLang="zh-CN" sz="2800" b="1">
              <a:latin typeface="微软雅黑" charset="0"/>
              <a:ea typeface="微软雅黑" charset="0"/>
            </a:endParaRPr>
          </a:p>
          <a:p>
            <a:pPr algn="just" eaLnBrk="1" hangingPunct="1">
              <a:lnSpc>
                <a:spcPct val="80000"/>
              </a:lnSpc>
              <a:buClr>
                <a:schemeClr val="accent1"/>
              </a:buClr>
              <a:buNone/>
            </a:pPr>
            <a:r>
              <a:rPr lang="en-US" altLang="zh-CN" sz="2800">
                <a:solidFill>
                  <a:srgbClr val="000000"/>
                </a:solidFill>
                <a:latin typeface="微软雅黑" charset="0"/>
                <a:ea typeface="微软雅黑" charset="0"/>
                <a:sym typeface="+mn-ea"/>
              </a:rPr>
              <a:t>      {</a:t>
            </a:r>
            <a:endParaRPr lang="en-US" altLang="zh-CN" sz="2800" b="1">
              <a:latin typeface="微软雅黑" charset="0"/>
              <a:ea typeface="微软雅黑" charset="0"/>
            </a:endParaRPr>
          </a:p>
          <a:p>
            <a:pPr algn="just" eaLnBrk="1" hangingPunct="1">
              <a:lnSpc>
                <a:spcPct val="8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rgbClr val="FF0000"/>
                </a:solidFill>
                <a:latin typeface="微软雅黑" charset="0"/>
                <a:ea typeface="微软雅黑" charset="0"/>
                <a:sym typeface="+mn-ea"/>
              </a:rPr>
              <a:t>z = 30 – x - y;</a:t>
            </a:r>
            <a:endParaRPr lang="en-US" altLang="zh-CN" sz="2800" b="1">
              <a:latin typeface="微软雅黑" charset="0"/>
              <a:ea typeface="微软雅黑" charset="0"/>
            </a:endParaRPr>
          </a:p>
          <a:p>
            <a:pPr algn="just" eaLnBrk="1" hangingPunct="1">
              <a:lnSpc>
                <a:spcPct val="80000"/>
              </a:lnSpc>
              <a:buClr>
                <a:schemeClr val="accent1"/>
              </a:buClr>
              <a:buNone/>
            </a:pPr>
            <a:r>
              <a:rPr lang="en-US" altLang="zh-CN" sz="2800">
                <a:solidFill>
                  <a:srgbClr val="000000"/>
                </a:solidFill>
                <a:latin typeface="微软雅黑" charset="0"/>
                <a:ea typeface="微软雅黑" charset="0"/>
                <a:sym typeface="+mn-ea"/>
              </a:rPr>
              <a:t>          </a:t>
            </a:r>
            <a:r>
              <a:rPr lang="en-US" altLang="zh-CN" sz="2800">
                <a:solidFill>
                  <a:schemeClr val="accent2"/>
                </a:solidFill>
                <a:latin typeface="微软雅黑" charset="0"/>
                <a:ea typeface="微软雅黑" charset="0"/>
                <a:sym typeface="+mn-ea"/>
              </a:rPr>
              <a:t>if</a:t>
            </a:r>
            <a:r>
              <a:rPr lang="en-US" altLang="zh-CN" sz="2800">
                <a:solidFill>
                  <a:srgbClr val="000000"/>
                </a:solidFill>
                <a:latin typeface="微软雅黑" charset="0"/>
                <a:ea typeface="微软雅黑" charset="0"/>
                <a:sym typeface="+mn-ea"/>
              </a:rPr>
              <a:t> (3*x + 2*y + z == 50)  </a:t>
            </a:r>
            <a:endParaRPr lang="en-US" altLang="zh-CN" sz="2800" b="1">
              <a:latin typeface="微软雅黑" charset="0"/>
              <a:ea typeface="微软雅黑" charset="0"/>
            </a:endParaRPr>
          </a:p>
          <a:p>
            <a:pPr algn="just" eaLnBrk="1" hangingPunct="1">
              <a:lnSpc>
                <a:spcPct val="80000"/>
              </a:lnSpc>
              <a:buClr>
                <a:schemeClr val="accent1"/>
              </a:buClr>
              <a:buNone/>
            </a:pPr>
            <a:r>
              <a:rPr lang="en-US" altLang="zh-CN" sz="2800">
                <a:solidFill>
                  <a:schemeClr val="accent2"/>
                </a:solidFill>
                <a:latin typeface="微软雅黑" charset="0"/>
                <a:ea typeface="微软雅黑" charset="0"/>
                <a:sym typeface="+mn-ea"/>
              </a:rPr>
              <a:t>              printf</a:t>
            </a:r>
            <a:r>
              <a:rPr lang="en-US" altLang="zh-CN" sz="2800">
                <a:solidFill>
                  <a:srgbClr val="000000"/>
                </a:solidFill>
                <a:latin typeface="微软雅黑" charset="0"/>
                <a:ea typeface="微软雅黑" charset="0"/>
                <a:sym typeface="+mn-ea"/>
              </a:rPr>
              <a:t>(</a:t>
            </a:r>
            <a:r>
              <a:rPr lang="en-US" altLang="zh-CN" sz="2800">
                <a:latin typeface="微软雅黑" charset="0"/>
                <a:ea typeface="微软雅黑" charset="0"/>
                <a:sym typeface="+mn-ea"/>
              </a:rPr>
              <a:t>"</a:t>
            </a:r>
            <a:r>
              <a:rPr lang="en-US" altLang="zh-CN" sz="2800">
                <a:solidFill>
                  <a:srgbClr val="000000"/>
                </a:solidFill>
                <a:latin typeface="微软雅黑" charset="0"/>
                <a:ea typeface="微软雅黑" charset="0"/>
                <a:sym typeface="+mn-ea"/>
              </a:rPr>
              <a:t>%3d \t %5d \t %8d\n</a:t>
            </a:r>
            <a:r>
              <a:rPr lang="en-US" altLang="zh-CN" sz="2800">
                <a:latin typeface="微软雅黑" charset="0"/>
                <a:ea typeface="微软雅黑" charset="0"/>
                <a:sym typeface="+mn-ea"/>
              </a:rPr>
              <a:t>"</a:t>
            </a:r>
            <a:r>
              <a:rPr lang="en-US" altLang="zh-CN" sz="2800">
                <a:solidFill>
                  <a:srgbClr val="000000"/>
                </a:solidFill>
                <a:latin typeface="微软雅黑" charset="0"/>
                <a:ea typeface="微软雅黑" charset="0"/>
                <a:sym typeface="+mn-ea"/>
              </a:rPr>
              <a:t>,x,y,z);</a:t>
            </a:r>
            <a:endParaRPr lang="en-US" altLang="zh-CN" sz="2800" b="1">
              <a:solidFill>
                <a:srgbClr val="000000"/>
              </a:solidFill>
              <a:latin typeface="微软雅黑" charset="0"/>
              <a:ea typeface="微软雅黑" charset="0"/>
            </a:endParaRPr>
          </a:p>
          <a:p>
            <a:pPr algn="just" eaLnBrk="1" hangingPunct="1">
              <a:lnSpc>
                <a:spcPct val="80000"/>
              </a:lnSpc>
              <a:buClr>
                <a:schemeClr val="accent1"/>
              </a:buClr>
              <a:buNone/>
            </a:pPr>
            <a:r>
              <a:rPr lang="en-US" altLang="zh-CN" sz="2800">
                <a:solidFill>
                  <a:srgbClr val="000000"/>
                </a:solidFill>
                <a:latin typeface="微软雅黑" charset="0"/>
                <a:ea typeface="微软雅黑" charset="0"/>
                <a:sym typeface="+mn-ea"/>
              </a:rPr>
              <a:t>      }</a:t>
            </a:r>
            <a:endParaRPr lang="en-US" altLang="zh-CN" sz="2800" b="1">
              <a:latin typeface="微软雅黑" charset="0"/>
              <a:ea typeface="微软雅黑" charset="0"/>
            </a:endParaRPr>
          </a:p>
          <a:p>
            <a:pPr eaLnBrk="1" hangingPunct="1">
              <a:lnSpc>
                <a:spcPct val="80000"/>
              </a:lnSpc>
              <a:buClr>
                <a:schemeClr val="accent1"/>
              </a:buClr>
              <a:buNone/>
            </a:pPr>
            <a:r>
              <a:rPr lang="en-US" altLang="zh-CN" sz="2800">
                <a:solidFill>
                  <a:srgbClr val="000000"/>
                </a:solidFill>
                <a:latin typeface="微软雅黑" charset="0"/>
                <a:ea typeface="微软雅黑" charset="0"/>
                <a:sym typeface="+mn-ea"/>
              </a:rPr>
              <a:t>}</a:t>
            </a:r>
            <a:endParaRPr lang="zh-CN" altLang="en-US" sz="2800" b="0" dirty="0">
              <a:latin typeface="微软雅黑" charset="0"/>
              <a:ea typeface="微软雅黑" charset="0"/>
              <a:cs typeface="微软雅黑" charset="0"/>
            </a:endParaRPr>
          </a:p>
        </p:txBody>
      </p:sp>
      <p:sp>
        <p:nvSpPr>
          <p:cNvPr id="307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a:t>
            </a:r>
            <a:r>
              <a:rPr lang="zh-CN" altLang="en-US" sz="2500">
                <a:solidFill>
                  <a:srgbClr val="800000"/>
                </a:solidFill>
                <a:latin typeface="微软雅黑" charset="0"/>
                <a:ea typeface="微软雅黑" charset="0"/>
                <a:cs typeface="微软雅黑" charset="0"/>
              </a:rPr>
              <a:t>循环的嵌套</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3"/>
          <p:cNvSpPr>
            <a:spLocks noGrp="1" noChangeArrowheads="1"/>
          </p:cNvSpPr>
          <p:nvPr>
            <p:ph type="subTitle" idx="4294967295"/>
          </p:nvPr>
        </p:nvSpPr>
        <p:spPr>
          <a:xfrm>
            <a:off x="1236663" y="1053148"/>
            <a:ext cx="6215062" cy="3714750"/>
          </a:xfrm>
        </p:spPr>
        <p:txBody>
          <a:bodyPr/>
          <a:lstStyle/>
          <a:p>
            <a:pPr>
              <a:lnSpc>
                <a:spcPct val="120000"/>
              </a:lnSpc>
              <a:buFont typeface="Wingdings" panose="05000000000000000000" pitchFamily="2" charset="2"/>
              <a:buNone/>
            </a:pPr>
            <a:r>
              <a:rPr lang="zh-CN" altLang="zh-CN" sz="2800">
                <a:latin typeface="微软雅黑" charset="0"/>
                <a:ea typeface="微软雅黑" charset="0"/>
                <a:cs typeface="微软雅黑" charset="0"/>
              </a:rPr>
              <a:t>例</a:t>
            </a:r>
            <a:r>
              <a:rPr lang="en-US" altLang="zh-CN" sz="2800">
                <a:latin typeface="微软雅黑" charset="0"/>
                <a:ea typeface="微软雅黑" charset="0"/>
                <a:cs typeface="微软雅黑" charset="0"/>
              </a:rPr>
              <a:t>5.6 </a:t>
            </a:r>
            <a:r>
              <a:rPr lang="zh-CN" altLang="zh-CN" sz="2800">
                <a:latin typeface="微软雅黑" charset="0"/>
                <a:ea typeface="微软雅黑" charset="0"/>
                <a:cs typeface="微软雅黑" charset="0"/>
              </a:rPr>
              <a:t>输出以下</a:t>
            </a:r>
            <a:r>
              <a:rPr lang="en-US" altLang="zh-CN" sz="2800">
                <a:latin typeface="微软雅黑" charset="0"/>
                <a:ea typeface="微软雅黑" charset="0"/>
                <a:cs typeface="微软雅黑" charset="0"/>
              </a:rPr>
              <a:t>4*5</a:t>
            </a:r>
            <a:r>
              <a:rPr lang="zh-CN" altLang="zh-CN" sz="2800">
                <a:latin typeface="微软雅黑" charset="0"/>
                <a:ea typeface="微软雅黑" charset="0"/>
                <a:cs typeface="微软雅黑" charset="0"/>
              </a:rPr>
              <a:t>的矩阵。</a:t>
            </a:r>
          </a:p>
          <a:p>
            <a:pPr>
              <a:lnSpc>
                <a:spcPct val="120000"/>
              </a:lnSpc>
              <a:buFont typeface="Wingdings" panose="05000000000000000000" pitchFamily="2" charset="2"/>
              <a:buNone/>
            </a:pPr>
            <a:r>
              <a:rPr lang="en-US" altLang="zh-CN" sz="2800">
                <a:latin typeface="微软雅黑" charset="0"/>
                <a:ea typeface="微软雅黑" charset="0"/>
                <a:cs typeface="微软雅黑" charset="0"/>
              </a:rPr>
              <a:t>       1    2    3    4   5</a:t>
            </a:r>
            <a:endParaRPr lang="zh-CN" altLang="zh-CN" sz="280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a:latin typeface="微软雅黑" charset="0"/>
                <a:ea typeface="微软雅黑" charset="0"/>
                <a:cs typeface="微软雅黑" charset="0"/>
              </a:rPr>
              <a:t>       2    4    6    8  10</a:t>
            </a:r>
            <a:endParaRPr lang="zh-CN" altLang="zh-CN" sz="280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a:latin typeface="微软雅黑" charset="0"/>
                <a:ea typeface="微软雅黑" charset="0"/>
                <a:cs typeface="微软雅黑" charset="0"/>
              </a:rPr>
              <a:t>       3    6    9  12  15</a:t>
            </a:r>
            <a:endParaRPr lang="zh-CN" altLang="zh-CN" sz="280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a:latin typeface="微软雅黑" charset="0"/>
                <a:ea typeface="微软雅黑" charset="0"/>
                <a:cs typeface="微软雅黑" charset="0"/>
              </a:rPr>
              <a:t>       4    8  12  16  20</a:t>
            </a:r>
            <a:endParaRPr lang="zh-CN" altLang="zh-CN" sz="2800">
              <a:latin typeface="微软雅黑" charset="0"/>
              <a:ea typeface="微软雅黑" charset="0"/>
              <a:cs typeface="微软雅黑" charset="0"/>
            </a:endParaRPr>
          </a:p>
        </p:txBody>
      </p:sp>
      <p:sp>
        <p:nvSpPr>
          <p:cNvPr id="116740" name="Rectangle 4"/>
          <p:cNvSpPr>
            <a:spLocks noChangeArrowheads="1"/>
          </p:cNvSpPr>
          <p:nvPr/>
        </p:nvSpPr>
        <p:spPr bwMode="auto">
          <a:xfrm>
            <a:off x="1907540" y="4580573"/>
            <a:ext cx="54006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kumimoji="1" sz="3200" b="1">
                <a:solidFill>
                  <a:schemeClr val="tx1"/>
                </a:solidFill>
                <a:latin typeface="Arial" panose="020B0604020202090204" pitchFamily="34" charset="0"/>
                <a:ea typeface="宋体" pitchFamily="2" charset="-122"/>
              </a:defRPr>
            </a:lvl1pPr>
            <a:lvl2pPr>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lvl="1" eaLnBrk="1" hangingPunct="1">
              <a:lnSpc>
                <a:spcPct val="110000"/>
              </a:lnSpc>
            </a:pPr>
            <a:r>
              <a:rPr lang="zh-CN" altLang="zh-CN" sz="2800">
                <a:latin typeface="微软雅黑" charset="0"/>
                <a:ea typeface="微软雅黑" charset="0"/>
              </a:rPr>
              <a:t>用外循环</a:t>
            </a:r>
            <a:r>
              <a:rPr lang="zh-CN" altLang="en-US" sz="2800">
                <a:latin typeface="微软雅黑" charset="0"/>
                <a:ea typeface="微软雅黑" charset="0"/>
              </a:rPr>
              <a:t>表示</a:t>
            </a:r>
            <a:r>
              <a:rPr lang="zh-CN" altLang="zh-CN" sz="2800">
                <a:latin typeface="微软雅黑" charset="0"/>
                <a:ea typeface="微软雅黑" charset="0"/>
              </a:rPr>
              <a:t>输出一行数据</a:t>
            </a:r>
            <a:r>
              <a:rPr lang="zh-CN" altLang="en-US" sz="2800">
                <a:latin typeface="微软雅黑" charset="0"/>
                <a:ea typeface="微软雅黑" charset="0"/>
              </a:rPr>
              <a:t>，</a:t>
            </a:r>
            <a:r>
              <a:rPr lang="zh-CN" altLang="zh-CN" sz="2800">
                <a:latin typeface="微软雅黑" charset="0"/>
                <a:ea typeface="微软雅黑" charset="0"/>
              </a:rPr>
              <a:t>用内循环</a:t>
            </a:r>
            <a:r>
              <a:rPr lang="zh-CN" altLang="en-US" sz="2800">
                <a:latin typeface="微软雅黑" charset="0"/>
                <a:ea typeface="微软雅黑" charset="0"/>
              </a:rPr>
              <a:t>表示</a:t>
            </a:r>
            <a:r>
              <a:rPr lang="zh-CN" altLang="zh-CN" sz="2800">
                <a:latin typeface="微软雅黑" charset="0"/>
                <a:ea typeface="微软雅黑" charset="0"/>
              </a:rPr>
              <a:t>输出一列数据</a:t>
            </a:r>
            <a:endParaRPr lang="en-US" altLang="zh-CN" sz="2800">
              <a:latin typeface="微软雅黑" charset="0"/>
              <a:ea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a:t>
            </a:r>
            <a:r>
              <a:rPr lang="zh-CN" altLang="en-US" sz="2500">
                <a:solidFill>
                  <a:srgbClr val="800000"/>
                </a:solidFill>
                <a:latin typeface="微软雅黑" charset="0"/>
                <a:ea typeface="微软雅黑" charset="0"/>
                <a:cs typeface="微软雅黑" charset="0"/>
              </a:rPr>
              <a:t>循环的嵌套</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6740"/>
                                        </p:tgtEl>
                                        <p:attrNameLst>
                                          <p:attrName>style.visibility</p:attrName>
                                        </p:attrNameLst>
                                      </p:cBhvr>
                                      <p:to>
                                        <p:strVal val="visible"/>
                                      </p:to>
                                    </p:set>
                                    <p:animEffect transition="in" filter="slide(fromBottom)">
                                      <p:cBhvr>
                                        <p:cTn id="12"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animBg="1"/>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3"/>
          <p:cNvSpPr>
            <a:spLocks noGrp="1" noChangeArrowheads="1"/>
          </p:cNvSpPr>
          <p:nvPr>
            <p:ph type="body" idx="4294967295"/>
          </p:nvPr>
        </p:nvSpPr>
        <p:spPr>
          <a:xfrm>
            <a:off x="1042988" y="811213"/>
            <a:ext cx="7429500" cy="5786437"/>
          </a:xfrm>
        </p:spPr>
        <p:txBody>
          <a:bodyPr>
            <a:normAutofit fontScale="85000" lnSpcReduction="20000"/>
          </a:bodyPr>
          <a:lstStyle/>
          <a:p>
            <a:pPr>
              <a:lnSpc>
                <a:spcPct val="130000"/>
              </a:lnSpc>
              <a:buFont typeface="Wingdings" panose="05000000000000000000" pitchFamily="2" charset="2"/>
              <a:buNone/>
              <a:defRPr/>
            </a:pPr>
            <a:r>
              <a:rPr lang="en-US" altLang="zh-CN" sz="2800" dirty="0">
                <a:latin typeface="微软雅黑" charset="0"/>
                <a:ea typeface="微软雅黑" charset="0"/>
              </a:rPr>
              <a:t>#include &lt;</a:t>
            </a:r>
            <a:r>
              <a:rPr lang="en-US" altLang="zh-CN" sz="2800" dirty="0" err="1">
                <a:latin typeface="微软雅黑" charset="0"/>
                <a:ea typeface="微软雅黑" charset="0"/>
              </a:rPr>
              <a:t>stdio.h</a:t>
            </a:r>
            <a:r>
              <a:rPr lang="en-US" altLang="zh-CN" sz="2800" dirty="0">
                <a:latin typeface="微软雅黑" charset="0"/>
                <a:ea typeface="微软雅黑" charset="0"/>
              </a:rPr>
              <a:t>&gt;</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err="1">
                <a:latin typeface="微软雅黑" charset="0"/>
                <a:ea typeface="微软雅黑" charset="0"/>
              </a:rPr>
              <a:t>int</a:t>
            </a:r>
            <a:r>
              <a:rPr lang="en-US" altLang="zh-CN" sz="2800" dirty="0">
                <a:latin typeface="微软雅黑" charset="0"/>
                <a:ea typeface="微软雅黑" charset="0"/>
              </a:rPr>
              <a:t> main()</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a:t>
            </a:r>
            <a:r>
              <a:rPr lang="en-US" altLang="zh-CN" sz="2800" dirty="0" err="1">
                <a:latin typeface="微软雅黑" charset="0"/>
                <a:ea typeface="微软雅黑" charset="0"/>
              </a:rPr>
              <a:t>int</a:t>
            </a:r>
            <a:r>
              <a:rPr lang="en-US" altLang="zh-CN" sz="2800" dirty="0">
                <a:latin typeface="微软雅黑" charset="0"/>
                <a:ea typeface="微软雅黑" charset="0"/>
              </a:rPr>
              <a:t> </a:t>
            </a:r>
            <a:r>
              <a:rPr lang="en-US" altLang="zh-CN" sz="2800" dirty="0" err="1">
                <a:latin typeface="微软雅黑" charset="0"/>
                <a:ea typeface="微软雅黑" charset="0"/>
              </a:rPr>
              <a:t>i,j</a:t>
            </a:r>
            <a:r>
              <a:rPr lang="en-US" altLang="zh-CN" sz="2800" dirty="0">
                <a:latin typeface="微软雅黑" charset="0"/>
                <a:ea typeface="微软雅黑" charset="0"/>
              </a:rPr>
              <a:t>;</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for (</a:t>
            </a:r>
            <a:r>
              <a:rPr lang="en-US" altLang="zh-CN" sz="2800" dirty="0" err="1">
                <a:latin typeface="微软雅黑" charset="0"/>
                <a:ea typeface="微软雅黑" charset="0"/>
              </a:rPr>
              <a:t>i</a:t>
            </a:r>
            <a:r>
              <a:rPr lang="en-US" altLang="zh-CN" sz="2800" dirty="0">
                <a:latin typeface="微软雅黑" charset="0"/>
                <a:ea typeface="微软雅黑" charset="0"/>
              </a:rPr>
              <a:t>=1;i&lt;=4;i++)                      </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a:t>
            </a:r>
          </a:p>
          <a:p>
            <a:pPr>
              <a:lnSpc>
                <a:spcPct val="130000"/>
              </a:lnSpc>
              <a:buFont typeface="Wingdings" panose="05000000000000000000" pitchFamily="2" charset="2"/>
              <a:buNone/>
              <a:defRPr/>
            </a:pPr>
            <a:r>
              <a:rPr lang="en-US" altLang="zh-CN" sz="2800" dirty="0">
                <a:latin typeface="微软雅黑" charset="0"/>
                <a:ea typeface="微软雅黑" charset="0"/>
              </a:rPr>
              <a:t>		  for (j=1;j&lt;=5;j++) </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a:t>
            </a:r>
            <a:r>
              <a:rPr lang="en-US" altLang="zh-CN" sz="2800" dirty="0" err="1">
                <a:latin typeface="微软雅黑" charset="0"/>
                <a:ea typeface="微软雅黑" charset="0"/>
              </a:rPr>
              <a:t>printf</a:t>
            </a:r>
            <a:r>
              <a:rPr lang="en-US" altLang="zh-CN" sz="2800" dirty="0">
                <a:latin typeface="微软雅黑" charset="0"/>
                <a:ea typeface="微软雅黑" charset="0"/>
              </a:rPr>
              <a:t> ("%d\t",</a:t>
            </a:r>
            <a:r>
              <a:rPr lang="en-US" altLang="zh-CN" sz="2800" dirty="0" err="1">
                <a:latin typeface="微软雅黑" charset="0"/>
                <a:ea typeface="微软雅黑" charset="0"/>
              </a:rPr>
              <a:t>i</a:t>
            </a:r>
            <a:r>
              <a:rPr lang="en-US" altLang="zh-CN" sz="2800" dirty="0">
                <a:latin typeface="微软雅黑" charset="0"/>
                <a:ea typeface="微软雅黑" charset="0"/>
              </a:rPr>
              <a:t>*j);</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a:t>
            </a:r>
            <a:r>
              <a:rPr lang="en-US" altLang="zh-CN" sz="2800" dirty="0" err="1">
                <a:latin typeface="微软雅黑" charset="0"/>
                <a:ea typeface="微软雅黑" charset="0"/>
              </a:rPr>
              <a:t>printf</a:t>
            </a:r>
            <a:r>
              <a:rPr lang="en-US" altLang="zh-CN" sz="2800" dirty="0">
                <a:latin typeface="微软雅黑" charset="0"/>
                <a:ea typeface="微软雅黑" charset="0"/>
              </a:rPr>
              <a:t>("\n");	</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  </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return 0;</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a:t>
            </a:r>
            <a:endParaRPr lang="zh-CN" altLang="zh-CN" sz="2800" dirty="0">
              <a:latin typeface="微软雅黑" charset="0"/>
              <a:ea typeface="微软雅黑" charset="0"/>
            </a:endParaRPr>
          </a:p>
        </p:txBody>
      </p:sp>
      <p:sp>
        <p:nvSpPr>
          <p:cNvPr id="3" name="TextBox 2"/>
          <p:cNvSpPr txBox="1">
            <a:spLocks noChangeArrowheads="1"/>
          </p:cNvSpPr>
          <p:nvPr/>
        </p:nvSpPr>
        <p:spPr bwMode="auto">
          <a:xfrm>
            <a:off x="4197350" y="1606550"/>
            <a:ext cx="214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zh-CN" sz="2800">
                <a:solidFill>
                  <a:srgbClr val="0000CC"/>
                </a:solidFill>
                <a:latin typeface="微软雅黑" charset="0"/>
                <a:ea typeface="微软雅黑" charset="0"/>
              </a:rPr>
              <a:t>双重循环</a:t>
            </a:r>
          </a:p>
        </p:txBody>
      </p:sp>
      <p:sp>
        <p:nvSpPr>
          <p:cNvPr id="4" name="矩形 3"/>
          <p:cNvSpPr>
            <a:spLocks noChangeArrowheads="1"/>
          </p:cNvSpPr>
          <p:nvPr/>
        </p:nvSpPr>
        <p:spPr bwMode="auto">
          <a:xfrm>
            <a:off x="1258888" y="2363788"/>
            <a:ext cx="6643687" cy="3024187"/>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a:t>
            </a:r>
            <a:r>
              <a:rPr lang="zh-CN" altLang="en-US" sz="2500">
                <a:solidFill>
                  <a:srgbClr val="800000"/>
                </a:solidFill>
                <a:latin typeface="微软雅黑" charset="0"/>
                <a:ea typeface="微软雅黑" charset="0"/>
                <a:cs typeface="微软雅黑" charset="0"/>
              </a:rPr>
              <a:t>循环的嵌套</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txBox="1">
            <a:spLocks noChangeArrowheads="1"/>
          </p:cNvSpPr>
          <p:nvPr/>
        </p:nvSpPr>
        <p:spPr bwMode="auto">
          <a:xfrm>
            <a:off x="755650" y="764704"/>
            <a:ext cx="8035925"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40000"/>
              </a:lnSpc>
              <a:spcBef>
                <a:spcPct val="0"/>
              </a:spcBef>
              <a:buFont typeface="Wingdings" panose="05000000000000000000" pitchFamily="2" charset="2"/>
              <a:buChar char="Ø"/>
            </a:pPr>
            <a:r>
              <a:rPr lang="zh-CN" altLang="en-US" sz="2800" b="0" dirty="0">
                <a:latin typeface="微软雅黑" charset="0"/>
                <a:ea typeface="微软雅黑" charset="0"/>
                <a:cs typeface="微软雅黑" charset="0"/>
              </a:rPr>
              <a:t>嵌套要完整，</a:t>
            </a:r>
            <a:r>
              <a:rPr lang="zh-CN" altLang="en-US" sz="2800" b="0" dirty="0">
                <a:solidFill>
                  <a:srgbClr val="FF0000"/>
                </a:solidFill>
                <a:latin typeface="微软雅黑" charset="0"/>
                <a:ea typeface="微软雅黑" charset="0"/>
                <a:cs typeface="微软雅黑" charset="0"/>
              </a:rPr>
              <a:t>不能交叉</a:t>
            </a:r>
            <a:r>
              <a:rPr lang="zh-CN" altLang="en-US" sz="2800" b="0" dirty="0">
                <a:latin typeface="微软雅黑" charset="0"/>
                <a:ea typeface="微软雅黑" charset="0"/>
                <a:cs typeface="微软雅黑" charset="0"/>
              </a:rPr>
              <a:t>。</a:t>
            </a:r>
          </a:p>
          <a:p>
            <a:pPr eaLnBrk="1" hangingPunct="1">
              <a:lnSpc>
                <a:spcPct val="140000"/>
              </a:lnSpc>
              <a:spcBef>
                <a:spcPct val="0"/>
              </a:spcBef>
              <a:buFont typeface="Wingdings" panose="05000000000000000000" pitchFamily="2" charset="2"/>
              <a:buChar char="Ø"/>
            </a:pPr>
            <a:r>
              <a:rPr lang="zh-CN" altLang="en-US" sz="2800" b="0" dirty="0">
                <a:latin typeface="微软雅黑" charset="0"/>
                <a:ea typeface="微软雅黑" charset="0"/>
                <a:cs typeface="微软雅黑" charset="0"/>
              </a:rPr>
              <a:t>并列的循环变量可以同名</a:t>
            </a:r>
          </a:p>
          <a:p>
            <a:pPr eaLnBrk="1" hangingPunct="1">
              <a:lnSpc>
                <a:spcPct val="140000"/>
              </a:lnSpc>
              <a:spcBef>
                <a:spcPct val="0"/>
              </a:spcBef>
              <a:buFont typeface="Wingdings" panose="05000000000000000000" pitchFamily="2" charset="2"/>
              <a:buChar char="Ø"/>
            </a:pPr>
            <a:r>
              <a:rPr lang="zh-CN" altLang="en-US" sz="2800" b="0" dirty="0">
                <a:latin typeface="微软雅黑" charset="0"/>
                <a:ea typeface="微软雅黑" charset="0"/>
                <a:cs typeface="微软雅黑" charset="0"/>
              </a:rPr>
              <a:t>嵌套的循环变量</a:t>
            </a:r>
            <a:r>
              <a:rPr lang="zh-CN" altLang="en-US" sz="2800" b="0" dirty="0">
                <a:solidFill>
                  <a:srgbClr val="FF0000"/>
                </a:solidFill>
                <a:latin typeface="微软雅黑" charset="0"/>
                <a:ea typeface="微软雅黑" charset="0"/>
                <a:cs typeface="微软雅黑" charset="0"/>
              </a:rPr>
              <a:t>不能同名</a:t>
            </a:r>
          </a:p>
          <a:p>
            <a:pPr eaLnBrk="1" hangingPunct="1">
              <a:lnSpc>
                <a:spcPct val="140000"/>
              </a:lnSpc>
              <a:spcBef>
                <a:spcPct val="0"/>
              </a:spcBef>
              <a:buFont typeface="Wingdings" panose="05000000000000000000" pitchFamily="2" charset="2"/>
              <a:buChar char="Ø"/>
            </a:pPr>
            <a:r>
              <a:rPr lang="zh-CN" altLang="en-US" sz="2800" b="0" dirty="0">
                <a:solidFill>
                  <a:schemeClr val="tx1"/>
                </a:solidFill>
                <a:latin typeface="微软雅黑" charset="0"/>
                <a:ea typeface="微软雅黑" charset="0"/>
                <a:cs typeface="微软雅黑" charset="0"/>
              </a:rPr>
              <a:t>可以用</a:t>
            </a:r>
            <a:r>
              <a:rPr lang="en-US" altLang="zh-CN" sz="2800" b="0" dirty="0">
                <a:solidFill>
                  <a:schemeClr val="tx1"/>
                </a:solidFill>
                <a:latin typeface="微软雅黑" charset="0"/>
                <a:ea typeface="微软雅黑" charset="0"/>
                <a:cs typeface="微软雅黑" charset="0"/>
              </a:rPr>
              <a:t>break</a:t>
            </a:r>
            <a:r>
              <a:rPr lang="zh-CN" altLang="en-US" sz="2800" b="0" dirty="0">
                <a:solidFill>
                  <a:schemeClr val="tx1"/>
                </a:solidFill>
                <a:latin typeface="微软雅黑" charset="0"/>
                <a:ea typeface="微软雅黑" charset="0"/>
                <a:cs typeface="微软雅黑" charset="0"/>
              </a:rPr>
              <a:t>语句从内循环跳转到外循环</a:t>
            </a:r>
          </a:p>
        </p:txBody>
      </p:sp>
      <p:sp>
        <p:nvSpPr>
          <p:cNvPr id="307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a:t>
            </a:r>
            <a:r>
              <a:rPr lang="zh-CN" altLang="en-US" sz="2500">
                <a:solidFill>
                  <a:srgbClr val="800000"/>
                </a:solidFill>
                <a:latin typeface="微软雅黑" charset="0"/>
                <a:ea typeface="微软雅黑" charset="0"/>
                <a:cs typeface="微软雅黑" charset="0"/>
              </a:rPr>
              <a:t>循环的嵌套</a:t>
            </a:r>
          </a:p>
        </p:txBody>
      </p:sp>
      <p:grpSp>
        <p:nvGrpSpPr>
          <p:cNvPr id="125964" name="Group 13"/>
          <p:cNvGrpSpPr/>
          <p:nvPr/>
        </p:nvGrpSpPr>
        <p:grpSpPr>
          <a:xfrm>
            <a:off x="3615690" y="3683000"/>
            <a:ext cx="1066165" cy="1752600"/>
            <a:chOff x="0" y="0"/>
            <a:chExt cx="768" cy="1296"/>
          </a:xfrm>
        </p:grpSpPr>
        <p:grpSp>
          <p:nvGrpSpPr>
            <p:cNvPr id="125965" name="Group 14"/>
            <p:cNvGrpSpPr/>
            <p:nvPr/>
          </p:nvGrpSpPr>
          <p:grpSpPr>
            <a:xfrm>
              <a:off x="258" y="336"/>
              <a:ext cx="384" cy="624"/>
              <a:chOff x="0" y="0"/>
              <a:chExt cx="384" cy="624"/>
            </a:xfrm>
          </p:grpSpPr>
          <p:sp>
            <p:nvSpPr>
              <p:cNvPr id="125966" name="Line 15"/>
              <p:cNvSpPr/>
              <p:nvPr/>
            </p:nvSpPr>
            <p:spPr>
              <a:xfrm>
                <a:off x="0" y="0"/>
                <a:ext cx="0" cy="624"/>
              </a:xfrm>
              <a:prstGeom prst="line">
                <a:avLst/>
              </a:prstGeom>
              <a:ln w="28575" cap="flat" cmpd="sng">
                <a:solidFill>
                  <a:srgbClr val="FF0000"/>
                </a:solidFill>
                <a:prstDash val="solid"/>
                <a:round/>
                <a:headEnd type="none" w="med" len="med"/>
                <a:tailEnd type="none" w="med" len="med"/>
              </a:ln>
            </p:spPr>
          </p:sp>
          <p:sp>
            <p:nvSpPr>
              <p:cNvPr id="125967" name="Line 16"/>
              <p:cNvSpPr/>
              <p:nvPr/>
            </p:nvSpPr>
            <p:spPr>
              <a:xfrm>
                <a:off x="0" y="624"/>
                <a:ext cx="384" cy="0"/>
              </a:xfrm>
              <a:prstGeom prst="line">
                <a:avLst/>
              </a:prstGeom>
              <a:ln w="28575" cap="flat" cmpd="sng">
                <a:solidFill>
                  <a:srgbClr val="FF0000"/>
                </a:solidFill>
                <a:prstDash val="solid"/>
                <a:round/>
                <a:headEnd type="none" w="med" len="med"/>
                <a:tailEnd type="none" w="med" len="med"/>
              </a:ln>
            </p:spPr>
          </p:sp>
          <p:sp>
            <p:nvSpPr>
              <p:cNvPr id="125968" name="Line 17"/>
              <p:cNvSpPr/>
              <p:nvPr/>
            </p:nvSpPr>
            <p:spPr>
              <a:xfrm>
                <a:off x="0" y="0"/>
                <a:ext cx="384" cy="0"/>
              </a:xfrm>
              <a:prstGeom prst="line">
                <a:avLst/>
              </a:prstGeom>
              <a:ln w="28575" cap="flat" cmpd="sng">
                <a:solidFill>
                  <a:srgbClr val="FF0000"/>
                </a:solidFill>
                <a:prstDash val="solid"/>
                <a:round/>
                <a:headEnd type="none" w="med" len="med"/>
                <a:tailEnd type="none" w="med" len="med"/>
              </a:ln>
            </p:spPr>
          </p:sp>
        </p:grpSp>
        <p:sp>
          <p:nvSpPr>
            <p:cNvPr id="125969" name="Line 18"/>
            <p:cNvSpPr/>
            <p:nvPr/>
          </p:nvSpPr>
          <p:spPr>
            <a:xfrm>
              <a:off x="0" y="0"/>
              <a:ext cx="768" cy="0"/>
            </a:xfrm>
            <a:prstGeom prst="line">
              <a:avLst/>
            </a:prstGeom>
            <a:ln w="28575" cap="flat" cmpd="sng">
              <a:solidFill>
                <a:srgbClr val="FF0000"/>
              </a:solidFill>
              <a:prstDash val="solid"/>
              <a:round/>
              <a:headEnd type="none" w="med" len="med"/>
              <a:tailEnd type="none" w="med" len="med"/>
            </a:ln>
          </p:spPr>
        </p:sp>
        <p:sp>
          <p:nvSpPr>
            <p:cNvPr id="125970" name="Line 19"/>
            <p:cNvSpPr/>
            <p:nvPr/>
          </p:nvSpPr>
          <p:spPr>
            <a:xfrm>
              <a:off x="0" y="1295"/>
              <a:ext cx="768" cy="0"/>
            </a:xfrm>
            <a:prstGeom prst="line">
              <a:avLst/>
            </a:prstGeom>
            <a:ln w="28575" cap="flat" cmpd="sng">
              <a:solidFill>
                <a:srgbClr val="FF0000"/>
              </a:solidFill>
              <a:prstDash val="solid"/>
              <a:round/>
              <a:headEnd type="none" w="med" len="med"/>
              <a:tailEnd type="none" w="med" len="med"/>
            </a:ln>
          </p:spPr>
        </p:sp>
        <p:sp>
          <p:nvSpPr>
            <p:cNvPr id="125971" name="Line 20"/>
            <p:cNvSpPr/>
            <p:nvPr/>
          </p:nvSpPr>
          <p:spPr>
            <a:xfrm>
              <a:off x="0" y="0"/>
              <a:ext cx="0" cy="1296"/>
            </a:xfrm>
            <a:prstGeom prst="line">
              <a:avLst/>
            </a:prstGeom>
            <a:ln w="28575" cap="flat" cmpd="sng">
              <a:solidFill>
                <a:srgbClr val="FF0000"/>
              </a:solidFill>
              <a:prstDash val="solid"/>
              <a:round/>
              <a:headEnd type="none" w="med" len="med"/>
              <a:tailEnd type="none" w="med" len="med"/>
            </a:ln>
          </p:spPr>
        </p:sp>
      </p:grpSp>
      <p:sp>
        <p:nvSpPr>
          <p:cNvPr id="125972" name="Text Box 21"/>
          <p:cNvSpPr txBox="1"/>
          <p:nvPr/>
        </p:nvSpPr>
        <p:spPr>
          <a:xfrm>
            <a:off x="3997960" y="4347845"/>
            <a:ext cx="1275080" cy="460375"/>
          </a:xfrm>
          <a:prstGeom prst="rect">
            <a:avLst/>
          </a:prstGeom>
          <a:noFill/>
          <a:ln w="9525">
            <a:noFill/>
          </a:ln>
        </p:spPr>
        <p:txBody>
          <a:bodyPr anchor="t">
            <a:spAutoFit/>
          </a:bodyPr>
          <a:lstStyle/>
          <a:p>
            <a:pPr>
              <a:spcBef>
                <a:spcPct val="50000"/>
              </a:spcBef>
            </a:pPr>
            <a:r>
              <a:rPr lang="zh-CN" altLang="zh-CN" sz="2400" b="1" dirty="0">
                <a:latin typeface="微软雅黑" charset="0"/>
                <a:ea typeface="微软雅黑" charset="0"/>
              </a:rPr>
              <a:t>内循环</a:t>
            </a:r>
          </a:p>
        </p:txBody>
      </p:sp>
      <p:sp>
        <p:nvSpPr>
          <p:cNvPr id="125973" name="Text Box 22"/>
          <p:cNvSpPr txBox="1"/>
          <p:nvPr/>
        </p:nvSpPr>
        <p:spPr>
          <a:xfrm>
            <a:off x="2483485" y="4364990"/>
            <a:ext cx="1143000" cy="460375"/>
          </a:xfrm>
          <a:prstGeom prst="rect">
            <a:avLst/>
          </a:prstGeom>
          <a:noFill/>
          <a:ln w="9525">
            <a:noFill/>
          </a:ln>
        </p:spPr>
        <p:txBody>
          <a:bodyPr anchor="t">
            <a:spAutoFit/>
          </a:bodyPr>
          <a:lstStyle/>
          <a:p>
            <a:pPr>
              <a:spcBef>
                <a:spcPct val="50000"/>
              </a:spcBef>
            </a:pPr>
            <a:r>
              <a:rPr lang="zh-CN" altLang="zh-CN" sz="2400" b="1" dirty="0">
                <a:latin typeface="微软雅黑" charset="0"/>
                <a:ea typeface="微软雅黑" charset="0"/>
              </a:rPr>
              <a:t>外循环</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0" y="-353377"/>
            <a:ext cx="309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 name="Rectangle 2"/>
          <p:cNvSpPr>
            <a:spLocks noChangeArrowheads="1"/>
          </p:cNvSpPr>
          <p:nvPr/>
        </p:nvSpPr>
        <p:spPr bwMode="auto">
          <a:xfrm>
            <a:off x="3522663" y="115888"/>
            <a:ext cx="39290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a:t>
            </a:r>
            <a:r>
              <a:rPr lang="zh-CN" altLang="en-US" sz="2500">
                <a:solidFill>
                  <a:srgbClr val="800000"/>
                </a:solidFill>
                <a:latin typeface="微软雅黑" charset="0"/>
                <a:ea typeface="微软雅黑" charset="0"/>
                <a:cs typeface="微软雅黑" charset="0"/>
              </a:rPr>
              <a:t>循环的嵌套</a:t>
            </a:r>
          </a:p>
        </p:txBody>
      </p:sp>
      <p:sp>
        <p:nvSpPr>
          <p:cNvPr id="6" name="Rectangle 3"/>
          <p:cNvSpPr txBox="1">
            <a:spLocks noChangeArrowheads="1"/>
          </p:cNvSpPr>
          <p:nvPr/>
        </p:nvSpPr>
        <p:spPr bwMode="auto">
          <a:xfrm>
            <a:off x="683186" y="960770"/>
            <a:ext cx="7927131" cy="71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514350" indent="-171450" defTabSz="68580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857250" indent="-171450" defTabSz="6858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200150" indent="-171450" defTabSz="6858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1543050" indent="-171450" defTabSz="6858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0002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4574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29146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371850" indent="-171450" defTabSz="6858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20000"/>
              </a:lnSpc>
              <a:spcBef>
                <a:spcPct val="50000"/>
              </a:spcBef>
              <a:buFont typeface="Wingdings" panose="05000000000000000000" pitchFamily="2" charset="2"/>
              <a:buNone/>
            </a:pPr>
            <a:r>
              <a:rPr kumimoji="0" lang="zh-CN" altLang="en-US" sz="2800" b="0" dirty="0" smtClean="0">
                <a:latin typeface="微软雅黑" charset="0"/>
                <a:ea typeface="微软雅黑" charset="0"/>
                <a:cs typeface="微软雅黑" charset="0"/>
              </a:rPr>
              <a:t>【例</a:t>
            </a:r>
            <a:r>
              <a:rPr kumimoji="0" lang="en-US" altLang="zh-CN" sz="2800" b="0" dirty="0" smtClean="0">
                <a:latin typeface="微软雅黑" charset="0"/>
                <a:ea typeface="微软雅黑" charset="0"/>
                <a:cs typeface="微软雅黑" charset="0"/>
              </a:rPr>
              <a:t>5-6-3</a:t>
            </a:r>
            <a:r>
              <a:rPr kumimoji="0" lang="zh-CN" altLang="en-US" sz="2800" b="0" dirty="0" smtClean="0">
                <a:latin typeface="微软雅黑" charset="0"/>
                <a:ea typeface="微软雅黑" charset="0"/>
                <a:cs typeface="微软雅黑" charset="0"/>
              </a:rPr>
              <a:t>】</a:t>
            </a:r>
            <a:r>
              <a:rPr kumimoji="0" lang="zh-CN" altLang="en-US" sz="2800" b="0" dirty="0" smtClean="0">
                <a:latin typeface="微软雅黑" charset="0"/>
                <a:ea typeface="微软雅黑" charset="0"/>
                <a:cs typeface="微软雅黑" charset="0"/>
                <a:hlinkClick r:id="rId2" action="ppaction://hlinkfile"/>
              </a:rPr>
              <a:t>输出前</a:t>
            </a:r>
            <a:r>
              <a:rPr kumimoji="0" lang="en-US" altLang="zh-CN" sz="2800" b="0" dirty="0" smtClean="0">
                <a:latin typeface="微软雅黑" charset="0"/>
                <a:ea typeface="微软雅黑" charset="0"/>
                <a:cs typeface="微软雅黑" charset="0"/>
                <a:hlinkClick r:id="rId2" action="ppaction://hlinkfile"/>
              </a:rPr>
              <a:t>50</a:t>
            </a:r>
            <a:r>
              <a:rPr kumimoji="0" lang="zh-CN" altLang="en-US" sz="2800" b="0" dirty="0" smtClean="0">
                <a:latin typeface="微软雅黑" charset="0"/>
                <a:ea typeface="微软雅黑" charset="0"/>
                <a:cs typeface="微软雅黑" charset="0"/>
                <a:hlinkClick r:id="rId2" action="ppaction://hlinkfile"/>
              </a:rPr>
              <a:t>个素数</a:t>
            </a:r>
            <a:endParaRPr kumimoji="0" lang="en-US" altLang="zh-CN" sz="2800" b="0" dirty="0">
              <a:latin typeface="微软雅黑" charset="0"/>
              <a:ea typeface="微软雅黑" charset="0"/>
              <a:cs typeface="微软雅黑" charset="0"/>
            </a:endParaRPr>
          </a:p>
        </p:txBody>
      </p:sp>
      <p:sp>
        <p:nvSpPr>
          <p:cNvPr id="7" name="Rectangle 3"/>
          <p:cNvSpPr txBox="1">
            <a:spLocks noChangeArrowheads="1"/>
          </p:cNvSpPr>
          <p:nvPr/>
        </p:nvSpPr>
        <p:spPr bwMode="auto">
          <a:xfrm>
            <a:off x="1619250" y="2852420"/>
            <a:ext cx="6666865" cy="94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00000"/>
              </a:lnSpc>
              <a:buFont typeface="Wingdings" panose="05000000000000000000" pitchFamily="2" charset="2"/>
              <a:buNone/>
            </a:pPr>
            <a:r>
              <a:rPr lang="en-US" altLang="zh-CN" sz="2800" dirty="0" smtClean="0">
                <a:solidFill>
                  <a:srgbClr val="9D138D"/>
                </a:solidFill>
                <a:latin typeface="微软雅黑" charset="0"/>
                <a:ea typeface="微软雅黑" charset="0"/>
                <a:cs typeface="微软雅黑" charset="0"/>
              </a:rPr>
              <a:t>for(n=101;n&lt;=200;n=n+2)</a:t>
            </a:r>
            <a:endParaRPr lang="zh-CN" altLang="zh-CN" sz="2800" dirty="0" smtClean="0">
              <a:solidFill>
                <a:srgbClr val="9D138D"/>
              </a:solidFill>
              <a:latin typeface="微软雅黑" charset="0"/>
              <a:ea typeface="微软雅黑" charset="0"/>
              <a:cs typeface="微软雅黑" charset="0"/>
            </a:endParaRPr>
          </a:p>
          <a:p>
            <a:pPr>
              <a:lnSpc>
                <a:spcPct val="100000"/>
              </a:lnSpc>
              <a:buFont typeface="Wingdings" panose="05000000000000000000" pitchFamily="2" charset="2"/>
              <a:buNone/>
            </a:pPr>
            <a:r>
              <a:rPr lang="en-US" altLang="zh-CN" sz="2800" dirty="0" smtClean="0">
                <a:solidFill>
                  <a:srgbClr val="9D138D"/>
                </a:solidFill>
                <a:latin typeface="微软雅黑" charset="0"/>
                <a:ea typeface="微软雅黑" charset="0"/>
                <a:cs typeface="微软雅黑" charset="0"/>
              </a:rPr>
              <a:t>		……….</a:t>
            </a:r>
            <a:endParaRPr lang="en-US" altLang="zh-CN" sz="2800" dirty="0">
              <a:solidFill>
                <a:srgbClr val="FF0000"/>
              </a:solidFill>
              <a:latin typeface="微软雅黑" charset="0"/>
              <a:ea typeface="微软雅黑" charset="0"/>
              <a:cs typeface="微软雅黑" charset="0"/>
            </a:endParaRPr>
          </a:p>
        </p:txBody>
      </p:sp>
      <p:sp>
        <p:nvSpPr>
          <p:cNvPr id="8" name="圆角矩形标注 7"/>
          <p:cNvSpPr>
            <a:spLocks noChangeArrowheads="1"/>
          </p:cNvSpPr>
          <p:nvPr/>
        </p:nvSpPr>
        <p:spPr bwMode="auto">
          <a:xfrm>
            <a:off x="5075555" y="4292615"/>
            <a:ext cx="3286125" cy="642938"/>
          </a:xfrm>
          <a:prstGeom prst="wedgeRoundRectCallout">
            <a:avLst>
              <a:gd name="adj1" fmla="val -43140"/>
              <a:gd name="adj2" fmla="val -213952"/>
              <a:gd name="adj3" fmla="val 16667"/>
            </a:avLst>
          </a:prstGeom>
          <a:solidFill>
            <a:schemeClr val="bg1"/>
          </a:solidFill>
          <a:ln w="9525">
            <a:solidFill>
              <a:schemeClr val="tx1"/>
            </a:solidFill>
            <a:miter lim="800000"/>
          </a:ln>
        </p:spPr>
        <p:txBody>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zh-CN" sz="2800">
                <a:solidFill>
                  <a:srgbClr val="FF0000"/>
                </a:solidFill>
                <a:latin typeface="微软雅黑" charset="0"/>
                <a:ea typeface="微软雅黑" charset="0"/>
              </a:rPr>
              <a:t>只对奇数进行检查</a:t>
            </a:r>
          </a:p>
        </p:txBody>
      </p:sp>
      <p:sp>
        <p:nvSpPr>
          <p:cNvPr id="9" name="Rectangle 3"/>
          <p:cNvSpPr>
            <a:spLocks noChangeArrowheads="1"/>
          </p:cNvSpPr>
          <p:nvPr/>
        </p:nvSpPr>
        <p:spPr bwMode="auto">
          <a:xfrm>
            <a:off x="585221" y="2044174"/>
            <a:ext cx="82153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20000"/>
              </a:lnSpc>
              <a:spcBef>
                <a:spcPct val="20000"/>
              </a:spcBef>
              <a:buFont typeface="Wingdings" panose="05000000000000000000" pitchFamily="2" charset="2"/>
              <a:buNone/>
            </a:pPr>
            <a:r>
              <a:rPr lang="en-US" altLang="zh-CN" sz="2800" dirty="0">
                <a:latin typeface="微软雅黑" charset="0"/>
                <a:ea typeface="微软雅黑" charset="0"/>
                <a:cs typeface="微软雅黑" charset="0"/>
              </a:rPr>
              <a:t>  </a:t>
            </a:r>
            <a:r>
              <a:rPr lang="zh-CN" altLang="zh-CN" sz="2800" dirty="0">
                <a:latin typeface="微软雅黑" charset="0"/>
                <a:ea typeface="微软雅黑" charset="0"/>
                <a:cs typeface="微软雅黑" charset="0"/>
              </a:rPr>
              <a:t>例</a:t>
            </a:r>
            <a:r>
              <a:rPr lang="en-US" altLang="zh-CN" sz="2800" dirty="0">
                <a:latin typeface="微软雅黑" charset="0"/>
                <a:ea typeface="微软雅黑" charset="0"/>
                <a:cs typeface="微软雅黑" charset="0"/>
              </a:rPr>
              <a:t>5.10 </a:t>
            </a:r>
            <a:r>
              <a:rPr lang="zh-CN" altLang="zh-CN" sz="2800" dirty="0">
                <a:latin typeface="微软雅黑" charset="0"/>
                <a:ea typeface="微软雅黑" charset="0"/>
                <a:cs typeface="微软雅黑" charset="0"/>
              </a:rPr>
              <a:t>求</a:t>
            </a:r>
            <a:r>
              <a:rPr lang="en-US" altLang="zh-CN" sz="2800" dirty="0">
                <a:latin typeface="微软雅黑" charset="0"/>
                <a:ea typeface="微软雅黑" charset="0"/>
                <a:cs typeface="微软雅黑" charset="0"/>
              </a:rPr>
              <a:t>100</a:t>
            </a:r>
            <a:r>
              <a:rPr lang="zh-CN" altLang="zh-CN" sz="2800" dirty="0">
                <a:latin typeface="微软雅黑" charset="0"/>
                <a:ea typeface="微软雅黑" charset="0"/>
                <a:cs typeface="微软雅黑" charset="0"/>
              </a:rPr>
              <a:t>～</a:t>
            </a:r>
            <a:r>
              <a:rPr lang="en-US" altLang="zh-CN" sz="2800" dirty="0">
                <a:latin typeface="微软雅黑" charset="0"/>
                <a:ea typeface="微软雅黑" charset="0"/>
                <a:cs typeface="微软雅黑" charset="0"/>
              </a:rPr>
              <a:t>200</a:t>
            </a:r>
            <a:r>
              <a:rPr lang="zh-CN" altLang="zh-CN" sz="2800" dirty="0">
                <a:latin typeface="微软雅黑" charset="0"/>
                <a:ea typeface="微软雅黑" charset="0"/>
                <a:cs typeface="微软雅黑" charset="0"/>
              </a:rPr>
              <a:t>间的全部素数。</a:t>
            </a:r>
            <a:endParaRPr lang="en-US" altLang="zh-CN" sz="2800" dirty="0">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3"/>
          <p:cNvSpPr>
            <a:spLocks noGrp="1" noChangeArrowheads="1"/>
          </p:cNvSpPr>
          <p:nvPr>
            <p:ph type="subTitle" idx="4294967295"/>
          </p:nvPr>
        </p:nvSpPr>
        <p:spPr>
          <a:xfrm>
            <a:off x="430213" y="828675"/>
            <a:ext cx="8283575" cy="2357438"/>
          </a:xfrm>
        </p:spPr>
        <p:txBody>
          <a:bodyPr/>
          <a:lstStyle/>
          <a:p>
            <a:pPr>
              <a:lnSpc>
                <a:spcPct val="150000"/>
              </a:lnSpc>
              <a:buFont typeface="Wingdings" panose="05000000000000000000" pitchFamily="2" charset="2"/>
              <a:buNone/>
            </a:pPr>
            <a:r>
              <a:rPr lang="en-US" altLang="zh-CN" sz="2800" dirty="0">
                <a:latin typeface="微软雅黑" charset="0"/>
                <a:ea typeface="微软雅黑" charset="0"/>
                <a:cs typeface="微软雅黑" charset="0"/>
              </a:rPr>
              <a:t>  </a:t>
            </a:r>
            <a:r>
              <a:rPr lang="zh-CN" altLang="en-US" sz="2800" dirty="0">
                <a:latin typeface="微软雅黑" charset="0"/>
                <a:ea typeface="微软雅黑" charset="0"/>
                <a:cs typeface="微软雅黑" charset="0"/>
              </a:rPr>
              <a:t>【</a:t>
            </a:r>
            <a:r>
              <a:rPr lang="zh-CN" altLang="zh-CN" sz="2800" dirty="0">
                <a:latin typeface="微软雅黑" charset="0"/>
                <a:ea typeface="微软雅黑" charset="0"/>
                <a:cs typeface="微软雅黑" charset="0"/>
              </a:rPr>
              <a:t>例</a:t>
            </a:r>
            <a:r>
              <a:rPr lang="en-US" altLang="zh-CN" sz="2800" dirty="0" smtClean="0">
                <a:latin typeface="微软雅黑" charset="0"/>
                <a:ea typeface="微软雅黑" charset="0"/>
                <a:cs typeface="微软雅黑" charset="0"/>
              </a:rPr>
              <a:t>5-7</a:t>
            </a:r>
            <a:r>
              <a:rPr lang="zh-CN" altLang="en-US" sz="2800" dirty="0" smtClean="0">
                <a:latin typeface="微软雅黑" charset="0"/>
                <a:ea typeface="微软雅黑" charset="0"/>
                <a:cs typeface="微软雅黑" charset="0"/>
              </a:rPr>
              <a:t>】</a:t>
            </a:r>
            <a:r>
              <a:rPr lang="zh-CN" altLang="en-US" sz="2800" dirty="0" smtClean="0">
                <a:latin typeface="微软雅黑" charset="0"/>
                <a:ea typeface="微软雅黑" charset="0"/>
                <a:cs typeface="微软雅黑" charset="0"/>
                <a:hlinkClick r:id="rId3" action="ppaction://hlinkfile"/>
              </a:rPr>
              <a:t>累加和</a:t>
            </a:r>
            <a:endParaRPr lang="en-US" altLang="zh-CN" sz="2800" dirty="0">
              <a:latin typeface="微软雅黑" charset="0"/>
              <a:ea typeface="微软雅黑" charset="0"/>
              <a:cs typeface="微软雅黑" charset="0"/>
            </a:endParaRPr>
          </a:p>
        </p:txBody>
      </p:sp>
      <p:sp>
        <p:nvSpPr>
          <p:cNvPr id="389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891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891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891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graphicFrame>
        <p:nvGraphicFramePr>
          <p:cNvPr id="38920" name="Object 11"/>
          <p:cNvGraphicFramePr>
            <a:graphicFrameLocks noChangeAspect="1"/>
          </p:cNvGraphicFramePr>
          <p:nvPr/>
        </p:nvGraphicFramePr>
        <p:xfrm>
          <a:off x="1979712" y="2060848"/>
          <a:ext cx="3522663" cy="895350"/>
        </p:xfrm>
        <a:graphic>
          <a:graphicData uri="http://schemas.openxmlformats.org/presentationml/2006/ole">
            <mc:AlternateContent xmlns:mc="http://schemas.openxmlformats.org/markup-compatibility/2006">
              <mc:Choice xmlns:v="urn:schemas-microsoft-com:vml" Requires="v">
                <p:oleObj spid="_x0000_s39260" name="公式" r:id="rId4" imgW="36880800" imgH="9448800" progId="Equation.3">
                  <p:embed/>
                </p:oleObj>
              </mc:Choice>
              <mc:Fallback>
                <p:oleObj name="公式" r:id="rId4" imgW="36880800" imgH="9448800" progId="Equation.3">
                  <p:embed/>
                  <p:pic>
                    <p:nvPicPr>
                      <p:cNvPr id="0" name="Object 11"/>
                      <p:cNvPicPr>
                        <a:picLocks noChangeAspect="1" noChangeArrowheads="1"/>
                      </p:cNvPicPr>
                      <p:nvPr/>
                    </p:nvPicPr>
                    <p:blipFill>
                      <a:blip r:embed="rId5"/>
                      <a:srcRect/>
                      <a:stretch>
                        <a:fillRect/>
                      </a:stretch>
                    </p:blipFill>
                    <p:spPr bwMode="auto">
                      <a:xfrm>
                        <a:off x="1979712" y="2060848"/>
                        <a:ext cx="35226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blinds/>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3"/>
          <p:cNvSpPr>
            <a:spLocks noGrp="1" noChangeArrowheads="1"/>
          </p:cNvSpPr>
          <p:nvPr>
            <p:ph type="subTitle" idx="4294967295"/>
          </p:nvPr>
        </p:nvSpPr>
        <p:spPr>
          <a:xfrm>
            <a:off x="430213" y="828675"/>
            <a:ext cx="8283575" cy="2357438"/>
          </a:xfrm>
        </p:spPr>
        <p:txBody>
          <a:bodyPr/>
          <a:lstStyle/>
          <a:p>
            <a:pPr>
              <a:lnSpc>
                <a:spcPct val="150000"/>
              </a:lnSpc>
              <a:buFont typeface="Wingdings" panose="05000000000000000000" pitchFamily="2" charset="2"/>
              <a:buNone/>
            </a:pPr>
            <a:r>
              <a:rPr lang="en-US" altLang="zh-CN" sz="2800" dirty="0">
                <a:latin typeface="微软雅黑" charset="0"/>
                <a:ea typeface="微软雅黑" charset="0"/>
                <a:cs typeface="微软雅黑" charset="0"/>
              </a:rPr>
              <a:t>  </a:t>
            </a:r>
            <a:r>
              <a:rPr lang="zh-CN" altLang="zh-CN" sz="2800" dirty="0">
                <a:latin typeface="微软雅黑" charset="0"/>
                <a:ea typeface="微软雅黑" charset="0"/>
                <a:cs typeface="微软雅黑" charset="0"/>
              </a:rPr>
              <a:t>例</a:t>
            </a:r>
            <a:r>
              <a:rPr lang="en-US" altLang="zh-CN" sz="2800" dirty="0">
                <a:latin typeface="微软雅黑" charset="0"/>
                <a:ea typeface="微软雅黑" charset="0"/>
                <a:cs typeface="微软雅黑" charset="0"/>
              </a:rPr>
              <a:t>5.7</a:t>
            </a:r>
            <a:r>
              <a:rPr lang="zh-CN" altLang="zh-CN" sz="2800" dirty="0" smtClean="0">
                <a:latin typeface="微软雅黑" charset="0"/>
                <a:ea typeface="微软雅黑" charset="0"/>
                <a:cs typeface="微软雅黑" charset="0"/>
              </a:rPr>
              <a:t>用</a:t>
            </a:r>
            <a:r>
              <a:rPr lang="zh-CN" altLang="en-US" sz="2800" dirty="0" smtClean="0">
                <a:latin typeface="微软雅黑" charset="0"/>
                <a:ea typeface="微软雅黑" charset="0"/>
                <a:cs typeface="微软雅黑" charset="0"/>
              </a:rPr>
              <a:t>             </a:t>
            </a:r>
            <a:r>
              <a:rPr lang="en-US" altLang="zh-CN" sz="2800" dirty="0" smtClean="0">
                <a:latin typeface="微软雅黑" charset="0"/>
                <a:ea typeface="微软雅黑" charset="0"/>
                <a:cs typeface="微软雅黑" charset="0"/>
              </a:rPr>
              <a:t>                </a:t>
            </a:r>
            <a:r>
              <a:rPr lang="zh-CN" altLang="zh-CN" sz="2800" dirty="0">
                <a:latin typeface="微软雅黑" charset="0"/>
                <a:ea typeface="微软雅黑" charset="0"/>
                <a:cs typeface="微软雅黑" charset="0"/>
              </a:rPr>
              <a:t>公式求</a:t>
            </a:r>
            <a:r>
              <a:rPr lang="en-US" altLang="zh-CN" sz="2800" dirty="0">
                <a:latin typeface="微软雅黑" charset="0"/>
                <a:ea typeface="微软雅黑" charset="0"/>
                <a:cs typeface="微软雅黑" charset="0"/>
              </a:rPr>
              <a:t>    </a:t>
            </a:r>
            <a:r>
              <a:rPr lang="zh-CN" altLang="zh-CN" sz="2800" dirty="0">
                <a:latin typeface="微软雅黑" charset="0"/>
                <a:ea typeface="微软雅黑" charset="0"/>
                <a:cs typeface="微软雅黑" charset="0"/>
              </a:rPr>
              <a:t>的近似值，直到发现某一项的绝对值小于</a:t>
            </a:r>
            <a:r>
              <a:rPr lang="en-US" altLang="zh-CN" sz="2800" dirty="0">
                <a:latin typeface="微软雅黑" charset="0"/>
                <a:ea typeface="微软雅黑" charset="0"/>
                <a:cs typeface="微软雅黑" charset="0"/>
              </a:rPr>
              <a:t>10</a:t>
            </a:r>
            <a:r>
              <a:rPr lang="en-US" altLang="zh-CN" sz="2800" baseline="30000" dirty="0">
                <a:latin typeface="微软雅黑" charset="0"/>
                <a:ea typeface="微软雅黑" charset="0"/>
                <a:cs typeface="微软雅黑" charset="0"/>
              </a:rPr>
              <a:t>-6</a:t>
            </a:r>
            <a:r>
              <a:rPr lang="en-US" altLang="zh-CN" sz="2800" dirty="0">
                <a:latin typeface="微软雅黑" charset="0"/>
                <a:ea typeface="微软雅黑" charset="0"/>
                <a:cs typeface="微软雅黑" charset="0"/>
              </a:rPr>
              <a:t> </a:t>
            </a:r>
            <a:r>
              <a:rPr lang="zh-CN" altLang="zh-CN" sz="2800" dirty="0">
                <a:latin typeface="微软雅黑" charset="0"/>
                <a:ea typeface="微软雅黑" charset="0"/>
                <a:cs typeface="微软雅黑" charset="0"/>
              </a:rPr>
              <a:t>为止</a:t>
            </a:r>
            <a:r>
              <a:rPr lang="en-US" altLang="zh-CN" sz="2800" dirty="0">
                <a:latin typeface="微软雅黑" charset="0"/>
                <a:ea typeface="微软雅黑" charset="0"/>
                <a:cs typeface="微软雅黑" charset="0"/>
              </a:rPr>
              <a:t>(</a:t>
            </a:r>
            <a:r>
              <a:rPr lang="zh-CN" altLang="zh-CN" sz="2800" dirty="0">
                <a:latin typeface="微软雅黑" charset="0"/>
                <a:ea typeface="微软雅黑" charset="0"/>
                <a:cs typeface="微软雅黑" charset="0"/>
              </a:rPr>
              <a:t>该项不累计加</a:t>
            </a:r>
            <a:r>
              <a:rPr lang="en-US" altLang="zh-CN" sz="2800" dirty="0">
                <a:latin typeface="微软雅黑" charset="0"/>
                <a:ea typeface="微软雅黑" charset="0"/>
                <a:cs typeface="微软雅黑" charset="0"/>
              </a:rPr>
              <a:t>)</a:t>
            </a:r>
            <a:r>
              <a:rPr lang="zh-CN" altLang="zh-CN" sz="2800" dirty="0">
                <a:latin typeface="微软雅黑" charset="0"/>
                <a:ea typeface="微软雅黑" charset="0"/>
                <a:cs typeface="微软雅黑" charset="0"/>
              </a:rPr>
              <a:t>。</a:t>
            </a:r>
            <a:endParaRPr lang="en-US" altLang="zh-CN" sz="2800" dirty="0">
              <a:latin typeface="微软雅黑" charset="0"/>
              <a:ea typeface="微软雅黑" charset="0"/>
              <a:cs typeface="微软雅黑" charset="0"/>
            </a:endParaRPr>
          </a:p>
        </p:txBody>
      </p:sp>
      <p:sp>
        <p:nvSpPr>
          <p:cNvPr id="389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891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graphicFrame>
        <p:nvGraphicFramePr>
          <p:cNvPr id="38917" name="Object 1"/>
          <p:cNvGraphicFramePr>
            <a:graphicFrameLocks noChangeAspect="1"/>
          </p:cNvGraphicFramePr>
          <p:nvPr/>
        </p:nvGraphicFramePr>
        <p:xfrm>
          <a:off x="6444208" y="980728"/>
          <a:ext cx="500063" cy="492125"/>
        </p:xfrm>
        <a:graphic>
          <a:graphicData uri="http://schemas.openxmlformats.org/presentationml/2006/ole">
            <mc:AlternateContent xmlns:mc="http://schemas.openxmlformats.org/markup-compatibility/2006">
              <mc:Choice xmlns:v="urn:schemas-microsoft-com:vml" Requires="v">
                <p:oleObj spid="_x0000_s56386" name="公式" r:id="rId3" imgW="139700" imgH="139700" progId="Equation.3">
                  <p:embed/>
                </p:oleObj>
              </mc:Choice>
              <mc:Fallback>
                <p:oleObj name="公式" r:id="rId3" imgW="139700" imgH="139700" progId="Equation.3">
                  <p:embed/>
                  <p:pic>
                    <p:nvPicPr>
                      <p:cNvPr id="0" name="图片 563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980728"/>
                        <a:ext cx="5000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891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graphicFrame>
        <p:nvGraphicFramePr>
          <p:cNvPr id="38920" name="Object 11"/>
          <p:cNvGraphicFramePr>
            <a:graphicFrameLocks noChangeAspect="1"/>
          </p:cNvGraphicFramePr>
          <p:nvPr/>
        </p:nvGraphicFramePr>
        <p:xfrm>
          <a:off x="2123812" y="766763"/>
          <a:ext cx="3143250" cy="895350"/>
        </p:xfrm>
        <a:graphic>
          <a:graphicData uri="http://schemas.openxmlformats.org/presentationml/2006/ole">
            <mc:AlternateContent xmlns:mc="http://schemas.openxmlformats.org/markup-compatibility/2006">
              <mc:Choice xmlns:v="urn:schemas-microsoft-com:vml" Requires="v">
                <p:oleObj spid="_x0000_s56387" name="公式" r:id="rId5" imgW="1371600" imgH="393700" progId="Equation.3">
                  <p:embed/>
                </p:oleObj>
              </mc:Choice>
              <mc:Fallback>
                <p:oleObj name="公式" r:id="rId5" imgW="1371600" imgH="393700" progId="Equation.3">
                  <p:embed/>
                  <p:pic>
                    <p:nvPicPr>
                      <p:cNvPr id="0" name="图片 563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812" y="766763"/>
                        <a:ext cx="3143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3"/>
          <p:cNvSpPr>
            <a:spLocks noChangeArrowheads="1"/>
          </p:cNvSpPr>
          <p:nvPr/>
        </p:nvSpPr>
        <p:spPr bwMode="auto">
          <a:xfrm>
            <a:off x="2268538" y="3500438"/>
            <a:ext cx="54006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20000"/>
              </a:lnSpc>
              <a:spcBef>
                <a:spcPct val="20000"/>
              </a:spcBef>
              <a:buFont typeface="Wingdings" panose="05000000000000000000" pitchFamily="2" charset="2"/>
              <a:buChar char="Ø"/>
            </a:pPr>
            <a:r>
              <a:rPr lang="zh-CN" altLang="en-US" sz="2400">
                <a:latin typeface="微软雅黑" charset="0"/>
                <a:ea typeface="微软雅黑" charset="0"/>
                <a:cs typeface="微软雅黑" charset="0"/>
              </a:rPr>
              <a:t>右边项：累加和</a:t>
            </a:r>
          </a:p>
          <a:p>
            <a:pPr>
              <a:lnSpc>
                <a:spcPct val="120000"/>
              </a:lnSpc>
              <a:spcBef>
                <a:spcPct val="20000"/>
              </a:spcBef>
              <a:buFont typeface="Wingdings" panose="05000000000000000000" pitchFamily="2" charset="2"/>
              <a:buChar char="Ø"/>
            </a:pPr>
            <a:r>
              <a:rPr lang="zh-CN" altLang="zh-CN" sz="2400">
                <a:latin typeface="微软雅黑" charset="0"/>
                <a:ea typeface="微软雅黑" charset="0"/>
                <a:cs typeface="微软雅黑" charset="0"/>
              </a:rPr>
              <a:t>每项的分子都是</a:t>
            </a:r>
            <a:r>
              <a:rPr lang="en-US" altLang="zh-CN" sz="2400">
                <a:latin typeface="微软雅黑" charset="0"/>
                <a:ea typeface="微软雅黑" charset="0"/>
                <a:cs typeface="微软雅黑" charset="0"/>
              </a:rPr>
              <a:t>1</a:t>
            </a:r>
          </a:p>
          <a:p>
            <a:pPr>
              <a:lnSpc>
                <a:spcPct val="120000"/>
              </a:lnSpc>
              <a:spcBef>
                <a:spcPct val="20000"/>
              </a:spcBef>
              <a:buFont typeface="Wingdings" panose="05000000000000000000" pitchFamily="2" charset="2"/>
              <a:buChar char="Ø"/>
            </a:pPr>
            <a:r>
              <a:rPr lang="zh-CN" altLang="zh-CN" sz="2400">
                <a:latin typeface="微软雅黑" charset="0"/>
                <a:ea typeface="微软雅黑" charset="0"/>
                <a:cs typeface="微软雅黑" charset="0"/>
              </a:rPr>
              <a:t>后一项的分母是前一项的分母加</a:t>
            </a:r>
            <a:r>
              <a:rPr lang="en-US" altLang="zh-CN" sz="2400">
                <a:latin typeface="微软雅黑" charset="0"/>
                <a:ea typeface="微软雅黑" charset="0"/>
                <a:cs typeface="微软雅黑" charset="0"/>
              </a:rPr>
              <a:t>2</a:t>
            </a:r>
          </a:p>
          <a:p>
            <a:pPr>
              <a:lnSpc>
                <a:spcPct val="120000"/>
              </a:lnSpc>
              <a:spcBef>
                <a:spcPct val="20000"/>
              </a:spcBef>
              <a:buFont typeface="Wingdings" panose="05000000000000000000" pitchFamily="2" charset="2"/>
              <a:buChar char="Ø"/>
            </a:pPr>
            <a:r>
              <a:rPr lang="zh-CN" altLang="zh-CN" sz="2400">
                <a:latin typeface="微软雅黑" charset="0"/>
                <a:ea typeface="微软雅黑" charset="0"/>
                <a:cs typeface="微软雅黑" charset="0"/>
              </a:rPr>
              <a:t>第</a:t>
            </a:r>
            <a:r>
              <a:rPr lang="en-US" altLang="zh-CN" sz="2400">
                <a:latin typeface="微软雅黑" charset="0"/>
                <a:ea typeface="微软雅黑" charset="0"/>
                <a:cs typeface="微软雅黑" charset="0"/>
              </a:rPr>
              <a:t>1</a:t>
            </a:r>
            <a:r>
              <a:rPr lang="zh-CN" altLang="zh-CN" sz="2400">
                <a:latin typeface="微软雅黑" charset="0"/>
                <a:ea typeface="微软雅黑" charset="0"/>
                <a:cs typeface="微软雅黑" charset="0"/>
              </a:rPr>
              <a:t>项的符号为正，从第</a:t>
            </a:r>
            <a:r>
              <a:rPr lang="en-US" altLang="zh-CN" sz="2400">
                <a:latin typeface="微软雅黑" charset="0"/>
                <a:ea typeface="微软雅黑" charset="0"/>
                <a:cs typeface="微软雅黑" charset="0"/>
              </a:rPr>
              <a:t>2</a:t>
            </a:r>
            <a:r>
              <a:rPr lang="zh-CN" altLang="zh-CN" sz="2400">
                <a:latin typeface="微软雅黑" charset="0"/>
                <a:ea typeface="微软雅黑" charset="0"/>
                <a:cs typeface="微软雅黑" charset="0"/>
              </a:rPr>
              <a:t>项起，每一项的符号与前一项的符号相反</a:t>
            </a:r>
            <a:endParaRPr lang="en-US" altLang="zh-CN" sz="2400">
              <a:latin typeface="微软雅黑" charset="0"/>
              <a:ea typeface="微软雅黑" charset="0"/>
              <a:cs typeface="微软雅黑" charset="0"/>
            </a:endParaRPr>
          </a:p>
        </p:txBody>
      </p:sp>
      <p:grpSp>
        <p:nvGrpSpPr>
          <p:cNvPr id="3089" name="组合 24"/>
          <p:cNvGrpSpPr/>
          <p:nvPr/>
        </p:nvGrpSpPr>
        <p:grpSpPr bwMode="auto">
          <a:xfrm>
            <a:off x="4000500" y="1857375"/>
            <a:ext cx="5143500" cy="5000625"/>
            <a:chOff x="1714480" y="1500174"/>
            <a:chExt cx="5143536" cy="5000660"/>
          </a:xfrm>
          <a:solidFill>
            <a:schemeClr val="bg1"/>
          </a:solidFill>
        </p:grpSpPr>
        <p:sp>
          <p:nvSpPr>
            <p:cNvPr id="3090" name="流程图: 过程 14"/>
            <p:cNvSpPr>
              <a:spLocks noChangeArrowheads="1"/>
            </p:cNvSpPr>
            <p:nvPr/>
          </p:nvSpPr>
          <p:spPr bwMode="auto">
            <a:xfrm>
              <a:off x="1714480" y="1500174"/>
              <a:ext cx="5143536" cy="5000660"/>
            </a:xfrm>
            <a:prstGeom prst="flowChartProcess">
              <a:avLst/>
            </a:prstGeom>
            <a:grpFill/>
            <a:ln w="38100" algn="ctr">
              <a:solidFill>
                <a:srgbClr val="0000CC"/>
              </a:solidFill>
              <a:miter lim="800000"/>
            </a:ln>
          </p:spPr>
          <p:txBody>
            <a:bodyPr wrap="none"/>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endParaRPr lang="zh-CN" altLang="en-US" sz="2800" b="0">
                <a:latin typeface="微软雅黑" charset="0"/>
                <a:ea typeface="微软雅黑" charset="0"/>
              </a:endParaRPr>
            </a:p>
          </p:txBody>
        </p:sp>
        <p:sp>
          <p:nvSpPr>
            <p:cNvPr id="3091" name="矩形 15"/>
            <p:cNvSpPr>
              <a:spLocks noChangeArrowheads="1"/>
            </p:cNvSpPr>
            <p:nvPr/>
          </p:nvSpPr>
          <p:spPr bwMode="auto">
            <a:xfrm>
              <a:off x="1714480" y="1500174"/>
              <a:ext cx="5143536" cy="571504"/>
            </a:xfrm>
            <a:prstGeom prst="rect">
              <a:avLst/>
            </a:prstGeom>
            <a:grpFill/>
            <a:ln w="38100" algn="ctr">
              <a:solidFill>
                <a:srgbClr val="0000CC"/>
              </a:solidFill>
              <a:miter lim="800000"/>
            </a:ln>
          </p:spPr>
          <p:txBody>
            <a:bodyPr wrap="none"/>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r>
                <a:rPr lang="en-US" altLang="zh-CN" sz="2800" b="0">
                  <a:latin typeface="微软雅黑" charset="0"/>
                  <a:ea typeface="微软雅黑" charset="0"/>
                </a:rPr>
                <a:t>s=1,n=1,pi=0,t=1</a:t>
              </a:r>
            </a:p>
          </p:txBody>
        </p:sp>
        <p:sp>
          <p:nvSpPr>
            <p:cNvPr id="3092" name="矩形 16"/>
            <p:cNvSpPr>
              <a:spLocks noChangeArrowheads="1"/>
            </p:cNvSpPr>
            <p:nvPr/>
          </p:nvSpPr>
          <p:spPr bwMode="auto">
            <a:xfrm>
              <a:off x="1714480" y="2071678"/>
              <a:ext cx="5143536" cy="3143272"/>
            </a:xfrm>
            <a:prstGeom prst="rect">
              <a:avLst/>
            </a:prstGeom>
            <a:grpFill/>
            <a:ln w="38100" algn="ctr">
              <a:solidFill>
                <a:srgbClr val="0000CC"/>
              </a:solidFill>
              <a:miter lim="800000"/>
            </a:ln>
          </p:spPr>
          <p:txBody>
            <a:bodyPr wrap="none"/>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r>
                <a:rPr lang="zh-CN" altLang="en-US" sz="2800" b="0">
                  <a:latin typeface="微软雅黑" charset="0"/>
                  <a:ea typeface="微软雅黑" charset="0"/>
                  <a:cs typeface="微软雅黑" charset="0"/>
                </a:rPr>
                <a:t>当 </a:t>
              </a:r>
              <a:r>
                <a:rPr lang="en-US" altLang="zh-CN" sz="2800" b="0">
                  <a:latin typeface="微软雅黑" charset="0"/>
                  <a:ea typeface="微软雅黑" charset="0"/>
                  <a:cs typeface="微软雅黑" charset="0"/>
                </a:rPr>
                <a:t>|t| ≥10</a:t>
              </a:r>
              <a:r>
                <a:rPr lang="en-US" altLang="zh-CN" sz="2800" b="0" baseline="30000">
                  <a:latin typeface="微软雅黑" charset="0"/>
                  <a:ea typeface="微软雅黑" charset="0"/>
                  <a:cs typeface="微软雅黑" charset="0"/>
                </a:rPr>
                <a:t>-6</a:t>
              </a:r>
              <a:endParaRPr lang="zh-CN" altLang="en-US" sz="2800" b="0" baseline="30000">
                <a:latin typeface="微软雅黑" charset="0"/>
                <a:ea typeface="微软雅黑" charset="0"/>
                <a:cs typeface="微软雅黑" charset="0"/>
              </a:endParaRPr>
            </a:p>
          </p:txBody>
        </p:sp>
        <p:sp>
          <p:nvSpPr>
            <p:cNvPr id="3093" name="流程图: 过程 17"/>
            <p:cNvSpPr>
              <a:spLocks noChangeArrowheads="1"/>
            </p:cNvSpPr>
            <p:nvPr/>
          </p:nvSpPr>
          <p:spPr bwMode="auto">
            <a:xfrm>
              <a:off x="2786050" y="2643182"/>
              <a:ext cx="4071966" cy="2571768"/>
            </a:xfrm>
            <a:prstGeom prst="flowChartProcess">
              <a:avLst/>
            </a:prstGeom>
            <a:grpFill/>
            <a:ln w="38100" algn="ctr">
              <a:solidFill>
                <a:srgbClr val="0000CC"/>
              </a:solidFill>
              <a:miter lim="800000"/>
            </a:ln>
          </p:spPr>
          <p:txBody>
            <a:bodyPr wrap="none"/>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endParaRPr lang="en-US" altLang="zh-CN" sz="2800" b="0">
                <a:latin typeface="微软雅黑" charset="0"/>
                <a:ea typeface="微软雅黑" charset="0"/>
              </a:endParaRPr>
            </a:p>
            <a:p>
              <a:pPr eaLnBrk="1" hangingPunct="1">
                <a:defRPr/>
              </a:pPr>
              <a:endParaRPr lang="en-US" altLang="zh-CN" sz="2800" b="0">
                <a:latin typeface="微软雅黑" charset="0"/>
                <a:ea typeface="微软雅黑" charset="0"/>
              </a:endParaRPr>
            </a:p>
            <a:p>
              <a:pPr eaLnBrk="1" hangingPunct="1">
                <a:defRPr/>
              </a:pPr>
              <a:endParaRPr lang="en-US" altLang="zh-CN" sz="2800" b="0">
                <a:latin typeface="微软雅黑" charset="0"/>
                <a:ea typeface="微软雅黑" charset="0"/>
              </a:endParaRPr>
            </a:p>
            <a:p>
              <a:pPr eaLnBrk="1" hangingPunct="1">
                <a:defRPr/>
              </a:pPr>
              <a:endParaRPr lang="zh-CN" altLang="en-US" sz="2800" b="0">
                <a:latin typeface="微软雅黑" charset="0"/>
                <a:ea typeface="微软雅黑" charset="0"/>
              </a:endParaRPr>
            </a:p>
          </p:txBody>
        </p:sp>
        <p:sp>
          <p:nvSpPr>
            <p:cNvPr id="3094" name="流程图: 过程 18"/>
            <p:cNvSpPr>
              <a:spLocks noChangeArrowheads="1"/>
            </p:cNvSpPr>
            <p:nvPr/>
          </p:nvSpPr>
          <p:spPr bwMode="auto">
            <a:xfrm>
              <a:off x="2786050" y="2643182"/>
              <a:ext cx="4071966" cy="642942"/>
            </a:xfrm>
            <a:prstGeom prst="flowChartProcess">
              <a:avLst/>
            </a:prstGeom>
            <a:grpFill/>
            <a:ln w="38100" algn="ctr">
              <a:solidFill>
                <a:srgbClr val="0000CC"/>
              </a:solidFill>
              <a:miter lim="800000"/>
            </a:ln>
          </p:spPr>
          <p:txBody>
            <a:bodyPr wrap="none"/>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r>
                <a:rPr lang="en-US" altLang="zh-CN" sz="2800" b="0">
                  <a:latin typeface="微软雅黑" charset="0"/>
                  <a:ea typeface="微软雅黑" charset="0"/>
                </a:rPr>
                <a:t>pi=</a:t>
              </a:r>
              <a:r>
                <a:rPr lang="en-US" altLang="zh-CN" sz="2800" b="0" dirty="0" err="1">
                  <a:latin typeface="微软雅黑" charset="0"/>
                  <a:ea typeface="微软雅黑" charset="0"/>
                </a:rPr>
                <a:t>pi+t</a:t>
              </a:r>
              <a:endParaRPr lang="zh-CN" altLang="en-US" sz="2800" b="0" dirty="0">
                <a:latin typeface="微软雅黑" charset="0"/>
                <a:ea typeface="微软雅黑" charset="0"/>
              </a:endParaRPr>
            </a:p>
          </p:txBody>
        </p:sp>
        <p:sp>
          <p:nvSpPr>
            <p:cNvPr id="3095" name="流程图: 过程 19"/>
            <p:cNvSpPr>
              <a:spLocks noChangeArrowheads="1"/>
            </p:cNvSpPr>
            <p:nvPr/>
          </p:nvSpPr>
          <p:spPr bwMode="auto">
            <a:xfrm>
              <a:off x="2786050" y="3286124"/>
              <a:ext cx="4071966" cy="642942"/>
            </a:xfrm>
            <a:prstGeom prst="flowChartProcess">
              <a:avLst/>
            </a:prstGeom>
            <a:grpFill/>
            <a:ln w="38100" algn="ctr">
              <a:solidFill>
                <a:srgbClr val="0000CC"/>
              </a:solidFill>
              <a:miter lim="800000"/>
            </a:ln>
          </p:spPr>
          <p:txBody>
            <a:bodyPr wrap="none"/>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r>
                <a:rPr lang="en-US" altLang="zh-CN" sz="2800" b="0" dirty="0">
                  <a:latin typeface="微软雅黑" charset="0"/>
                  <a:ea typeface="微软雅黑" charset="0"/>
                </a:rPr>
                <a:t>s=-s</a:t>
              </a:r>
            </a:p>
          </p:txBody>
        </p:sp>
        <p:sp>
          <p:nvSpPr>
            <p:cNvPr id="3096" name="流程图: 过程 20"/>
            <p:cNvSpPr>
              <a:spLocks noChangeArrowheads="1"/>
            </p:cNvSpPr>
            <p:nvPr/>
          </p:nvSpPr>
          <p:spPr bwMode="auto">
            <a:xfrm>
              <a:off x="2786050" y="3929066"/>
              <a:ext cx="4071966" cy="642942"/>
            </a:xfrm>
            <a:prstGeom prst="flowChartProcess">
              <a:avLst/>
            </a:prstGeom>
            <a:grpFill/>
            <a:ln w="38100" algn="ctr">
              <a:solidFill>
                <a:srgbClr val="0000CC"/>
              </a:solidFill>
              <a:miter lim="800000"/>
            </a:ln>
          </p:spPr>
          <p:txBody>
            <a:bodyPr wrap="none"/>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r>
                <a:rPr lang="en-US" altLang="zh-CN" sz="2800" b="0">
                  <a:latin typeface="微软雅黑" charset="0"/>
                  <a:ea typeface="微软雅黑" charset="0"/>
                </a:rPr>
                <a:t>n=n+2</a:t>
              </a:r>
            </a:p>
          </p:txBody>
        </p:sp>
        <p:sp>
          <p:nvSpPr>
            <p:cNvPr id="3097" name="流程图: 过程 21"/>
            <p:cNvSpPr>
              <a:spLocks noChangeArrowheads="1"/>
            </p:cNvSpPr>
            <p:nvPr/>
          </p:nvSpPr>
          <p:spPr bwMode="auto">
            <a:xfrm>
              <a:off x="2786050" y="4572008"/>
              <a:ext cx="4071966" cy="642942"/>
            </a:xfrm>
            <a:prstGeom prst="flowChartProcess">
              <a:avLst/>
            </a:prstGeom>
            <a:grpFill/>
            <a:ln w="38100" algn="ctr">
              <a:solidFill>
                <a:srgbClr val="0000CC"/>
              </a:solidFill>
              <a:miter lim="800000"/>
            </a:ln>
          </p:spPr>
          <p:txBody>
            <a:bodyPr wrap="none"/>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r>
                <a:rPr lang="en-US" altLang="zh-CN" sz="2800" b="0">
                  <a:latin typeface="微软雅黑" charset="0"/>
                  <a:ea typeface="微软雅黑" charset="0"/>
                </a:rPr>
                <a:t>t=s/n</a:t>
              </a:r>
            </a:p>
          </p:txBody>
        </p:sp>
        <p:sp>
          <p:nvSpPr>
            <p:cNvPr id="3098" name="流程图: 过程 22"/>
            <p:cNvSpPr>
              <a:spLocks noChangeArrowheads="1"/>
            </p:cNvSpPr>
            <p:nvPr/>
          </p:nvSpPr>
          <p:spPr bwMode="auto">
            <a:xfrm>
              <a:off x="1714480" y="5214950"/>
              <a:ext cx="5143536" cy="642942"/>
            </a:xfrm>
            <a:prstGeom prst="flowChartProcess">
              <a:avLst/>
            </a:prstGeom>
            <a:grpFill/>
            <a:ln w="38100" algn="ctr">
              <a:solidFill>
                <a:srgbClr val="0000CC"/>
              </a:solidFill>
              <a:miter lim="800000"/>
            </a:ln>
          </p:spPr>
          <p:txBody>
            <a:bodyPr wrap="none"/>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r>
                <a:rPr lang="en-US" altLang="zh-CN" sz="2800" b="0">
                  <a:latin typeface="微软雅黑" charset="0"/>
                  <a:ea typeface="微软雅黑" charset="0"/>
                </a:rPr>
                <a:t>pi=pi*4</a:t>
              </a:r>
            </a:p>
          </p:txBody>
        </p:sp>
        <p:sp>
          <p:nvSpPr>
            <p:cNvPr id="3099" name="流程图: 过程 23"/>
            <p:cNvSpPr>
              <a:spLocks noChangeArrowheads="1"/>
            </p:cNvSpPr>
            <p:nvPr/>
          </p:nvSpPr>
          <p:spPr bwMode="auto">
            <a:xfrm>
              <a:off x="1714480" y="5857892"/>
              <a:ext cx="5143536" cy="642942"/>
            </a:xfrm>
            <a:prstGeom prst="flowChartProcess">
              <a:avLst/>
            </a:prstGeom>
            <a:grpFill/>
            <a:ln w="38100" algn="ctr">
              <a:solidFill>
                <a:srgbClr val="0000CC"/>
              </a:solidFill>
              <a:miter lim="800000"/>
            </a:ln>
          </p:spPr>
          <p:txBody>
            <a:bodyPr wrap="none"/>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r>
                <a:rPr lang="zh-CN" altLang="en-US" sz="2800" b="0">
                  <a:latin typeface="微软雅黑" charset="0"/>
                  <a:ea typeface="微软雅黑" charset="0"/>
                  <a:cs typeface="微软雅黑" charset="0"/>
                </a:rPr>
                <a:t>输出</a:t>
              </a:r>
              <a:r>
                <a:rPr lang="en-US" altLang="zh-CN" sz="2800" b="0">
                  <a:latin typeface="微软雅黑" charset="0"/>
                  <a:ea typeface="微软雅黑" charset="0"/>
                  <a:cs typeface="微软雅黑" charset="0"/>
                </a:rPr>
                <a:t>pi</a:t>
              </a:r>
              <a:endParaRPr lang="zh-CN" altLang="en-US" sz="2800" b="0">
                <a:latin typeface="微软雅黑" charset="0"/>
                <a:ea typeface="微软雅黑" charset="0"/>
                <a:cs typeface="微软雅黑" charset="0"/>
              </a:endParaRP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89"/>
                                        </p:tgtEl>
                                        <p:attrNameLst>
                                          <p:attrName>style.visibility</p:attrName>
                                        </p:attrNameLst>
                                      </p:cBhvr>
                                      <p:to>
                                        <p:strVal val="visible"/>
                                      </p:to>
                                    </p:set>
                                    <p:animEffect transition="in" filter="wipe(left)">
                                      <p:cBhvr>
                                        <p:cTn id="27" dur="500"/>
                                        <p:tgtEl>
                                          <p:spTgt spid="3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3"/>
          <p:cNvSpPr>
            <a:spLocks noGrp="1" noChangeArrowheads="1"/>
          </p:cNvSpPr>
          <p:nvPr>
            <p:ph type="body" idx="4294967295"/>
          </p:nvPr>
        </p:nvSpPr>
        <p:spPr>
          <a:xfrm>
            <a:off x="611188" y="285750"/>
            <a:ext cx="7961312" cy="6357938"/>
          </a:xfrm>
        </p:spPr>
        <p:txBody>
          <a:bodyPr>
            <a:noAutofit/>
          </a:bodyPr>
          <a:lstStyle/>
          <a:p>
            <a:pPr>
              <a:lnSpc>
                <a:spcPct val="100000"/>
              </a:lnSpc>
              <a:buFont typeface="Wingdings" panose="05000000000000000000" pitchFamily="2" charset="2"/>
              <a:buNone/>
              <a:defRPr/>
            </a:pPr>
            <a:r>
              <a:rPr lang="en-US" altLang="zh-CN" sz="2400" dirty="0">
                <a:latin typeface="微软雅黑" charset="0"/>
                <a:ea typeface="微软雅黑" charset="0"/>
              </a:rPr>
              <a:t>#include &lt;</a:t>
            </a:r>
            <a:r>
              <a:rPr lang="en-US" altLang="zh-CN" sz="2400" dirty="0" err="1">
                <a:latin typeface="微软雅黑" charset="0"/>
                <a:ea typeface="微软雅黑" charset="0"/>
              </a:rPr>
              <a:t>stdio.h</a:t>
            </a:r>
            <a:r>
              <a:rPr lang="en-US" altLang="zh-CN" sz="2400" dirty="0">
                <a:latin typeface="微软雅黑" charset="0"/>
                <a:ea typeface="微软雅黑" charset="0"/>
              </a:rPr>
              <a:t>&gt;</a:t>
            </a:r>
            <a:endParaRPr lang="zh-CN" altLang="zh-CN" sz="2400" dirty="0">
              <a:latin typeface="微软雅黑" charset="0"/>
              <a:ea typeface="微软雅黑" charset="0"/>
            </a:endParaRPr>
          </a:p>
          <a:p>
            <a:pPr>
              <a:lnSpc>
                <a:spcPct val="100000"/>
              </a:lnSpc>
              <a:buFont typeface="Wingdings" panose="05000000000000000000" pitchFamily="2" charset="2"/>
              <a:buNone/>
              <a:defRPr/>
            </a:pPr>
            <a:r>
              <a:rPr lang="en-US" altLang="zh-CN" sz="2400" dirty="0">
                <a:latin typeface="微软雅黑" charset="0"/>
                <a:ea typeface="微软雅黑" charset="0"/>
              </a:rPr>
              <a:t>#include &lt;</a:t>
            </a:r>
            <a:r>
              <a:rPr lang="en-US" altLang="zh-CN" sz="2400" dirty="0" err="1">
                <a:latin typeface="微软雅黑" charset="0"/>
                <a:ea typeface="微软雅黑" charset="0"/>
              </a:rPr>
              <a:t>math.h</a:t>
            </a:r>
            <a:r>
              <a:rPr lang="en-US" altLang="zh-CN" sz="2400" dirty="0">
                <a:latin typeface="微软雅黑" charset="0"/>
                <a:ea typeface="微软雅黑" charset="0"/>
              </a:rPr>
              <a:t>&gt;</a:t>
            </a:r>
          </a:p>
          <a:p>
            <a:pPr>
              <a:lnSpc>
                <a:spcPct val="100000"/>
              </a:lnSpc>
              <a:buFont typeface="Wingdings" panose="05000000000000000000" pitchFamily="2" charset="2"/>
              <a:buNone/>
              <a:defRPr/>
            </a:pPr>
            <a:r>
              <a:rPr lang="en-US" altLang="zh-CN" sz="2400" dirty="0" err="1">
                <a:latin typeface="微软雅黑" charset="0"/>
                <a:ea typeface="微软雅黑" charset="0"/>
              </a:rPr>
              <a:t>int</a:t>
            </a:r>
            <a:r>
              <a:rPr lang="en-US" altLang="zh-CN" sz="2400" dirty="0">
                <a:latin typeface="微软雅黑" charset="0"/>
                <a:ea typeface="微软雅黑" charset="0"/>
              </a:rPr>
              <a:t> main()</a:t>
            </a:r>
            <a:endParaRPr lang="zh-CN" altLang="zh-CN" sz="2400" dirty="0">
              <a:latin typeface="微软雅黑" charset="0"/>
              <a:ea typeface="微软雅黑" charset="0"/>
            </a:endParaRPr>
          </a:p>
          <a:p>
            <a:pPr>
              <a:lnSpc>
                <a:spcPct val="100000"/>
              </a:lnSpc>
              <a:buFont typeface="Wingdings" panose="05000000000000000000" pitchFamily="2" charset="2"/>
              <a:buNone/>
              <a:defRPr/>
            </a:pPr>
            <a:r>
              <a:rPr lang="en-US" altLang="zh-CN" sz="2400" dirty="0">
                <a:latin typeface="微软雅黑" charset="0"/>
                <a:ea typeface="微软雅黑" charset="0"/>
              </a:rPr>
              <a:t>{  </a:t>
            </a:r>
            <a:r>
              <a:rPr lang="en-US" altLang="zh-CN" sz="2400" dirty="0" err="1">
                <a:latin typeface="微软雅黑" charset="0"/>
                <a:ea typeface="微软雅黑" charset="0"/>
              </a:rPr>
              <a:t>int</a:t>
            </a:r>
            <a:r>
              <a:rPr lang="en-US" altLang="zh-CN" sz="2400" dirty="0">
                <a:latin typeface="微软雅黑" charset="0"/>
                <a:ea typeface="微软雅黑" charset="0"/>
              </a:rPr>
              <a:t> s=1,n=1; </a:t>
            </a:r>
          </a:p>
          <a:p>
            <a:pPr>
              <a:lnSpc>
                <a:spcPct val="100000"/>
              </a:lnSpc>
              <a:buFont typeface="Wingdings" panose="05000000000000000000" pitchFamily="2" charset="2"/>
              <a:buNone/>
              <a:defRPr/>
            </a:pPr>
            <a:r>
              <a:rPr lang="en-US" altLang="zh-CN" sz="2400" dirty="0">
                <a:latin typeface="微软雅黑" charset="0"/>
                <a:ea typeface="微软雅黑" charset="0"/>
              </a:rPr>
              <a:t>    </a:t>
            </a:r>
            <a:r>
              <a:rPr lang="en-US" altLang="zh-CN" sz="2400" dirty="0">
                <a:solidFill>
                  <a:srgbClr val="FF0000"/>
                </a:solidFill>
                <a:effectLst>
                  <a:outerShdw blurRad="38100" dist="38100" dir="2700000" algn="tl">
                    <a:srgbClr val="000000"/>
                  </a:outerShdw>
                </a:effectLst>
                <a:latin typeface="微软雅黑" charset="0"/>
                <a:ea typeface="微软雅黑" charset="0"/>
              </a:rPr>
              <a:t>double</a:t>
            </a:r>
            <a:r>
              <a:rPr lang="en-US" altLang="zh-CN" sz="2400" dirty="0">
                <a:latin typeface="微软雅黑" charset="0"/>
                <a:ea typeface="微软雅黑" charset="0"/>
              </a:rPr>
              <a:t> pi=0, t=1;</a:t>
            </a:r>
          </a:p>
          <a:p>
            <a:pPr>
              <a:lnSpc>
                <a:spcPct val="100000"/>
              </a:lnSpc>
              <a:buFont typeface="Wingdings" panose="05000000000000000000" pitchFamily="2" charset="2"/>
              <a:buNone/>
              <a:defRPr/>
            </a:pPr>
            <a:r>
              <a:rPr lang="en-US" altLang="zh-CN" sz="2400" dirty="0">
                <a:latin typeface="微软雅黑" charset="0"/>
                <a:ea typeface="微软雅黑" charset="0"/>
              </a:rPr>
              <a:t>    while(</a:t>
            </a:r>
            <a:r>
              <a:rPr lang="en-US" altLang="zh-CN" sz="2400" dirty="0" err="1">
                <a:latin typeface="微软雅黑" charset="0"/>
                <a:ea typeface="微软雅黑" charset="0"/>
              </a:rPr>
              <a:t>fabs</a:t>
            </a:r>
            <a:r>
              <a:rPr lang="en-US" altLang="zh-CN" sz="2400" dirty="0">
                <a:latin typeface="微软雅黑" charset="0"/>
                <a:ea typeface="微软雅黑" charset="0"/>
              </a:rPr>
              <a:t>(t)&gt;=1e-6) </a:t>
            </a:r>
            <a:endParaRPr lang="zh-CN" altLang="zh-CN" sz="2400" dirty="0">
              <a:latin typeface="微软雅黑" charset="0"/>
              <a:ea typeface="微软雅黑" charset="0"/>
            </a:endParaRPr>
          </a:p>
          <a:p>
            <a:pPr>
              <a:lnSpc>
                <a:spcPct val="100000"/>
              </a:lnSpc>
              <a:buFont typeface="Wingdings" panose="05000000000000000000" pitchFamily="2" charset="2"/>
              <a:buNone/>
              <a:defRPr/>
            </a:pPr>
            <a:r>
              <a:rPr lang="en-US" altLang="zh-CN" sz="2400" dirty="0">
                <a:latin typeface="微软雅黑" charset="0"/>
                <a:ea typeface="微软雅黑" charset="0"/>
              </a:rPr>
              <a:t>    {  </a:t>
            </a:r>
            <a:r>
              <a:rPr lang="en-US" altLang="zh-CN" sz="2400" dirty="0" smtClean="0">
                <a:latin typeface="微软雅黑" charset="0"/>
                <a:ea typeface="微软雅黑" charset="0"/>
              </a:rPr>
              <a:t> pi=</a:t>
            </a:r>
            <a:r>
              <a:rPr lang="en-US" altLang="zh-CN" sz="2400" dirty="0" err="1" smtClean="0">
                <a:latin typeface="微软雅黑" charset="0"/>
                <a:ea typeface="微软雅黑" charset="0"/>
              </a:rPr>
              <a:t>pi+t</a:t>
            </a:r>
            <a:r>
              <a:rPr lang="en-US" altLang="zh-CN" sz="2400" dirty="0">
                <a:latin typeface="微软雅黑" charset="0"/>
                <a:ea typeface="微软雅黑" charset="0"/>
              </a:rPr>
              <a:t>;</a:t>
            </a:r>
          </a:p>
          <a:p>
            <a:pPr>
              <a:lnSpc>
                <a:spcPct val="100000"/>
              </a:lnSpc>
              <a:buFont typeface="Wingdings" panose="05000000000000000000" pitchFamily="2" charset="2"/>
              <a:buNone/>
              <a:defRPr/>
            </a:pPr>
            <a:r>
              <a:rPr lang="en-US" altLang="zh-CN" sz="2400" dirty="0">
                <a:latin typeface="微软雅黑" charset="0"/>
                <a:ea typeface="微软雅黑" charset="0"/>
              </a:rPr>
              <a:t>		</a:t>
            </a:r>
            <a:r>
              <a:rPr lang="en-US" altLang="zh-CN" sz="2400" dirty="0" smtClean="0">
                <a:latin typeface="微软雅黑" charset="0"/>
                <a:ea typeface="微软雅黑" charset="0"/>
              </a:rPr>
              <a:t> s</a:t>
            </a:r>
            <a:r>
              <a:rPr lang="en-US" altLang="zh-CN" sz="2400" dirty="0">
                <a:latin typeface="微软雅黑" charset="0"/>
                <a:ea typeface="微软雅黑" charset="0"/>
              </a:rPr>
              <a:t>=-s;</a:t>
            </a:r>
          </a:p>
          <a:p>
            <a:pPr>
              <a:lnSpc>
                <a:spcPct val="100000"/>
              </a:lnSpc>
              <a:buFont typeface="Wingdings" panose="05000000000000000000" pitchFamily="2" charset="2"/>
              <a:buNone/>
              <a:defRPr/>
            </a:pPr>
            <a:r>
              <a:rPr lang="en-US" altLang="zh-CN" sz="2400" dirty="0">
                <a:latin typeface="微软雅黑" charset="0"/>
                <a:ea typeface="微软雅黑" charset="0"/>
              </a:rPr>
              <a:t>        n=n+2; </a:t>
            </a:r>
            <a:endParaRPr lang="zh-CN" altLang="zh-CN" sz="2400" dirty="0">
              <a:latin typeface="微软雅黑" charset="0"/>
              <a:ea typeface="微软雅黑" charset="0"/>
            </a:endParaRPr>
          </a:p>
          <a:p>
            <a:pPr>
              <a:lnSpc>
                <a:spcPct val="100000"/>
              </a:lnSpc>
              <a:buFont typeface="Wingdings" panose="05000000000000000000" pitchFamily="2" charset="2"/>
              <a:buNone/>
              <a:defRPr/>
            </a:pPr>
            <a:r>
              <a:rPr lang="en-US" altLang="zh-CN" sz="2400" dirty="0">
                <a:solidFill>
                  <a:srgbClr val="0000CC"/>
                </a:solidFill>
                <a:latin typeface="微软雅黑" charset="0"/>
                <a:ea typeface="微软雅黑" charset="0"/>
              </a:rPr>
              <a:t>	     </a:t>
            </a:r>
            <a:r>
              <a:rPr lang="en-US" altLang="zh-CN" sz="2400" dirty="0" smtClean="0">
                <a:solidFill>
                  <a:srgbClr val="0000CC"/>
                </a:solidFill>
                <a:latin typeface="微软雅黑" charset="0"/>
                <a:ea typeface="微软雅黑" charset="0"/>
              </a:rPr>
              <a:t> t=s/n</a:t>
            </a:r>
            <a:r>
              <a:rPr lang="en-US" altLang="zh-CN" sz="2400" dirty="0">
                <a:solidFill>
                  <a:srgbClr val="0000CC"/>
                </a:solidFill>
                <a:latin typeface="微软雅黑" charset="0"/>
                <a:ea typeface="微软雅黑" charset="0"/>
              </a:rPr>
              <a:t>;    </a:t>
            </a:r>
            <a:endParaRPr lang="zh-CN" altLang="zh-CN" sz="2400" dirty="0">
              <a:solidFill>
                <a:srgbClr val="0000CC"/>
              </a:solidFill>
              <a:latin typeface="微软雅黑" charset="0"/>
              <a:ea typeface="微软雅黑" charset="0"/>
            </a:endParaRPr>
          </a:p>
          <a:p>
            <a:pPr>
              <a:lnSpc>
                <a:spcPct val="100000"/>
              </a:lnSpc>
              <a:buFont typeface="Wingdings" panose="05000000000000000000" pitchFamily="2" charset="2"/>
              <a:buNone/>
              <a:defRPr/>
            </a:pPr>
            <a:r>
              <a:rPr lang="en-US" altLang="zh-CN" sz="2400" dirty="0">
                <a:latin typeface="微软雅黑" charset="0"/>
                <a:ea typeface="微软雅黑" charset="0"/>
              </a:rPr>
              <a:t>     }</a:t>
            </a:r>
            <a:endParaRPr lang="zh-CN" altLang="zh-CN" sz="2400" dirty="0">
              <a:latin typeface="微软雅黑" charset="0"/>
              <a:ea typeface="微软雅黑" charset="0"/>
            </a:endParaRPr>
          </a:p>
          <a:p>
            <a:pPr>
              <a:lnSpc>
                <a:spcPct val="100000"/>
              </a:lnSpc>
              <a:buFont typeface="Wingdings" panose="05000000000000000000" pitchFamily="2" charset="2"/>
              <a:buNone/>
              <a:defRPr/>
            </a:pPr>
            <a:r>
              <a:rPr lang="en-US" altLang="zh-CN" sz="2400" dirty="0">
                <a:latin typeface="微软雅黑" charset="0"/>
                <a:ea typeface="微软雅黑" charset="0"/>
              </a:rPr>
              <a:t>    pi=pi*4;          </a:t>
            </a:r>
            <a:endParaRPr lang="zh-CN" altLang="zh-CN" sz="2400" dirty="0">
              <a:latin typeface="微软雅黑" charset="0"/>
              <a:ea typeface="微软雅黑" charset="0"/>
            </a:endParaRPr>
          </a:p>
          <a:p>
            <a:pPr>
              <a:lnSpc>
                <a:spcPct val="100000"/>
              </a:lnSpc>
              <a:buFont typeface="Wingdings" panose="05000000000000000000" pitchFamily="2" charset="2"/>
              <a:buNone/>
              <a:defRPr/>
            </a:pPr>
            <a:r>
              <a:rPr lang="en-US" altLang="zh-CN" sz="2400" dirty="0">
                <a:latin typeface="微软雅黑" charset="0"/>
                <a:ea typeface="微软雅黑" charset="0"/>
              </a:rPr>
              <a:t>    </a:t>
            </a:r>
            <a:r>
              <a:rPr lang="en-US" altLang="zh-CN" sz="2400" dirty="0" err="1">
                <a:latin typeface="微软雅黑" charset="0"/>
                <a:ea typeface="微软雅黑" charset="0"/>
              </a:rPr>
              <a:t>printf</a:t>
            </a:r>
            <a:r>
              <a:rPr lang="en-US" altLang="zh-CN" sz="2400" dirty="0">
                <a:latin typeface="微软雅黑" charset="0"/>
                <a:ea typeface="微软雅黑" charset="0"/>
              </a:rPr>
              <a:t>("pi=%10.8f\</a:t>
            </a:r>
            <a:r>
              <a:rPr lang="en-US" altLang="zh-CN" sz="2400" dirty="0" err="1">
                <a:latin typeface="微软雅黑" charset="0"/>
                <a:ea typeface="微软雅黑" charset="0"/>
              </a:rPr>
              <a:t>n",pi</a:t>
            </a:r>
            <a:r>
              <a:rPr lang="en-US" altLang="zh-CN" sz="2400" dirty="0">
                <a:latin typeface="微软雅黑" charset="0"/>
                <a:ea typeface="微软雅黑" charset="0"/>
              </a:rPr>
              <a:t>);  </a:t>
            </a:r>
            <a:endParaRPr lang="zh-CN" altLang="zh-CN" sz="2400" dirty="0">
              <a:latin typeface="微软雅黑" charset="0"/>
              <a:ea typeface="微软雅黑" charset="0"/>
            </a:endParaRPr>
          </a:p>
          <a:p>
            <a:pPr>
              <a:lnSpc>
                <a:spcPct val="100000"/>
              </a:lnSpc>
              <a:buFont typeface="Wingdings" panose="05000000000000000000" pitchFamily="2" charset="2"/>
              <a:buNone/>
              <a:defRPr/>
            </a:pPr>
            <a:r>
              <a:rPr lang="en-US" altLang="zh-CN" sz="2400" dirty="0">
                <a:latin typeface="微软雅黑" charset="0"/>
                <a:ea typeface="微软雅黑" charset="0"/>
              </a:rPr>
              <a:t>}</a:t>
            </a:r>
          </a:p>
        </p:txBody>
      </p:sp>
      <p:sp>
        <p:nvSpPr>
          <p:cNvPr id="399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99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994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994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994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3994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6" name="TextBox 15"/>
          <p:cNvSpPr txBox="1">
            <a:spLocks noChangeArrowheads="1"/>
          </p:cNvSpPr>
          <p:nvPr/>
        </p:nvSpPr>
        <p:spPr bwMode="auto">
          <a:xfrm>
            <a:off x="6359525" y="2565400"/>
            <a:ext cx="2244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800">
                <a:solidFill>
                  <a:srgbClr val="0000CC"/>
                </a:solidFill>
                <a:latin typeface="微软雅黑" charset="0"/>
                <a:ea typeface="微软雅黑" charset="0"/>
              </a:rPr>
              <a:t>绝对值函数</a:t>
            </a:r>
          </a:p>
        </p:txBody>
      </p:sp>
      <p:sp>
        <p:nvSpPr>
          <p:cNvPr id="17" name="矩形 16"/>
          <p:cNvSpPr>
            <a:spLocks noChangeArrowheads="1"/>
          </p:cNvSpPr>
          <p:nvPr/>
        </p:nvSpPr>
        <p:spPr bwMode="auto">
          <a:xfrm>
            <a:off x="1979930" y="2564765"/>
            <a:ext cx="916940" cy="50038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pic>
        <p:nvPicPr>
          <p:cNvPr id="9216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3786188"/>
            <a:ext cx="38941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a:spLocks noChangeArrowheads="1"/>
          </p:cNvSpPr>
          <p:nvPr/>
        </p:nvSpPr>
        <p:spPr bwMode="auto">
          <a:xfrm>
            <a:off x="4786313" y="3714750"/>
            <a:ext cx="2928937" cy="928688"/>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 name="TextBox 13"/>
          <p:cNvSpPr txBox="1">
            <a:spLocks noChangeArrowheads="1"/>
          </p:cNvSpPr>
          <p:nvPr/>
        </p:nvSpPr>
        <p:spPr bwMode="auto">
          <a:xfrm>
            <a:off x="4787900" y="4714875"/>
            <a:ext cx="41417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2800">
                <a:solidFill>
                  <a:srgbClr val="0000CC"/>
                </a:solidFill>
                <a:latin typeface="微软雅黑" charset="0"/>
                <a:ea typeface="微软雅黑" charset="0"/>
                <a:cs typeface="微软雅黑" charset="0"/>
              </a:rPr>
              <a:t>只保证前</a:t>
            </a:r>
            <a:r>
              <a:rPr lang="en-US" altLang="zh-CN" sz="2800">
                <a:solidFill>
                  <a:srgbClr val="0000CC"/>
                </a:solidFill>
                <a:latin typeface="微软雅黑" charset="0"/>
                <a:ea typeface="微软雅黑" charset="0"/>
                <a:cs typeface="微软雅黑" charset="0"/>
              </a:rPr>
              <a:t>5</a:t>
            </a:r>
            <a:r>
              <a:rPr lang="zh-CN" altLang="en-US" sz="2800">
                <a:solidFill>
                  <a:srgbClr val="0000CC"/>
                </a:solidFill>
                <a:latin typeface="微软雅黑" charset="0"/>
                <a:ea typeface="微软雅黑" charset="0"/>
                <a:cs typeface="微软雅黑" charset="0"/>
              </a:rPr>
              <a:t>位小数是准确的，</a:t>
            </a:r>
            <a:r>
              <a:rPr lang="zh-CN" altLang="en-US" sz="2800" u="sng">
                <a:solidFill>
                  <a:srgbClr val="0000CC"/>
                </a:solidFill>
                <a:latin typeface="微软雅黑" charset="0"/>
                <a:ea typeface="微软雅黑" charset="0"/>
                <a:cs typeface="微软雅黑" charset="0"/>
              </a:rPr>
              <a:t>如何提高精度</a:t>
            </a:r>
            <a:r>
              <a:rPr lang="zh-CN" altLang="en-US" sz="2800">
                <a:solidFill>
                  <a:srgbClr val="0000CC"/>
                </a:solidFill>
                <a:latin typeface="微软雅黑" charset="0"/>
                <a:ea typeface="微软雅黑" charset="0"/>
                <a:cs typeface="微软雅黑" charset="0"/>
              </a:rPr>
              <a:t>？</a:t>
            </a:r>
            <a:endParaRPr lang="en-US" altLang="zh-CN" sz="2800">
              <a:solidFill>
                <a:srgbClr val="0000CC"/>
              </a:solidFill>
              <a:latin typeface="微软雅黑" charset="0"/>
              <a:ea typeface="微软雅黑" charset="0"/>
              <a:cs typeface="微软雅黑" charset="0"/>
            </a:endParaRPr>
          </a:p>
        </p:txBody>
      </p:sp>
      <p:sp>
        <p:nvSpPr>
          <p:cNvPr id="65552" name="Rectangle 16"/>
          <p:cNvSpPr>
            <a:spLocks noChangeArrowheads="1"/>
          </p:cNvSpPr>
          <p:nvPr/>
        </p:nvSpPr>
        <p:spPr bwMode="auto">
          <a:xfrm>
            <a:off x="1331913" y="4486275"/>
            <a:ext cx="2205037" cy="457200"/>
          </a:xfrm>
          <a:prstGeom prst="rect">
            <a:avLst/>
          </a:prstGeom>
          <a:solidFill>
            <a:schemeClr val="bg1"/>
          </a:solidFill>
          <a:ln>
            <a:noFill/>
          </a:ln>
          <a:effectLst/>
          <a:extLs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eaLnBrk="1" hangingPunct="1"/>
            <a:r>
              <a:rPr lang="en-US" altLang="zh-CN" sz="2400">
                <a:solidFill>
                  <a:schemeClr val="folHlink"/>
                </a:solidFill>
                <a:latin typeface="微软雅黑" charset="0"/>
                <a:ea typeface="微软雅黑" charset="0"/>
              </a:rPr>
              <a:t>t=(double)s/n;</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52"/>
                                        </p:tgtEl>
                                        <p:attrNameLst>
                                          <p:attrName>style.visibility</p:attrName>
                                        </p:attrNameLst>
                                      </p:cBhvr>
                                      <p:to>
                                        <p:strVal val="visible"/>
                                      </p:to>
                                    </p:set>
                                    <p:animEffect transition="in" filter="wipe(left)">
                                      <p:cBhvr>
                                        <p:cTn id="7" dur="500"/>
                                        <p:tgtEl>
                                          <p:spTgt spid="655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2167"/>
                                        </p:tgtEl>
                                        <p:attrNameLst>
                                          <p:attrName>style.visibility</p:attrName>
                                        </p:attrNameLst>
                                      </p:cBhvr>
                                      <p:to>
                                        <p:strVal val="visible"/>
                                      </p:to>
                                    </p:set>
                                    <p:animEffect transition="in" filter="blinds(horizontal)">
                                      <p:cBhvr>
                                        <p:cTn id="21" dur="500"/>
                                        <p:tgtEl>
                                          <p:spTgt spid="9216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ldLvl="0" animBg="1"/>
      <p:bldP spid="13" grpId="0" animBg="1"/>
      <p:bldP spid="14" grpId="0"/>
      <p:bldP spid="65552"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755650" y="1638300"/>
            <a:ext cx="8001000" cy="2571750"/>
          </a:xfrm>
        </p:spPr>
        <p:txBody>
          <a:bodyPr/>
          <a:lstStyle/>
          <a:p>
            <a:pPr>
              <a:lnSpc>
                <a:spcPct val="120000"/>
              </a:lnSpc>
              <a:buFont typeface="Wingdings" panose="05000000000000000000" pitchFamily="2" charset="2"/>
              <a:buNone/>
            </a:pPr>
            <a:r>
              <a:rPr lang="zh-CN" altLang="zh-CN" sz="2800">
                <a:latin typeface="微软雅黑" charset="0"/>
                <a:ea typeface="微软雅黑" charset="0"/>
                <a:cs typeface="微软雅黑" charset="0"/>
              </a:rPr>
              <a:t>例</a:t>
            </a:r>
            <a:r>
              <a:rPr lang="en-US" altLang="zh-CN" sz="2800">
                <a:latin typeface="微软雅黑" charset="0"/>
                <a:ea typeface="微软雅黑" charset="0"/>
                <a:cs typeface="微软雅黑" charset="0"/>
              </a:rPr>
              <a:t>5.8 </a:t>
            </a:r>
            <a:r>
              <a:rPr lang="zh-CN" altLang="zh-CN" sz="2800">
                <a:latin typeface="微软雅黑" charset="0"/>
                <a:ea typeface="微软雅黑" charset="0"/>
                <a:cs typeface="微软雅黑" charset="0"/>
              </a:rPr>
              <a:t>求费波那西</a:t>
            </a:r>
            <a:r>
              <a:rPr lang="en-US" altLang="zh-CN" sz="2800">
                <a:latin typeface="微软雅黑" charset="0"/>
                <a:ea typeface="微软雅黑" charset="0"/>
                <a:cs typeface="微软雅黑" charset="0"/>
              </a:rPr>
              <a:t>(Fibonacci)</a:t>
            </a:r>
            <a:r>
              <a:rPr lang="zh-CN" altLang="zh-CN" sz="2800">
                <a:latin typeface="微软雅黑" charset="0"/>
                <a:ea typeface="微软雅黑" charset="0"/>
                <a:cs typeface="微软雅黑" charset="0"/>
              </a:rPr>
              <a:t>数列的前</a:t>
            </a:r>
            <a:r>
              <a:rPr lang="en-US" altLang="zh-CN" sz="2800">
                <a:latin typeface="微软雅黑" charset="0"/>
                <a:ea typeface="微软雅黑" charset="0"/>
                <a:cs typeface="微软雅黑" charset="0"/>
              </a:rPr>
              <a:t>40</a:t>
            </a:r>
            <a:r>
              <a:rPr lang="zh-CN" altLang="zh-CN" sz="2800">
                <a:latin typeface="微软雅黑" charset="0"/>
                <a:ea typeface="微软雅黑" charset="0"/>
                <a:cs typeface="微软雅黑" charset="0"/>
              </a:rPr>
              <a:t>个数。</a:t>
            </a:r>
            <a:endParaRPr lang="en-US" altLang="zh-CN" sz="2800">
              <a:latin typeface="微软雅黑" charset="0"/>
              <a:ea typeface="微软雅黑" charset="0"/>
              <a:cs typeface="微软雅黑" charset="0"/>
            </a:endParaRPr>
          </a:p>
        </p:txBody>
      </p:sp>
      <p:sp>
        <p:nvSpPr>
          <p:cNvPr id="409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09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096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096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096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096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096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graphicFrame>
        <p:nvGraphicFramePr>
          <p:cNvPr id="40970" name="Object 6"/>
          <p:cNvGraphicFramePr>
            <a:graphicFrameLocks noChangeAspect="1"/>
          </p:cNvGraphicFramePr>
          <p:nvPr/>
        </p:nvGraphicFramePr>
        <p:xfrm>
          <a:off x="2339975" y="2924175"/>
          <a:ext cx="4397375" cy="1928813"/>
        </p:xfrm>
        <a:graphic>
          <a:graphicData uri="http://schemas.openxmlformats.org/presentationml/2006/ole">
            <mc:AlternateContent xmlns:mc="http://schemas.openxmlformats.org/markup-compatibility/2006">
              <mc:Choice xmlns:v="urn:schemas-microsoft-com:vml" Requires="v">
                <p:oleObj spid="_x0000_s41157" name="公式" r:id="rId3" imgW="1625600" imgH="711200" progId="Equation.3">
                  <p:embed/>
                </p:oleObj>
              </mc:Choice>
              <mc:Fallback>
                <p:oleObj name="公式" r:id="rId3" imgW="1625600" imgH="71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924175"/>
                        <a:ext cx="4397375"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3"/>
          <p:cNvSpPr>
            <a:spLocks noGrp="1" noChangeArrowheads="1"/>
          </p:cNvSpPr>
          <p:nvPr>
            <p:ph type="body" idx="4294967295"/>
          </p:nvPr>
        </p:nvSpPr>
        <p:spPr>
          <a:xfrm>
            <a:off x="323850" y="1125538"/>
            <a:ext cx="8215313" cy="4000500"/>
          </a:xfrm>
        </p:spPr>
        <p:txBody>
          <a:bodyPr/>
          <a:lstStyle/>
          <a:p>
            <a:pPr>
              <a:lnSpc>
                <a:spcPct val="120000"/>
              </a:lnSpc>
              <a:buFont typeface="Wingdings" panose="05000000000000000000" pitchFamily="2" charset="2"/>
              <a:buChar char="Ø"/>
            </a:pPr>
            <a:r>
              <a:rPr lang="zh-CN" altLang="zh-CN" sz="2800">
                <a:latin typeface="微软雅黑" charset="0"/>
                <a:ea typeface="微软雅黑" charset="0"/>
                <a:cs typeface="微软雅黑" charset="0"/>
              </a:rPr>
              <a:t>这是一个有趣的古典数学问题：</a:t>
            </a:r>
            <a:endParaRPr lang="en-US" altLang="zh-CN" sz="2800">
              <a:latin typeface="微软雅黑" charset="0"/>
              <a:ea typeface="微软雅黑" charset="0"/>
              <a:cs typeface="微软雅黑" charset="0"/>
            </a:endParaRPr>
          </a:p>
          <a:p>
            <a:pPr lvl="1">
              <a:lnSpc>
                <a:spcPct val="120000"/>
              </a:lnSpc>
            </a:pPr>
            <a:r>
              <a:rPr lang="zh-CN" altLang="zh-CN" sz="2800">
                <a:latin typeface="微软雅黑" charset="0"/>
                <a:ea typeface="微软雅黑" charset="0"/>
                <a:cs typeface="微软雅黑" charset="0"/>
              </a:rPr>
              <a:t>有一对兔子，从出生后第</a:t>
            </a:r>
            <a:r>
              <a:rPr lang="en-US" altLang="zh-CN" sz="2800">
                <a:latin typeface="微软雅黑" charset="0"/>
                <a:ea typeface="微软雅黑" charset="0"/>
                <a:cs typeface="微软雅黑" charset="0"/>
              </a:rPr>
              <a:t>3</a:t>
            </a:r>
            <a:r>
              <a:rPr lang="zh-CN" altLang="zh-CN" sz="2800">
                <a:latin typeface="微软雅黑" charset="0"/>
                <a:ea typeface="微软雅黑" charset="0"/>
                <a:cs typeface="微软雅黑" charset="0"/>
              </a:rPr>
              <a:t>个月起每个月都生一对兔子。</a:t>
            </a:r>
            <a:endParaRPr lang="en-US" altLang="zh-CN" sz="2800">
              <a:latin typeface="微软雅黑" charset="0"/>
              <a:ea typeface="微软雅黑" charset="0"/>
              <a:cs typeface="微软雅黑" charset="0"/>
            </a:endParaRPr>
          </a:p>
          <a:p>
            <a:pPr lvl="1">
              <a:lnSpc>
                <a:spcPct val="120000"/>
              </a:lnSpc>
            </a:pPr>
            <a:r>
              <a:rPr lang="zh-CN" altLang="zh-CN" sz="2800">
                <a:latin typeface="微软雅黑" charset="0"/>
                <a:ea typeface="微软雅黑" charset="0"/>
                <a:cs typeface="微软雅黑" charset="0"/>
              </a:rPr>
              <a:t>小兔子长到第</a:t>
            </a:r>
            <a:r>
              <a:rPr lang="en-US" altLang="zh-CN" sz="2800">
                <a:latin typeface="微软雅黑" charset="0"/>
                <a:ea typeface="微软雅黑" charset="0"/>
                <a:cs typeface="微软雅黑" charset="0"/>
              </a:rPr>
              <a:t>3</a:t>
            </a:r>
            <a:r>
              <a:rPr lang="zh-CN" altLang="zh-CN" sz="2800">
                <a:latin typeface="微软雅黑" charset="0"/>
                <a:ea typeface="微软雅黑" charset="0"/>
                <a:cs typeface="微软雅黑" charset="0"/>
              </a:rPr>
              <a:t>个月后每个月又生一对兔子。</a:t>
            </a:r>
            <a:endParaRPr lang="en-US" altLang="zh-CN" sz="2800">
              <a:latin typeface="微软雅黑" charset="0"/>
              <a:ea typeface="微软雅黑" charset="0"/>
              <a:cs typeface="微软雅黑" charset="0"/>
            </a:endParaRPr>
          </a:p>
          <a:p>
            <a:pPr lvl="1">
              <a:lnSpc>
                <a:spcPct val="120000"/>
              </a:lnSpc>
            </a:pPr>
            <a:r>
              <a:rPr lang="zh-CN" altLang="zh-CN" sz="2800">
                <a:latin typeface="微软雅黑" charset="0"/>
                <a:ea typeface="微软雅黑" charset="0"/>
                <a:cs typeface="微软雅黑" charset="0"/>
              </a:rPr>
              <a:t>假设所有兔子都不死，问每个月的兔子总数为多少？</a:t>
            </a:r>
            <a:endParaRPr lang="en-US" altLang="zh-CN" sz="2800">
              <a:latin typeface="微软雅黑" charset="0"/>
              <a:ea typeface="微软雅黑" charset="0"/>
              <a:cs typeface="微软雅黑" charset="0"/>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198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198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199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199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199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199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Tree>
  </p:cSld>
  <p:clrMapOvr>
    <a:masterClrMapping/>
  </p:clrMapOvr>
  <p:transition spd="med">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11"/>
          <p:cNvSpPr>
            <a:spLocks noChangeArrowheads="1"/>
          </p:cNvSpPr>
          <p:nvPr/>
        </p:nvSpPr>
        <p:spPr bwMode="auto">
          <a:xfrm>
            <a:off x="240665" y="2421890"/>
            <a:ext cx="8795385" cy="31686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342900" indent="-342900">
              <a:lnSpc>
                <a:spcPct val="130000"/>
              </a:lnSpc>
              <a:spcBef>
                <a:spcPct val="20000"/>
              </a:spcBef>
            </a:pPr>
            <a:r>
              <a:rPr lang="zh-CN" altLang="en-US" sz="2800" dirty="0" smtClean="0">
                <a:solidFill>
                  <a:srgbClr val="000000"/>
                </a:solidFill>
                <a:latin typeface="微软雅黑" charset="0"/>
                <a:ea typeface="微软雅黑" charset="0"/>
                <a:cs typeface="微软雅黑" charset="0"/>
              </a:rPr>
              <a:t>方法一：</a:t>
            </a:r>
            <a:r>
              <a:rPr lang="zh-CN" altLang="en-US" sz="2800" b="0" dirty="0">
                <a:latin typeface="微软雅黑" charset="0"/>
                <a:ea typeface="微软雅黑" charset="0"/>
                <a:cs typeface="微软雅黑" charset="0"/>
              </a:rPr>
              <a:t>判断数的范围来决定它</a:t>
            </a:r>
            <a:r>
              <a:rPr lang="zh-CN" altLang="en-US" sz="2800" b="0" dirty="0" smtClean="0">
                <a:latin typeface="微软雅黑" charset="0"/>
                <a:ea typeface="微软雅黑" charset="0"/>
                <a:cs typeface="微软雅黑" charset="0"/>
              </a:rPr>
              <a:t>的位数（</a:t>
            </a:r>
            <a:r>
              <a:rPr lang="en-US" altLang="zh-CN" sz="2800" b="0" dirty="0" smtClean="0">
                <a:latin typeface="微软雅黑" charset="0"/>
                <a:ea typeface="微软雅黑" charset="0"/>
                <a:cs typeface="微软雅黑" charset="0"/>
                <a:hlinkClick r:id="rId3" action="ppaction://hlinkfile"/>
              </a:rPr>
              <a:t>if</a:t>
            </a:r>
            <a:r>
              <a:rPr lang="zh-CN" altLang="en-US" sz="2800" b="0" dirty="0" smtClean="0">
                <a:latin typeface="微软雅黑" charset="0"/>
                <a:ea typeface="微软雅黑" charset="0"/>
                <a:cs typeface="微软雅黑" charset="0"/>
                <a:hlinkClick r:id="rId3" action="ppaction://hlinkfile"/>
              </a:rPr>
              <a:t>语句实现</a:t>
            </a:r>
            <a:r>
              <a:rPr lang="zh-CN" altLang="en-US" sz="2800" b="0" dirty="0" smtClean="0">
                <a:latin typeface="微软雅黑" charset="0"/>
                <a:ea typeface="微软雅黑" charset="0"/>
                <a:cs typeface="微软雅黑" charset="0"/>
              </a:rPr>
              <a:t>）</a:t>
            </a:r>
            <a:endParaRPr lang="en-US" altLang="zh-CN" sz="2800" b="0" dirty="0" smtClean="0">
              <a:latin typeface="微软雅黑" charset="0"/>
              <a:ea typeface="微软雅黑" charset="0"/>
              <a:cs typeface="微软雅黑" charset="0"/>
            </a:endParaRPr>
          </a:p>
          <a:p>
            <a:pPr marL="342900" indent="-342900">
              <a:lnSpc>
                <a:spcPct val="130000"/>
              </a:lnSpc>
              <a:spcBef>
                <a:spcPct val="20000"/>
              </a:spcBef>
            </a:pPr>
            <a:r>
              <a:rPr lang="is-IS" altLang="zh-CN" sz="2800" dirty="0" smtClean="0">
                <a:latin typeface="微软雅黑" charset="0"/>
                <a:ea typeface="微软雅黑" charset="0"/>
                <a:cs typeface="微软雅黑" charset="0"/>
              </a:rPr>
              <a:t>		432675182736182736126753 </a:t>
            </a:r>
            <a:r>
              <a:rPr lang="zh-CN" altLang="en-US" sz="2800" b="0" dirty="0" smtClean="0">
                <a:latin typeface="微软雅黑" charset="0"/>
                <a:ea typeface="微软雅黑" charset="0"/>
                <a:cs typeface="微软雅黑" charset="0"/>
              </a:rPr>
              <a:t>位数？</a:t>
            </a:r>
            <a:endParaRPr lang="zh-CN" altLang="en-US" sz="2800" dirty="0">
              <a:latin typeface="微软雅黑" charset="0"/>
              <a:ea typeface="微软雅黑" charset="0"/>
              <a:cs typeface="微软雅黑" charset="0"/>
            </a:endParaRPr>
          </a:p>
          <a:p>
            <a:pPr marL="342900" indent="-342900">
              <a:lnSpc>
                <a:spcPct val="130000"/>
              </a:lnSpc>
              <a:spcBef>
                <a:spcPct val="20000"/>
              </a:spcBef>
            </a:pPr>
            <a:r>
              <a:rPr lang="zh-CN" altLang="en-US" sz="2800" dirty="0" smtClean="0">
                <a:solidFill>
                  <a:srgbClr val="000000"/>
                </a:solidFill>
                <a:latin typeface="微软雅黑" charset="0"/>
                <a:ea typeface="微软雅黑" charset="0"/>
                <a:cs typeface="微软雅黑" charset="0"/>
              </a:rPr>
              <a:t>方法二：</a:t>
            </a:r>
            <a:r>
              <a:rPr lang="zh-CN" altLang="en-US" sz="2800" b="0" dirty="0" smtClean="0">
                <a:latin typeface="微软雅黑" charset="0"/>
                <a:ea typeface="微软雅黑" charset="0"/>
                <a:cs typeface="微软雅黑" charset="0"/>
              </a:rPr>
              <a:t>数数（</a:t>
            </a:r>
            <a:r>
              <a:rPr lang="zh-CN" altLang="en-US" sz="2800" dirty="0" smtClean="0">
                <a:latin typeface="微软雅黑" charset="0"/>
                <a:ea typeface="微软雅黑" charset="0"/>
                <a:cs typeface="微软雅黑" charset="0"/>
                <a:hlinkClick r:id="rId4" action="ppaction://hlinkfile"/>
              </a:rPr>
              <a:t>循环实现</a:t>
            </a:r>
            <a:r>
              <a:rPr lang="zh-CN" altLang="en-US" sz="2800" b="0" dirty="0" smtClean="0">
                <a:latin typeface="微软雅黑" charset="0"/>
                <a:ea typeface="微软雅黑" charset="0"/>
                <a:cs typeface="微软雅黑" charset="0"/>
              </a:rPr>
              <a:t>）</a:t>
            </a:r>
            <a:endParaRPr lang="en-US" altLang="zh-CN" sz="2800" b="0" dirty="0" smtClean="0">
              <a:latin typeface="微软雅黑" charset="0"/>
              <a:ea typeface="微软雅黑" charset="0"/>
              <a:cs typeface="微软雅黑" charset="0"/>
            </a:endParaRPr>
          </a:p>
          <a:p>
            <a:pPr marL="1371600" lvl="2" indent="-457200">
              <a:lnSpc>
                <a:spcPct val="130000"/>
              </a:lnSpc>
              <a:spcBef>
                <a:spcPct val="20000"/>
              </a:spcBef>
              <a:buFont typeface="Wingdings" panose="05000000000000000000" pitchFamily="2" charset="2"/>
              <a:buChar char="Ø"/>
            </a:pPr>
            <a:r>
              <a:rPr lang="zh-CN" altLang="en-US" sz="2800" b="0" dirty="0" smtClean="0">
                <a:latin typeface="微软雅黑" charset="0"/>
                <a:ea typeface="微软雅黑" charset="0"/>
                <a:cs typeface="微软雅黑" charset="0"/>
              </a:rPr>
              <a:t>划去最后一位：</a:t>
            </a:r>
            <a:r>
              <a:rPr lang="en-US" altLang="zh-CN" sz="2800" b="0" dirty="0" smtClean="0">
                <a:latin typeface="微软雅黑" charset="0"/>
                <a:ea typeface="微软雅黑" charset="0"/>
                <a:cs typeface="微软雅黑" charset="0"/>
              </a:rPr>
              <a:t>342/10</a:t>
            </a:r>
            <a:r>
              <a:rPr lang="zh-CN" altLang="en-US" sz="2800" b="0" dirty="0" smtClean="0">
                <a:latin typeface="微软雅黑" charset="0"/>
                <a:ea typeface="微软雅黑" charset="0"/>
                <a:cs typeface="微软雅黑" charset="0"/>
              </a:rPr>
              <a:t> → </a:t>
            </a:r>
            <a:r>
              <a:rPr lang="en-US" altLang="zh-CN" sz="2800" b="0" dirty="0" smtClean="0">
                <a:latin typeface="微软雅黑" charset="0"/>
                <a:ea typeface="微软雅黑" charset="0"/>
                <a:cs typeface="微软雅黑" charset="0"/>
              </a:rPr>
              <a:t>34</a:t>
            </a:r>
          </a:p>
          <a:p>
            <a:pPr marL="1371600" lvl="2" indent="-457200">
              <a:lnSpc>
                <a:spcPct val="130000"/>
              </a:lnSpc>
              <a:spcBef>
                <a:spcPct val="20000"/>
              </a:spcBef>
              <a:buFont typeface="Wingdings" panose="05000000000000000000" pitchFamily="2" charset="2"/>
              <a:buChar char="Ø"/>
            </a:pPr>
            <a:r>
              <a:rPr lang="zh-CN" altLang="en-US" sz="2800" b="0" dirty="0" smtClean="0">
                <a:latin typeface="微软雅黑" charset="0"/>
                <a:ea typeface="微软雅黑" charset="0"/>
                <a:cs typeface="微软雅黑" charset="0"/>
              </a:rPr>
              <a:t>计数</a:t>
            </a:r>
            <a:endParaRPr lang="zh-CN" altLang="en-US" sz="2800" dirty="0">
              <a:latin typeface="微软雅黑" charset="0"/>
              <a:ea typeface="微软雅黑" charset="0"/>
              <a:cs typeface="微软雅黑" charset="0"/>
            </a:endParaRPr>
          </a:p>
          <a:p>
            <a:pPr marL="342900" indent="-342900">
              <a:lnSpc>
                <a:spcPct val="130000"/>
              </a:lnSpc>
              <a:spcBef>
                <a:spcPct val="20000"/>
              </a:spcBef>
              <a:buFont typeface="Wingdings" panose="05000000000000000000" pitchFamily="2" charset="2"/>
              <a:buNone/>
            </a:pPr>
            <a:endParaRPr lang="zh-CN" altLang="en-US" sz="2800" dirty="0">
              <a:solidFill>
                <a:srgbClr val="000000"/>
              </a:solidFill>
              <a:latin typeface="微软雅黑" charset="0"/>
              <a:ea typeface="微软雅黑" charset="0"/>
              <a:cs typeface="微软雅黑" charset="0"/>
            </a:endParaRPr>
          </a:p>
        </p:txBody>
      </p:sp>
      <p:sp>
        <p:nvSpPr>
          <p:cNvPr id="11274" name="Rectangle 10"/>
          <p:cNvSpPr>
            <a:spLocks noChangeArrowheads="1"/>
          </p:cNvSpPr>
          <p:nvPr/>
        </p:nvSpPr>
        <p:spPr bwMode="auto">
          <a:xfrm>
            <a:off x="827584" y="908720"/>
            <a:ext cx="7920880" cy="1986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b="1">
                <a:solidFill>
                  <a:schemeClr val="tx1"/>
                </a:solidFill>
                <a:latin typeface="Arial" panose="020B0604020202090204" pitchFamily="34" charset="0"/>
                <a:ea typeface="宋体" pitchFamily="2" charset="-122"/>
              </a:defRPr>
            </a:lvl1pPr>
            <a:lvl2pPr marL="742950" indent="-285750">
              <a:defRPr kumimoji="1" sz="3200" b="1">
                <a:solidFill>
                  <a:schemeClr val="tx1"/>
                </a:solidFill>
                <a:latin typeface="Arial" panose="020B0604020202090204" pitchFamily="34" charset="0"/>
                <a:ea typeface="宋体" pitchFamily="2" charset="-122"/>
              </a:defRPr>
            </a:lvl2pPr>
            <a:lvl3pPr marL="1143000" indent="-228600">
              <a:defRPr kumimoji="1" sz="3200" b="1">
                <a:solidFill>
                  <a:schemeClr val="tx1"/>
                </a:solidFill>
                <a:latin typeface="Arial" panose="020B0604020202090204" pitchFamily="34" charset="0"/>
                <a:ea typeface="宋体" pitchFamily="2" charset="-122"/>
              </a:defRPr>
            </a:lvl3pPr>
            <a:lvl4pPr marL="1600200" indent="-228600">
              <a:defRPr kumimoji="1" sz="3200" b="1">
                <a:solidFill>
                  <a:schemeClr val="tx1"/>
                </a:solidFill>
                <a:latin typeface="Arial" panose="020B0604020202090204" pitchFamily="34" charset="0"/>
                <a:ea typeface="宋体" pitchFamily="2" charset="-122"/>
              </a:defRPr>
            </a:lvl4pPr>
            <a:lvl5pPr marL="2057400" indent="-228600">
              <a:defRPr kumimoji="1" sz="3200" b="1">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Arial" panose="020B0604020202090204" pitchFamily="34" charset="0"/>
                <a:ea typeface="宋体" pitchFamily="2" charset="-122"/>
              </a:defRPr>
            </a:lvl9pPr>
          </a:lstStyle>
          <a:p>
            <a:pPr eaLnBrk="1" hangingPunct="1">
              <a:spcBef>
                <a:spcPct val="20000"/>
              </a:spcBef>
              <a:buClr>
                <a:srgbClr val="CC99FF"/>
              </a:buClr>
              <a:buFont typeface="Monotype Sorts" pitchFamily="2" charset="2"/>
              <a:buNone/>
            </a:pPr>
            <a:r>
              <a:rPr lang="zh-CN" altLang="en-US" sz="2800" dirty="0" smtClean="0">
                <a:solidFill>
                  <a:srgbClr val="006600"/>
                </a:solidFill>
                <a:latin typeface="微软雅黑" charset="0"/>
                <a:ea typeface="微软雅黑" charset="0"/>
                <a:cs typeface="微软雅黑" charset="0"/>
              </a:rPr>
              <a:t>【例</a:t>
            </a:r>
            <a:r>
              <a:rPr lang="en-US" altLang="zh-CN" sz="2800" dirty="0" smtClean="0">
                <a:solidFill>
                  <a:srgbClr val="006600"/>
                </a:solidFill>
                <a:latin typeface="微软雅黑" charset="0"/>
                <a:ea typeface="微软雅黑" charset="0"/>
                <a:cs typeface="微软雅黑" charset="0"/>
              </a:rPr>
              <a:t>5-1</a:t>
            </a:r>
            <a:r>
              <a:rPr lang="zh-CN" altLang="en-US" sz="2800" dirty="0" smtClean="0">
                <a:solidFill>
                  <a:srgbClr val="006600"/>
                </a:solidFill>
                <a:latin typeface="微软雅黑" charset="0"/>
                <a:ea typeface="微软雅黑" charset="0"/>
                <a:cs typeface="微软雅黑" charset="0"/>
              </a:rPr>
              <a:t>】</a:t>
            </a:r>
            <a:r>
              <a:rPr lang="zh-CN" altLang="zh-CN" sz="2800" dirty="0" smtClean="0">
                <a:solidFill>
                  <a:srgbClr val="000000"/>
                </a:solidFill>
                <a:effectLst>
                  <a:outerShdw blurRad="38100" dist="38100" dir="2700000" algn="tl">
                    <a:srgbClr val="C0C0C0"/>
                  </a:outerShdw>
                </a:effectLst>
                <a:latin typeface="微软雅黑" charset="0"/>
                <a:ea typeface="微软雅黑" charset="0"/>
                <a:cs typeface="微软雅黑" charset="0"/>
              </a:rPr>
              <a:t>求</a:t>
            </a:r>
            <a:r>
              <a:rPr lang="zh-CN" altLang="en-US" sz="2800" dirty="0" smtClean="0">
                <a:solidFill>
                  <a:srgbClr val="000000"/>
                </a:solidFill>
                <a:effectLst>
                  <a:outerShdw blurRad="38100" dist="38100" dir="2700000" algn="tl">
                    <a:srgbClr val="C0C0C0"/>
                  </a:outerShdw>
                </a:effectLst>
                <a:latin typeface="微软雅黑" charset="0"/>
                <a:ea typeface="微软雅黑" charset="0"/>
                <a:cs typeface="微软雅黑" charset="0"/>
              </a:rPr>
              <a:t>一个数的位数</a:t>
            </a:r>
            <a:endParaRPr lang="en-US" altLang="zh-CN" sz="2800" dirty="0" smtClean="0">
              <a:solidFill>
                <a:srgbClr val="000000"/>
              </a:solidFill>
              <a:effectLst>
                <a:outerShdw blurRad="38100" dist="38100" dir="2700000" algn="tl">
                  <a:srgbClr val="C0C0C0"/>
                </a:outerShdw>
              </a:effectLst>
              <a:latin typeface="微软雅黑" charset="0"/>
              <a:ea typeface="微软雅黑" charset="0"/>
              <a:cs typeface="微软雅黑" charset="0"/>
            </a:endParaRPr>
          </a:p>
          <a:p>
            <a:pPr eaLnBrk="1" hangingPunct="1">
              <a:spcBef>
                <a:spcPct val="20000"/>
              </a:spcBef>
              <a:buClr>
                <a:srgbClr val="CC99FF"/>
              </a:buClr>
            </a:pPr>
            <a:r>
              <a:rPr lang="zh-CN" altLang="en-US" sz="2800" b="0" dirty="0" smtClean="0">
                <a:solidFill>
                  <a:srgbClr val="000000"/>
                </a:solidFill>
                <a:latin typeface="微软雅黑" charset="0"/>
                <a:ea typeface="微软雅黑" charset="0"/>
                <a:cs typeface="微软雅黑" charset="0"/>
              </a:rPr>
              <a:t>读入</a:t>
            </a:r>
            <a:r>
              <a:rPr lang="zh-CN" altLang="en-US" sz="2800" b="0" dirty="0">
                <a:solidFill>
                  <a:srgbClr val="000000"/>
                </a:solidFill>
                <a:latin typeface="微软雅黑" charset="0"/>
                <a:ea typeface="微软雅黑" charset="0"/>
                <a:cs typeface="微软雅黑" charset="0"/>
              </a:rPr>
              <a:t>一个</a:t>
            </a:r>
            <a:r>
              <a:rPr lang="en-US" altLang="zh-CN" sz="2800" b="0" dirty="0">
                <a:solidFill>
                  <a:srgbClr val="000000"/>
                </a:solidFill>
                <a:latin typeface="微软雅黑" charset="0"/>
                <a:ea typeface="微软雅黑" charset="0"/>
                <a:cs typeface="微软雅黑" charset="0"/>
              </a:rPr>
              <a:t>4</a:t>
            </a:r>
            <a:r>
              <a:rPr lang="zh-CN" altLang="en-US" sz="2800" b="0" dirty="0">
                <a:solidFill>
                  <a:srgbClr val="000000"/>
                </a:solidFill>
                <a:latin typeface="微软雅黑" charset="0"/>
                <a:ea typeface="微软雅黑" charset="0"/>
                <a:cs typeface="微软雅黑" charset="0"/>
              </a:rPr>
              <a:t>位以下</a:t>
            </a:r>
            <a:r>
              <a:rPr lang="en-US" altLang="zh-CN" sz="2800" b="0" dirty="0">
                <a:solidFill>
                  <a:srgbClr val="000000"/>
                </a:solidFill>
                <a:latin typeface="微软雅黑" charset="0"/>
                <a:ea typeface="微软雅黑" charset="0"/>
                <a:cs typeface="微软雅黑" charset="0"/>
              </a:rPr>
              <a:t>(</a:t>
            </a:r>
            <a:r>
              <a:rPr lang="zh-CN" altLang="en-US" sz="2800" b="0" dirty="0">
                <a:solidFill>
                  <a:srgbClr val="000000"/>
                </a:solidFill>
                <a:latin typeface="微软雅黑" charset="0"/>
                <a:ea typeface="微软雅黑" charset="0"/>
                <a:cs typeface="微软雅黑" charset="0"/>
              </a:rPr>
              <a:t>含</a:t>
            </a:r>
            <a:r>
              <a:rPr lang="en-US" altLang="zh-CN" sz="2800" b="0" dirty="0">
                <a:solidFill>
                  <a:srgbClr val="000000"/>
                </a:solidFill>
                <a:latin typeface="微软雅黑" charset="0"/>
                <a:ea typeface="微软雅黑" charset="0"/>
                <a:cs typeface="微软雅黑" charset="0"/>
              </a:rPr>
              <a:t>4</a:t>
            </a:r>
            <a:r>
              <a:rPr lang="zh-CN" altLang="en-US" sz="2800" b="0" dirty="0">
                <a:solidFill>
                  <a:srgbClr val="000000"/>
                </a:solidFill>
                <a:latin typeface="微软雅黑" charset="0"/>
                <a:ea typeface="微软雅黑" charset="0"/>
                <a:cs typeface="微软雅黑" charset="0"/>
              </a:rPr>
              <a:t>位</a:t>
            </a:r>
            <a:r>
              <a:rPr lang="en-US" altLang="zh-CN" sz="2800" b="0" dirty="0">
                <a:solidFill>
                  <a:srgbClr val="000000"/>
                </a:solidFill>
                <a:latin typeface="微软雅黑" charset="0"/>
                <a:ea typeface="微软雅黑" charset="0"/>
                <a:cs typeface="微软雅黑" charset="0"/>
              </a:rPr>
              <a:t>)</a:t>
            </a:r>
            <a:r>
              <a:rPr lang="zh-CN" altLang="en-US" sz="2800" b="0" dirty="0">
                <a:solidFill>
                  <a:srgbClr val="000000"/>
                </a:solidFill>
                <a:latin typeface="微软雅黑" charset="0"/>
                <a:ea typeface="微软雅黑" charset="0"/>
                <a:cs typeface="微软雅黑" charset="0"/>
              </a:rPr>
              <a:t>的正整数</a:t>
            </a:r>
            <a:r>
              <a:rPr lang="zh-CN" altLang="en-US" sz="2800" b="0" dirty="0" smtClean="0">
                <a:solidFill>
                  <a:srgbClr val="000000"/>
                </a:solidFill>
                <a:latin typeface="微软雅黑" charset="0"/>
                <a:ea typeface="微软雅黑" charset="0"/>
                <a:cs typeface="微软雅黑" charset="0"/>
              </a:rPr>
              <a:t>，输出</a:t>
            </a:r>
            <a:r>
              <a:rPr lang="zh-CN" altLang="en-US" sz="2800" b="0" dirty="0">
                <a:solidFill>
                  <a:srgbClr val="000000"/>
                </a:solidFill>
                <a:latin typeface="微软雅黑" charset="0"/>
                <a:ea typeface="微软雅黑" charset="0"/>
                <a:cs typeface="微软雅黑" charset="0"/>
              </a:rPr>
              <a:t>这个整数的位数。如输入</a:t>
            </a:r>
            <a:r>
              <a:rPr lang="en-US" altLang="zh-CN" sz="2800" b="0" dirty="0">
                <a:solidFill>
                  <a:srgbClr val="000000"/>
                </a:solidFill>
                <a:latin typeface="微软雅黑" charset="0"/>
                <a:ea typeface="微软雅黑" charset="0"/>
                <a:cs typeface="微软雅黑" charset="0"/>
              </a:rPr>
              <a:t>:352</a:t>
            </a:r>
            <a:r>
              <a:rPr lang="zh-CN" altLang="en-US" sz="2800" b="0" dirty="0">
                <a:solidFill>
                  <a:srgbClr val="000000"/>
                </a:solidFill>
                <a:latin typeface="微软雅黑" charset="0"/>
                <a:ea typeface="微软雅黑" charset="0"/>
                <a:cs typeface="微软雅黑" charset="0"/>
              </a:rPr>
              <a:t>，输出</a:t>
            </a:r>
            <a:r>
              <a:rPr lang="en-US" altLang="zh-CN" sz="2800" b="0" dirty="0">
                <a:solidFill>
                  <a:srgbClr val="000000"/>
                </a:solidFill>
                <a:latin typeface="微软雅黑" charset="0"/>
                <a:ea typeface="微软雅黑" charset="0"/>
                <a:cs typeface="微软雅黑" charset="0"/>
              </a:rPr>
              <a:t>:3 </a:t>
            </a:r>
            <a:endParaRPr lang="zh-CN" altLang="en-US" sz="2800" b="0" dirty="0">
              <a:solidFill>
                <a:srgbClr val="000000"/>
              </a:solidFill>
              <a:latin typeface="微软雅黑" charset="0"/>
              <a:ea typeface="微软雅黑" charset="0"/>
              <a:cs typeface="微软雅黑" charset="0"/>
            </a:endParaRPr>
          </a:p>
          <a:p>
            <a:pPr eaLnBrk="1" hangingPunct="1">
              <a:spcBef>
                <a:spcPct val="20000"/>
              </a:spcBef>
              <a:buClr>
                <a:srgbClr val="CC99FF"/>
              </a:buClr>
              <a:buFont typeface="Monotype Sorts" pitchFamily="2" charset="2"/>
              <a:buNone/>
            </a:pPr>
            <a:endParaRPr lang="zh-CN" altLang="en-US" sz="2800" b="0" dirty="0">
              <a:solidFill>
                <a:srgbClr val="CC3300"/>
              </a:solidFill>
              <a:latin typeface="微软雅黑" charset="0"/>
              <a:ea typeface="微软雅黑" charset="0"/>
              <a:cs typeface="微软雅黑" charset="0"/>
            </a:endParaRPr>
          </a:p>
        </p:txBody>
      </p:sp>
      <p:pic>
        <p:nvPicPr>
          <p:cNvPr id="5" name="图片 4"/>
          <p:cNvPicPr>
            <a:picLocks noChangeAspect="1"/>
          </p:cNvPicPr>
          <p:nvPr/>
        </p:nvPicPr>
        <p:blipFill>
          <a:blip r:embed="rId5"/>
          <a:stretch>
            <a:fillRect/>
          </a:stretch>
        </p:blipFill>
        <p:spPr>
          <a:xfrm>
            <a:off x="5824220" y="2369820"/>
            <a:ext cx="3122295" cy="41497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left)">
                                      <p:cBhvr>
                                        <p:cTn id="7" dur="1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10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wipe(left)">
                                      <p:cBhvr>
                                        <p:cTn id="17" dur="10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10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ppt_y</p:attrName>
                                        </p:attrNameLst>
                                      </p:cBhvr>
                                      <p:tavLst>
                                        <p:tav tm="0">
                                          <p:val>
                                            <p:strVal val="#ppt_y+#ppt_h*1.125000"/>
                                          </p:val>
                                        </p:tav>
                                        <p:tav tm="100000">
                                          <p:val>
                                            <p:strVal val="#ppt_y"/>
                                          </p:val>
                                        </p:tav>
                                      </p:tavLst>
                                    </p:anim>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353377"/>
            <a:ext cx="309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301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301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30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30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30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301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graphicFrame>
        <p:nvGraphicFramePr>
          <p:cNvPr id="68682" name="Group 74"/>
          <p:cNvGraphicFramePr>
            <a:graphicFrameLocks noGrp="1"/>
          </p:cNvGraphicFramePr>
          <p:nvPr/>
        </p:nvGraphicFramePr>
        <p:xfrm>
          <a:off x="1214438" y="1143000"/>
          <a:ext cx="6786562" cy="4726944"/>
        </p:xfrm>
        <a:graphic>
          <a:graphicData uri="http://schemas.openxmlformats.org/drawingml/2006/table">
            <a:tbl>
              <a:tblPr/>
              <a:tblGrid>
                <a:gridCol w="1322387"/>
                <a:gridCol w="1392238"/>
                <a:gridCol w="1500187"/>
                <a:gridCol w="1428750"/>
                <a:gridCol w="1143000"/>
              </a:tblGrid>
              <a:tr h="484188">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微软雅黑" charset="0"/>
                          <a:ea typeface="微软雅黑" charset="0"/>
                        </a:rPr>
                        <a:t>第几个月</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微软雅黑" charset="0"/>
                          <a:ea typeface="微软雅黑" charset="0"/>
                        </a:rPr>
                        <a:t>小兔子对数</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微软雅黑" charset="0"/>
                          <a:ea typeface="微软雅黑" charset="0"/>
                        </a:rPr>
                        <a:t>中兔子对数</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微软雅黑" charset="0"/>
                          <a:ea typeface="微软雅黑" charset="0"/>
                        </a:rPr>
                        <a:t>老兔子对数</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a:ln>
                            <a:noFill/>
                          </a:ln>
                          <a:solidFill>
                            <a:schemeClr val="tx1"/>
                          </a:solidFill>
                          <a:effectLst/>
                          <a:latin typeface="微软雅黑" charset="0"/>
                          <a:ea typeface="微软雅黑" charset="0"/>
                        </a:rPr>
                        <a:t>兔子总数</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微软雅黑" charset="0"/>
                          <a:ea typeface="微软雅黑" charset="0"/>
                        </a:rPr>
                        <a:t>13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a:ln>
                            <a:noFill/>
                          </a:ln>
                          <a:solidFill>
                            <a:schemeClr val="tx1"/>
                          </a:solidFill>
                          <a:effectLst/>
                          <a:latin typeface="微软雅黑" charset="0"/>
                          <a:ea typeface="微软雅黑"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a:ln>
                            <a:noFill/>
                          </a:ln>
                          <a:solidFill>
                            <a:schemeClr val="tx1"/>
                          </a:solidFill>
                          <a:effectLst/>
                          <a:latin typeface="微软雅黑" charset="0"/>
                          <a:ea typeface="微软雅黑"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a:ln>
                            <a:noFill/>
                          </a:ln>
                          <a:solidFill>
                            <a:schemeClr val="tx1"/>
                          </a:solidFill>
                          <a:effectLst/>
                          <a:latin typeface="微软雅黑" charset="0"/>
                          <a:ea typeface="微软雅黑"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a:ln>
                            <a:noFill/>
                          </a:ln>
                          <a:solidFill>
                            <a:schemeClr val="tx1"/>
                          </a:solidFill>
                          <a:effectLst/>
                          <a:latin typeface="微软雅黑" charset="0"/>
                          <a:ea typeface="微软雅黑"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90204" pitchFamily="34" charset="0"/>
                        <a:defRPr sz="19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defRPr sz="16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defRPr sz="13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a:ln>
                            <a:noFill/>
                          </a:ln>
                          <a:solidFill>
                            <a:schemeClr val="tx1"/>
                          </a:solidFill>
                          <a:effectLst/>
                          <a:latin typeface="微软雅黑" charset="0"/>
                          <a:ea typeface="微软雅黑"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 name="矩形 11"/>
          <p:cNvSpPr>
            <a:spLocks noChangeArrowheads="1"/>
          </p:cNvSpPr>
          <p:nvPr/>
        </p:nvSpPr>
        <p:spPr bwMode="auto">
          <a:xfrm>
            <a:off x="7000875" y="1989138"/>
            <a:ext cx="857250" cy="3857625"/>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353377"/>
            <a:ext cx="309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403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403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4037"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403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403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4040" name="流程图: 过程 14"/>
          <p:cNvSpPr>
            <a:spLocks noChangeArrowheads="1"/>
          </p:cNvSpPr>
          <p:nvPr/>
        </p:nvSpPr>
        <p:spPr bwMode="auto">
          <a:xfrm>
            <a:off x="1692275" y="1125538"/>
            <a:ext cx="5143500" cy="3671887"/>
          </a:xfrm>
          <a:prstGeom prst="flowChartProcess">
            <a:avLst/>
          </a:prstGeom>
          <a:solidFill>
            <a:schemeClr val="bg1"/>
          </a:solidFill>
          <a:ln w="38100">
            <a:solidFill>
              <a:srgbClr val="0000CC"/>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4041" name="矩形 16"/>
          <p:cNvSpPr>
            <a:spLocks noChangeArrowheads="1"/>
          </p:cNvSpPr>
          <p:nvPr/>
        </p:nvSpPr>
        <p:spPr bwMode="auto">
          <a:xfrm>
            <a:off x="1692275" y="1700213"/>
            <a:ext cx="5143500" cy="3097212"/>
          </a:xfrm>
          <a:prstGeom prst="rect">
            <a:avLst/>
          </a:prstGeom>
          <a:solidFill>
            <a:schemeClr val="bg1"/>
          </a:solidFill>
          <a:ln w="38100">
            <a:solidFill>
              <a:srgbClr val="0000CC"/>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70000"/>
              </a:lnSpc>
              <a:spcBef>
                <a:spcPct val="0"/>
              </a:spcBef>
              <a:buFontTx/>
              <a:buNone/>
            </a:pPr>
            <a:r>
              <a:rPr lang="en-US" altLang="zh-CN" sz="3200">
                <a:latin typeface="微软雅黑" charset="0"/>
                <a:ea typeface="微软雅黑" charset="0"/>
              </a:rPr>
              <a:t>for i=1 to 20</a:t>
            </a:r>
            <a:endParaRPr lang="en-US" altLang="zh-CN" sz="3200" baseline="30000">
              <a:latin typeface="微软雅黑" charset="0"/>
              <a:ea typeface="微软雅黑" charset="0"/>
            </a:endParaRPr>
          </a:p>
        </p:txBody>
      </p:sp>
      <p:sp>
        <p:nvSpPr>
          <p:cNvPr id="44042" name="流程图: 过程 17"/>
          <p:cNvSpPr>
            <a:spLocks noChangeArrowheads="1"/>
          </p:cNvSpPr>
          <p:nvPr/>
        </p:nvSpPr>
        <p:spPr bwMode="auto">
          <a:xfrm>
            <a:off x="2771775" y="2865438"/>
            <a:ext cx="4071938" cy="1944687"/>
          </a:xfrm>
          <a:prstGeom prst="flowChartProcess">
            <a:avLst/>
          </a:prstGeom>
          <a:solidFill>
            <a:schemeClr val="bg1"/>
          </a:solidFill>
          <a:ln w="38100">
            <a:solidFill>
              <a:srgbClr val="0000CC"/>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en-US" altLang="zh-CN" sz="4000" b="0">
              <a:latin typeface="微软雅黑" charset="0"/>
              <a:ea typeface="微软雅黑" charset="0"/>
            </a:endParaRPr>
          </a:p>
          <a:p>
            <a:pPr eaLnBrk="1" hangingPunct="1">
              <a:lnSpc>
                <a:spcPct val="100000"/>
              </a:lnSpc>
              <a:spcBef>
                <a:spcPct val="0"/>
              </a:spcBef>
              <a:buFontTx/>
              <a:buNone/>
            </a:pPr>
            <a:endParaRPr lang="en-US" altLang="zh-CN" sz="4000" b="0">
              <a:latin typeface="微软雅黑" charset="0"/>
              <a:ea typeface="微软雅黑" charset="0"/>
            </a:endParaRPr>
          </a:p>
          <a:p>
            <a:pPr eaLnBrk="1" hangingPunct="1">
              <a:lnSpc>
                <a:spcPct val="100000"/>
              </a:lnSpc>
              <a:spcBef>
                <a:spcPct val="0"/>
              </a:spcBef>
              <a:buFontTx/>
              <a:buNone/>
            </a:pPr>
            <a:endParaRPr lang="en-US" altLang="zh-CN" sz="4000" b="0">
              <a:latin typeface="微软雅黑" charset="0"/>
              <a:ea typeface="微软雅黑" charset="0"/>
            </a:endParaRPr>
          </a:p>
          <a:p>
            <a:pPr eaLnBrk="1" hangingPunct="1">
              <a:lnSpc>
                <a:spcPct val="100000"/>
              </a:lnSpc>
              <a:spcBef>
                <a:spcPct val="0"/>
              </a:spcBef>
              <a:buFontTx/>
              <a:buNone/>
            </a:pPr>
            <a:endParaRPr lang="zh-CN" altLang="en-US" sz="3200" b="0">
              <a:latin typeface="微软雅黑" charset="0"/>
              <a:ea typeface="微软雅黑" charset="0"/>
            </a:endParaRPr>
          </a:p>
        </p:txBody>
      </p:sp>
      <p:sp>
        <p:nvSpPr>
          <p:cNvPr id="44043" name="流程图: 过程 18"/>
          <p:cNvSpPr>
            <a:spLocks noChangeArrowheads="1"/>
          </p:cNvSpPr>
          <p:nvPr/>
        </p:nvSpPr>
        <p:spPr bwMode="auto">
          <a:xfrm>
            <a:off x="2771775" y="3525838"/>
            <a:ext cx="4071938" cy="642937"/>
          </a:xfrm>
          <a:prstGeom prst="flowChartProcess">
            <a:avLst/>
          </a:prstGeom>
          <a:solidFill>
            <a:schemeClr val="bg1"/>
          </a:solidFill>
          <a:ln w="38100">
            <a:solidFill>
              <a:srgbClr val="0000CC"/>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3200">
                <a:latin typeface="微软雅黑" charset="0"/>
                <a:ea typeface="微软雅黑" charset="0"/>
              </a:rPr>
              <a:t>f1=f1+f2</a:t>
            </a:r>
          </a:p>
        </p:txBody>
      </p:sp>
      <p:sp>
        <p:nvSpPr>
          <p:cNvPr id="44044" name="流程图: 过程 19"/>
          <p:cNvSpPr>
            <a:spLocks noChangeArrowheads="1"/>
          </p:cNvSpPr>
          <p:nvPr/>
        </p:nvSpPr>
        <p:spPr bwMode="auto">
          <a:xfrm>
            <a:off x="2763838" y="4156075"/>
            <a:ext cx="4071937" cy="642938"/>
          </a:xfrm>
          <a:prstGeom prst="flowChartProcess">
            <a:avLst/>
          </a:prstGeom>
          <a:solidFill>
            <a:schemeClr val="bg1"/>
          </a:solidFill>
          <a:ln w="38100">
            <a:solidFill>
              <a:srgbClr val="0000CC"/>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3200">
                <a:latin typeface="微软雅黑" charset="0"/>
                <a:ea typeface="微软雅黑" charset="0"/>
              </a:rPr>
              <a:t>f2=f1+f2</a:t>
            </a:r>
          </a:p>
        </p:txBody>
      </p:sp>
      <p:sp>
        <p:nvSpPr>
          <p:cNvPr id="44045" name="流程图: 过程 20"/>
          <p:cNvSpPr>
            <a:spLocks noChangeArrowheads="1"/>
          </p:cNvSpPr>
          <p:nvPr/>
        </p:nvSpPr>
        <p:spPr bwMode="auto">
          <a:xfrm>
            <a:off x="2771775" y="2878138"/>
            <a:ext cx="4071938" cy="642937"/>
          </a:xfrm>
          <a:prstGeom prst="flowChartProcess">
            <a:avLst/>
          </a:prstGeom>
          <a:solidFill>
            <a:schemeClr val="bg1"/>
          </a:solidFill>
          <a:ln w="38100">
            <a:solidFill>
              <a:srgbClr val="0000CC"/>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en-US" sz="3200">
                <a:latin typeface="微软雅黑" charset="0"/>
                <a:ea typeface="微软雅黑" charset="0"/>
                <a:cs typeface="微软雅黑" charset="0"/>
              </a:rPr>
              <a:t>输出</a:t>
            </a:r>
            <a:r>
              <a:rPr lang="en-US" altLang="zh-CN" sz="3200">
                <a:latin typeface="微软雅黑" charset="0"/>
                <a:ea typeface="微软雅黑" charset="0"/>
                <a:cs typeface="微软雅黑" charset="0"/>
              </a:rPr>
              <a:t>f1,f2</a:t>
            </a:r>
            <a:endParaRPr lang="zh-CN" altLang="en-US" sz="3200">
              <a:latin typeface="微软雅黑" charset="0"/>
              <a:ea typeface="微软雅黑" charset="0"/>
              <a:cs typeface="微软雅黑" charset="0"/>
            </a:endParaRPr>
          </a:p>
        </p:txBody>
      </p:sp>
      <p:sp>
        <p:nvSpPr>
          <p:cNvPr id="44046" name="矩形 25"/>
          <p:cNvSpPr>
            <a:spLocks noChangeArrowheads="1"/>
          </p:cNvSpPr>
          <p:nvPr/>
        </p:nvSpPr>
        <p:spPr bwMode="auto">
          <a:xfrm>
            <a:off x="1692275" y="1125538"/>
            <a:ext cx="5143500" cy="571500"/>
          </a:xfrm>
          <a:prstGeom prst="rect">
            <a:avLst/>
          </a:prstGeom>
          <a:solidFill>
            <a:schemeClr val="bg1"/>
          </a:solidFill>
          <a:ln w="38100">
            <a:solidFill>
              <a:srgbClr val="0000CC"/>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3200">
                <a:latin typeface="微软雅黑" charset="0"/>
                <a:ea typeface="微软雅黑" charset="0"/>
              </a:rPr>
              <a:t>f1=1,f2=1</a:t>
            </a:r>
          </a:p>
        </p:txBody>
      </p:sp>
    </p:spTree>
  </p:cSld>
  <p:clrMapOvr>
    <a:masterClrMapping/>
  </p:clrMapOvr>
  <p:transition spd="med">
    <p:blinds/>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a:spLocks noGrp="1" noChangeArrowheads="1"/>
          </p:cNvSpPr>
          <p:nvPr>
            <p:ph type="body" idx="4294967295"/>
          </p:nvPr>
        </p:nvSpPr>
        <p:spPr>
          <a:xfrm>
            <a:off x="1125538" y="525463"/>
            <a:ext cx="7143750" cy="6215062"/>
          </a:xfrm>
        </p:spPr>
        <p:txBody>
          <a:bodyPr>
            <a:normAutofit fontScale="85000" lnSpcReduction="20000"/>
          </a:bodyPr>
          <a:lstStyle/>
          <a:p>
            <a:pPr>
              <a:lnSpc>
                <a:spcPct val="130000"/>
              </a:lnSpc>
              <a:buFont typeface="Wingdings" panose="05000000000000000000" pitchFamily="2" charset="2"/>
              <a:buNone/>
              <a:defRPr/>
            </a:pPr>
            <a:r>
              <a:rPr lang="en-US" altLang="zh-CN" sz="2800" dirty="0">
                <a:latin typeface="微软雅黑" charset="0"/>
                <a:ea typeface="微软雅黑" charset="0"/>
              </a:rPr>
              <a:t>#include &lt;</a:t>
            </a:r>
            <a:r>
              <a:rPr lang="en-US" altLang="zh-CN" sz="2800" dirty="0" err="1">
                <a:latin typeface="微软雅黑" charset="0"/>
                <a:ea typeface="微软雅黑" charset="0"/>
              </a:rPr>
              <a:t>stdio.h</a:t>
            </a:r>
            <a:r>
              <a:rPr lang="en-US" altLang="zh-CN" sz="2800" dirty="0">
                <a:latin typeface="微软雅黑" charset="0"/>
                <a:ea typeface="微软雅黑" charset="0"/>
              </a:rPr>
              <a:t>&gt;</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err="1">
                <a:latin typeface="微软雅黑" charset="0"/>
                <a:ea typeface="微软雅黑" charset="0"/>
              </a:rPr>
              <a:t>int</a:t>
            </a:r>
            <a:r>
              <a:rPr lang="en-US" altLang="zh-CN" sz="2800" dirty="0">
                <a:latin typeface="微软雅黑" charset="0"/>
                <a:ea typeface="微软雅黑" charset="0"/>
              </a:rPr>
              <a:t> main()</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  </a:t>
            </a:r>
            <a:r>
              <a:rPr lang="en-US" altLang="zh-CN" sz="2800" dirty="0" err="1">
                <a:latin typeface="微软雅黑" charset="0"/>
                <a:ea typeface="微软雅黑" charset="0"/>
              </a:rPr>
              <a:t>int</a:t>
            </a:r>
            <a:r>
              <a:rPr lang="en-US" altLang="zh-CN" sz="2800" dirty="0">
                <a:latin typeface="微软雅黑" charset="0"/>
                <a:ea typeface="微软雅黑" charset="0"/>
              </a:rPr>
              <a:t> f1=1,f2=1, </a:t>
            </a:r>
            <a:r>
              <a:rPr lang="en-US" altLang="zh-CN" sz="2800" dirty="0" err="1">
                <a:latin typeface="微软雅黑" charset="0"/>
                <a:ea typeface="微软雅黑" charset="0"/>
              </a:rPr>
              <a:t>i</a:t>
            </a:r>
            <a:r>
              <a:rPr lang="en-US" altLang="zh-CN" sz="2800" dirty="0">
                <a:latin typeface="微软雅黑" charset="0"/>
                <a:ea typeface="微软雅黑" charset="0"/>
              </a:rPr>
              <a:t>;</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for(</a:t>
            </a:r>
            <a:r>
              <a:rPr lang="en-US" altLang="zh-CN" sz="2800" dirty="0" err="1">
                <a:latin typeface="微软雅黑" charset="0"/>
                <a:ea typeface="微软雅黑" charset="0"/>
              </a:rPr>
              <a:t>i</a:t>
            </a:r>
            <a:r>
              <a:rPr lang="en-US" altLang="zh-CN" sz="2800" dirty="0">
                <a:latin typeface="微软雅黑" charset="0"/>
                <a:ea typeface="微软雅黑" charset="0"/>
              </a:rPr>
              <a:t>=1; </a:t>
            </a:r>
            <a:r>
              <a:rPr lang="en-US" altLang="zh-CN" sz="2800" dirty="0" err="1">
                <a:latin typeface="微软雅黑" charset="0"/>
                <a:ea typeface="微软雅黑" charset="0"/>
              </a:rPr>
              <a:t>i</a:t>
            </a:r>
            <a:r>
              <a:rPr lang="en-US" altLang="zh-CN" sz="2800" dirty="0">
                <a:latin typeface="微软雅黑" charset="0"/>
                <a:ea typeface="微软雅黑" charset="0"/>
              </a:rPr>
              <a:t>&lt;=</a:t>
            </a:r>
            <a:r>
              <a:rPr lang="en-US" altLang="zh-CN" sz="2800" dirty="0">
                <a:solidFill>
                  <a:srgbClr val="FF0000"/>
                </a:solidFill>
                <a:latin typeface="微软雅黑" charset="0"/>
                <a:ea typeface="微软雅黑" charset="0"/>
              </a:rPr>
              <a:t>20</a:t>
            </a:r>
            <a:r>
              <a:rPr lang="en-US" altLang="zh-CN" sz="2800" dirty="0">
                <a:latin typeface="微软雅黑" charset="0"/>
                <a:ea typeface="微软雅黑" charset="0"/>
              </a:rPr>
              <a:t>; </a:t>
            </a:r>
            <a:r>
              <a:rPr lang="en-US" altLang="zh-CN" sz="2800" dirty="0" err="1">
                <a:latin typeface="微软雅黑" charset="0"/>
                <a:ea typeface="微软雅黑" charset="0"/>
              </a:rPr>
              <a:t>i</a:t>
            </a:r>
            <a:r>
              <a:rPr lang="en-US" altLang="zh-CN" sz="2800" dirty="0">
                <a:latin typeface="微软雅黑" charset="0"/>
                <a:ea typeface="微软雅黑" charset="0"/>
              </a:rPr>
              <a:t>++)</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 </a:t>
            </a:r>
            <a:r>
              <a:rPr lang="en-US" altLang="zh-CN" sz="2800" dirty="0" err="1">
                <a:latin typeface="微软雅黑" charset="0"/>
                <a:ea typeface="微软雅黑" charset="0"/>
              </a:rPr>
              <a:t>printf</a:t>
            </a:r>
            <a:r>
              <a:rPr lang="en-US" altLang="zh-CN" sz="2800" dirty="0">
                <a:latin typeface="微软雅黑" charset="0"/>
                <a:ea typeface="微软雅黑" charset="0"/>
              </a:rPr>
              <a:t>("%12d %12d ",</a:t>
            </a:r>
            <a:r>
              <a:rPr lang="en-US" altLang="zh-CN" sz="2800" dirty="0">
                <a:solidFill>
                  <a:srgbClr val="FF0000"/>
                </a:solidFill>
                <a:latin typeface="微软雅黑" charset="0"/>
                <a:ea typeface="微软雅黑" charset="0"/>
              </a:rPr>
              <a:t>f1,f2</a:t>
            </a:r>
            <a:r>
              <a:rPr lang="en-US" altLang="zh-CN" sz="2800" dirty="0">
                <a:latin typeface="微软雅黑" charset="0"/>
                <a:ea typeface="微软雅黑" charset="0"/>
              </a:rPr>
              <a:t>);         </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if(i%2==0) </a:t>
            </a:r>
          </a:p>
          <a:p>
            <a:pPr>
              <a:lnSpc>
                <a:spcPct val="130000"/>
              </a:lnSpc>
              <a:buFont typeface="Wingdings" panose="05000000000000000000" pitchFamily="2" charset="2"/>
              <a:buNone/>
              <a:defRPr/>
            </a:pPr>
            <a:r>
              <a:rPr lang="en-US" altLang="zh-CN" sz="2800" dirty="0">
                <a:latin typeface="微软雅黑" charset="0"/>
                <a:ea typeface="微软雅黑" charset="0"/>
              </a:rPr>
              <a:t>  		  </a:t>
            </a:r>
            <a:r>
              <a:rPr lang="en-US" altLang="zh-CN" sz="2800" dirty="0" err="1">
                <a:latin typeface="微软雅黑" charset="0"/>
                <a:ea typeface="微软雅黑" charset="0"/>
              </a:rPr>
              <a:t>printf</a:t>
            </a:r>
            <a:r>
              <a:rPr lang="en-US" altLang="zh-CN" sz="2800" dirty="0">
                <a:latin typeface="微软雅黑" charset="0"/>
                <a:ea typeface="微软雅黑" charset="0"/>
              </a:rPr>
              <a:t>("\n");</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f1=f1+f2;                       </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f2=f2+f1;                      </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return 0;</a:t>
            </a:r>
            <a:endParaRPr lang="zh-CN" altLang="zh-CN" sz="2800" dirty="0">
              <a:latin typeface="微软雅黑" charset="0"/>
              <a:ea typeface="微软雅黑" charset="0"/>
            </a:endParaRPr>
          </a:p>
          <a:p>
            <a:pPr>
              <a:lnSpc>
                <a:spcPct val="130000"/>
              </a:lnSpc>
              <a:buFont typeface="Wingdings" panose="05000000000000000000" pitchFamily="2" charset="2"/>
              <a:buNone/>
              <a:defRPr/>
            </a:pPr>
            <a:r>
              <a:rPr lang="en-US" altLang="zh-CN" sz="2800" dirty="0">
                <a:latin typeface="微软雅黑" charset="0"/>
                <a:ea typeface="微软雅黑" charset="0"/>
              </a:rPr>
              <a:t> }</a:t>
            </a:r>
            <a:endParaRPr lang="zh-CN" altLang="zh-CN" sz="2800" dirty="0">
              <a:latin typeface="微软雅黑" charset="0"/>
              <a:ea typeface="微软雅黑" charset="0"/>
            </a:endParaRPr>
          </a:p>
        </p:txBody>
      </p:sp>
      <p:sp>
        <p:nvSpPr>
          <p:cNvPr id="450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50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50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506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506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506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4506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857625"/>
            <a:ext cx="7659688"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683260" y="835978"/>
            <a:ext cx="820883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None/>
            </a:pPr>
            <a:r>
              <a:rPr lang="zh-CN" altLang="zh-CN" sz="2800" b="0" dirty="0" smtClean="0">
                <a:latin typeface="微软雅黑" charset="0"/>
                <a:ea typeface="微软雅黑" charset="0"/>
                <a:cs typeface="微软雅黑" charset="0"/>
              </a:rPr>
              <a:t>【例</a:t>
            </a:r>
            <a:r>
              <a:rPr lang="en-US" altLang="zh-CN" sz="2800" b="0" dirty="0" smtClean="0">
                <a:latin typeface="微软雅黑" charset="0"/>
                <a:ea typeface="微软雅黑" charset="0"/>
                <a:cs typeface="微软雅黑" charset="0"/>
              </a:rPr>
              <a:t>5-8</a:t>
            </a:r>
            <a:r>
              <a:rPr lang="zh-CN" altLang="en-US" sz="2800" b="0" dirty="0" smtClean="0">
                <a:latin typeface="微软雅黑" charset="0"/>
                <a:ea typeface="微软雅黑" charset="0"/>
                <a:cs typeface="微软雅黑" charset="0"/>
              </a:rPr>
              <a:t>】</a:t>
            </a:r>
            <a:r>
              <a:rPr lang="zh-CN" altLang="en-US" sz="2800" b="0" dirty="0" smtClean="0">
                <a:latin typeface="微软雅黑" charset="0"/>
                <a:ea typeface="微软雅黑" charset="0"/>
                <a:cs typeface="微软雅黑" charset="0"/>
                <a:hlinkClick r:id="rId2" action="ppaction://hlinkfile"/>
              </a:rPr>
              <a:t>百钱买百鸡</a:t>
            </a:r>
            <a:endParaRPr lang="en-US" altLang="zh-CN" sz="2800" b="0" dirty="0" smtClean="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b="0" dirty="0" smtClean="0">
                <a:latin typeface="微软雅黑" charset="0"/>
                <a:ea typeface="微软雅黑" charset="0"/>
                <a:cs typeface="微软雅黑" charset="0"/>
              </a:rPr>
              <a:t>		</a:t>
            </a:r>
            <a:r>
              <a:rPr lang="zh-CN" altLang="en-US" sz="2800" b="0" dirty="0">
                <a:latin typeface="微软雅黑" charset="0"/>
                <a:ea typeface="微软雅黑" charset="0"/>
                <a:cs typeface="微软雅黑" charset="0"/>
              </a:rPr>
              <a:t>鸡翁</a:t>
            </a:r>
            <a:r>
              <a:rPr lang="zh-CN" altLang="en-US" sz="2800" b="0" dirty="0" smtClean="0">
                <a:latin typeface="微软雅黑" charset="0"/>
                <a:ea typeface="微软雅黑" charset="0"/>
                <a:cs typeface="微软雅黑" charset="0"/>
              </a:rPr>
              <a:t>一，值钱五；鸡</a:t>
            </a:r>
            <a:r>
              <a:rPr lang="zh-CN" altLang="en-US" sz="2800" b="0" dirty="0">
                <a:latin typeface="微软雅黑" charset="0"/>
                <a:ea typeface="微软雅黑" charset="0"/>
                <a:cs typeface="微软雅黑" charset="0"/>
              </a:rPr>
              <a:t>母一，值钱</a:t>
            </a:r>
            <a:r>
              <a:rPr lang="zh-CN" altLang="en-US" sz="2800" b="0" dirty="0" smtClean="0">
                <a:latin typeface="微软雅黑" charset="0"/>
                <a:ea typeface="微软雅黑" charset="0"/>
                <a:cs typeface="微软雅黑" charset="0"/>
              </a:rPr>
              <a:t>三；鸡雏</a:t>
            </a:r>
            <a:r>
              <a:rPr lang="zh-CN" altLang="en-US" sz="2800" b="0" dirty="0">
                <a:latin typeface="微软雅黑" charset="0"/>
                <a:ea typeface="微软雅黑" charset="0"/>
                <a:cs typeface="微软雅黑" charset="0"/>
              </a:rPr>
              <a:t>三，值钱</a:t>
            </a:r>
            <a:r>
              <a:rPr lang="zh-CN" altLang="en-US" sz="2800" b="0" dirty="0" smtClean="0">
                <a:latin typeface="微软雅黑" charset="0"/>
                <a:ea typeface="微软雅黑" charset="0"/>
                <a:cs typeface="微软雅黑" charset="0"/>
              </a:rPr>
              <a:t>一。百</a:t>
            </a:r>
            <a:r>
              <a:rPr lang="zh-CN" altLang="en-US" sz="2800" b="0" dirty="0">
                <a:latin typeface="微软雅黑" charset="0"/>
                <a:ea typeface="微软雅黑" charset="0"/>
                <a:cs typeface="微软雅黑" charset="0"/>
              </a:rPr>
              <a:t>钱买百鸡，问翁、母、雏各几何？</a:t>
            </a:r>
            <a:endParaRPr lang="en-US" altLang="zh-CN" sz="2800" b="0" dirty="0">
              <a:latin typeface="微软雅黑" charset="0"/>
              <a:ea typeface="微软雅黑" charset="0"/>
              <a:cs typeface="微软雅黑" charset="0"/>
            </a:endParaRPr>
          </a:p>
          <a:p>
            <a:pPr>
              <a:lnSpc>
                <a:spcPct val="120000"/>
              </a:lnSpc>
              <a:buFont typeface="Wingdings" panose="05000000000000000000" pitchFamily="2" charset="2"/>
              <a:buNone/>
            </a:pPr>
            <a:endParaRPr lang="en-US" altLang="zh-CN" sz="2800" b="0" dirty="0">
              <a:latin typeface="微软雅黑" charset="0"/>
              <a:ea typeface="微软雅黑" charset="0"/>
              <a:cs typeface="微软雅黑" charset="0"/>
            </a:endParaRPr>
          </a:p>
        </p:txBody>
      </p:sp>
      <p:sp>
        <p:nvSpPr>
          <p:cNvPr id="12" name="Rectangle 3"/>
          <p:cNvSpPr>
            <a:spLocks noChangeArrowheads="1"/>
          </p:cNvSpPr>
          <p:nvPr/>
        </p:nvSpPr>
        <p:spPr bwMode="auto">
          <a:xfrm>
            <a:off x="755650" y="2852425"/>
            <a:ext cx="7992814"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20000"/>
              </a:lnSpc>
              <a:spcBef>
                <a:spcPct val="20000"/>
              </a:spcBef>
              <a:buFont typeface="Wingdings" panose="05000000000000000000" pitchFamily="2" charset="2"/>
              <a:buChar char="Ø"/>
            </a:pPr>
            <a:r>
              <a:rPr lang="zh-CN" altLang="en-US" sz="2800" dirty="0" smtClean="0">
                <a:solidFill>
                  <a:srgbClr val="FF0000"/>
                </a:solidFill>
                <a:latin typeface="微软雅黑" charset="0"/>
                <a:ea typeface="微软雅黑" charset="0"/>
                <a:cs typeface="微软雅黑" charset="0"/>
              </a:rPr>
              <a:t>枚举法或穷举法</a:t>
            </a:r>
            <a:endParaRPr lang="en-US" altLang="zh-CN" sz="2800" dirty="0" smtClean="0">
              <a:solidFill>
                <a:srgbClr val="FF0000"/>
              </a:solidFill>
              <a:latin typeface="微软雅黑" charset="0"/>
              <a:ea typeface="微软雅黑" charset="0"/>
              <a:cs typeface="微软雅黑" charset="0"/>
            </a:endParaRPr>
          </a:p>
          <a:p>
            <a:pPr>
              <a:lnSpc>
                <a:spcPct val="120000"/>
              </a:lnSpc>
              <a:spcBef>
                <a:spcPct val="20000"/>
              </a:spcBef>
              <a:buFont typeface="Wingdings" panose="05000000000000000000" pitchFamily="2" charset="2"/>
              <a:buChar char="Ø"/>
            </a:pPr>
            <a:r>
              <a:rPr lang="zh-CN" altLang="en-US" sz="2800" dirty="0" smtClean="0">
                <a:latin typeface="微软雅黑" charset="0"/>
                <a:ea typeface="微软雅黑" charset="0"/>
                <a:cs typeface="微软雅黑" charset="0"/>
              </a:rPr>
              <a:t>列出公鸡、母鸡、小鸡所有可能的数量</a:t>
            </a:r>
            <a:r>
              <a:rPr lang="en-US" altLang="zh-CN" sz="2800" dirty="0" smtClean="0">
                <a:latin typeface="微软雅黑" charset="0"/>
                <a:ea typeface="微软雅黑" charset="0"/>
                <a:cs typeface="微软雅黑" charset="0"/>
              </a:rPr>
              <a:t>cocks, hens, chicken</a:t>
            </a:r>
            <a:r>
              <a:rPr lang="zh-CN" altLang="en-US" sz="2800" dirty="0" smtClean="0">
                <a:latin typeface="微软雅黑" charset="0"/>
                <a:ea typeface="微软雅黑" charset="0"/>
                <a:cs typeface="微软雅黑" charset="0"/>
              </a:rPr>
              <a:t>；判断是否满足条件</a:t>
            </a:r>
            <a:endParaRPr lang="en-US" altLang="zh-CN" sz="2800" dirty="0" smtClean="0">
              <a:latin typeface="微软雅黑" charset="0"/>
              <a:ea typeface="微软雅黑" charset="0"/>
              <a:cs typeface="微软雅黑" charset="0"/>
            </a:endParaRPr>
          </a:p>
          <a:p>
            <a:pPr lvl="2">
              <a:lnSpc>
                <a:spcPct val="120000"/>
              </a:lnSpc>
              <a:spcBef>
                <a:spcPct val="20000"/>
              </a:spcBef>
              <a:buFont typeface="Arial" panose="020B0604020202090204" pitchFamily="34" charset="0"/>
              <a:buChar char="•"/>
            </a:pPr>
            <a:r>
              <a:rPr lang="zh-CN" altLang="en-US" sz="2400" dirty="0">
                <a:latin typeface="微软雅黑" charset="0"/>
                <a:ea typeface="微软雅黑" charset="0"/>
                <a:cs typeface="微软雅黑" charset="0"/>
              </a:rPr>
              <a:t>百</a:t>
            </a:r>
            <a:r>
              <a:rPr lang="zh-CN" altLang="en-US" sz="2400" dirty="0" smtClean="0">
                <a:latin typeface="微软雅黑" charset="0"/>
                <a:ea typeface="微软雅黑" charset="0"/>
                <a:cs typeface="微软雅黑" charset="0"/>
              </a:rPr>
              <a:t>钱</a:t>
            </a:r>
            <a:endParaRPr lang="en-US" altLang="zh-CN" sz="2400" dirty="0" smtClean="0">
              <a:latin typeface="微软雅黑" charset="0"/>
              <a:ea typeface="微软雅黑" charset="0"/>
              <a:cs typeface="微软雅黑" charset="0"/>
            </a:endParaRPr>
          </a:p>
          <a:p>
            <a:pPr lvl="2">
              <a:lnSpc>
                <a:spcPct val="120000"/>
              </a:lnSpc>
              <a:spcBef>
                <a:spcPct val="20000"/>
              </a:spcBef>
              <a:buFont typeface="Arial" panose="020B0604020202090204" pitchFamily="34" charset="0"/>
              <a:buChar char="•"/>
            </a:pPr>
            <a:r>
              <a:rPr lang="zh-CN" altLang="en-US" sz="2400" dirty="0">
                <a:latin typeface="微软雅黑" charset="0"/>
                <a:ea typeface="微软雅黑" charset="0"/>
                <a:cs typeface="微软雅黑" charset="0"/>
              </a:rPr>
              <a:t>百</a:t>
            </a:r>
            <a:r>
              <a:rPr lang="zh-CN" altLang="en-US" sz="2400" dirty="0" smtClean="0">
                <a:latin typeface="微软雅黑" charset="0"/>
                <a:ea typeface="微软雅黑" charset="0"/>
                <a:cs typeface="微软雅黑" charset="0"/>
              </a:rPr>
              <a:t>鸡</a:t>
            </a:r>
            <a:endParaRPr lang="en-US" altLang="zh-CN" sz="2400" dirty="0" smtClean="0">
              <a:latin typeface="微软雅黑" charset="0"/>
              <a:ea typeface="微软雅黑" charset="0"/>
              <a:cs typeface="微软雅黑" charset="0"/>
            </a:endParaRPr>
          </a:p>
          <a:p>
            <a:pPr lvl="2">
              <a:lnSpc>
                <a:spcPct val="120000"/>
              </a:lnSpc>
              <a:spcBef>
                <a:spcPct val="20000"/>
              </a:spcBef>
              <a:buFont typeface="Arial" panose="020B0604020202090204" pitchFamily="34" charset="0"/>
              <a:buChar char="•"/>
            </a:pPr>
            <a:r>
              <a:rPr lang="zh-CN" altLang="en-US" sz="2400" dirty="0" smtClean="0">
                <a:latin typeface="微软雅黑" charset="0"/>
                <a:ea typeface="微软雅黑" charset="0"/>
                <a:cs typeface="微软雅黑" charset="0"/>
              </a:rPr>
              <a:t>小鸡的数量是</a:t>
            </a:r>
            <a:r>
              <a:rPr lang="en-US" altLang="zh-CN" sz="2400" dirty="0" smtClean="0">
                <a:latin typeface="微软雅黑" charset="0"/>
                <a:ea typeface="微软雅黑" charset="0"/>
                <a:cs typeface="微软雅黑" charset="0"/>
              </a:rPr>
              <a:t>3</a:t>
            </a:r>
            <a:r>
              <a:rPr lang="zh-CN" altLang="en-US" sz="2400" dirty="0" smtClean="0">
                <a:latin typeface="微软雅黑" charset="0"/>
                <a:ea typeface="微软雅黑" charset="0"/>
                <a:cs typeface="微软雅黑" charset="0"/>
              </a:rPr>
              <a:t>的倍数</a:t>
            </a:r>
            <a:endParaRPr lang="en-US" altLang="zh-CN" sz="2400" dirty="0">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3"/>
          <p:cNvSpPr>
            <a:spLocks noGrp="1" noChangeArrowheads="1"/>
          </p:cNvSpPr>
          <p:nvPr>
            <p:ph type="body" idx="4294967295"/>
          </p:nvPr>
        </p:nvSpPr>
        <p:spPr>
          <a:xfrm>
            <a:off x="465138" y="808038"/>
            <a:ext cx="8213725" cy="5233987"/>
          </a:xfrm>
        </p:spPr>
        <p:txBody>
          <a:bodyPr/>
          <a:lstStyle/>
          <a:p>
            <a:pPr>
              <a:lnSpc>
                <a:spcPct val="120000"/>
              </a:lnSpc>
              <a:buFont typeface="Wingdings" panose="05000000000000000000" pitchFamily="2" charset="2"/>
              <a:buNone/>
            </a:pPr>
            <a:r>
              <a:rPr lang="en-US" altLang="zh-CN" sz="2800">
                <a:latin typeface="微软雅黑" charset="0"/>
                <a:ea typeface="微软雅黑" charset="0"/>
                <a:cs typeface="微软雅黑" charset="0"/>
              </a:rPr>
              <a:t>   </a:t>
            </a:r>
            <a:r>
              <a:rPr lang="zh-CN" altLang="zh-CN" sz="2800">
                <a:latin typeface="微软雅黑" charset="0"/>
                <a:ea typeface="微软雅黑" charset="0"/>
                <a:cs typeface="微软雅黑" charset="0"/>
              </a:rPr>
              <a:t>例</a:t>
            </a:r>
            <a:r>
              <a:rPr lang="en-US" altLang="zh-CN" sz="2800">
                <a:latin typeface="微软雅黑" charset="0"/>
                <a:ea typeface="微软雅黑" charset="0"/>
                <a:cs typeface="微软雅黑" charset="0"/>
              </a:rPr>
              <a:t>5.11 </a:t>
            </a:r>
            <a:r>
              <a:rPr lang="zh-CN" altLang="zh-CN" sz="2800">
                <a:latin typeface="微软雅黑" charset="0"/>
                <a:ea typeface="微软雅黑" charset="0"/>
                <a:cs typeface="微软雅黑" charset="0"/>
              </a:rPr>
              <a:t>译密码。为使电文保密，往往按一定规律将其转换成密码，收报人再按约定的规律将其译回原文。</a:t>
            </a:r>
            <a:endParaRPr lang="en-US" altLang="zh-CN" sz="2800">
              <a:latin typeface="微软雅黑" charset="0"/>
              <a:ea typeface="微软雅黑" charset="0"/>
              <a:cs typeface="微软雅黑" charset="0"/>
            </a:endParaRPr>
          </a:p>
          <a:p>
            <a:pPr algn="ctr">
              <a:lnSpc>
                <a:spcPct val="120000"/>
              </a:lnSpc>
              <a:buFont typeface="Wingdings" panose="05000000000000000000" pitchFamily="2" charset="2"/>
              <a:buNone/>
            </a:pPr>
            <a:endParaRPr lang="en-US" altLang="zh-CN" sz="2800">
              <a:latin typeface="微软雅黑" charset="0"/>
              <a:ea typeface="微软雅黑" charset="0"/>
              <a:cs typeface="微软雅黑" charset="0"/>
            </a:endParaRPr>
          </a:p>
          <a:p>
            <a:pPr algn="ctr">
              <a:lnSpc>
                <a:spcPct val="120000"/>
              </a:lnSpc>
              <a:buFont typeface="Wingdings" panose="05000000000000000000" pitchFamily="2" charset="2"/>
              <a:buNone/>
            </a:pPr>
            <a:r>
              <a:rPr lang="en-US" altLang="zh-CN" sz="2800">
                <a:latin typeface="微软雅黑" charset="0"/>
                <a:ea typeface="微软雅黑" charset="0"/>
                <a:cs typeface="微软雅黑" charset="0"/>
              </a:rPr>
              <a:t>A B C D E F G …… W X Y Z</a:t>
            </a:r>
          </a:p>
          <a:p>
            <a:pPr algn="ctr">
              <a:lnSpc>
                <a:spcPct val="120000"/>
              </a:lnSpc>
              <a:buFont typeface="Wingdings" panose="05000000000000000000" pitchFamily="2" charset="2"/>
              <a:buNone/>
            </a:pPr>
            <a:endParaRPr lang="en-US" altLang="zh-CN" sz="2800">
              <a:latin typeface="微软雅黑" charset="0"/>
              <a:ea typeface="微软雅黑" charset="0"/>
              <a:cs typeface="微软雅黑" charset="0"/>
            </a:endParaRPr>
          </a:p>
          <a:p>
            <a:pPr>
              <a:lnSpc>
                <a:spcPct val="120000"/>
              </a:lnSpc>
            </a:pPr>
            <a:r>
              <a:rPr lang="zh-CN" altLang="zh-CN" sz="2800">
                <a:latin typeface="微软雅黑" charset="0"/>
                <a:ea typeface="微软雅黑" charset="0"/>
                <a:cs typeface="微软雅黑" charset="0"/>
              </a:rPr>
              <a:t>非字母字符保持原状不变</a:t>
            </a:r>
            <a:r>
              <a:rPr lang="zh-CN" altLang="en-US" sz="2800">
                <a:latin typeface="微软雅黑" charset="0"/>
                <a:ea typeface="微软雅黑" charset="0"/>
                <a:cs typeface="微软雅黑" charset="0"/>
              </a:rPr>
              <a:t>，字母修改为后面第</a:t>
            </a:r>
            <a:r>
              <a:rPr lang="en-US" altLang="zh-CN" sz="2800">
                <a:latin typeface="微软雅黑" charset="0"/>
                <a:ea typeface="微软雅黑" charset="0"/>
                <a:cs typeface="微软雅黑" charset="0"/>
              </a:rPr>
              <a:t>4</a:t>
            </a:r>
            <a:r>
              <a:rPr lang="zh-CN" altLang="en-US" sz="2800">
                <a:latin typeface="微软雅黑" charset="0"/>
                <a:ea typeface="微软雅黑" charset="0"/>
                <a:cs typeface="微软雅黑" charset="0"/>
              </a:rPr>
              <a:t>个字符</a:t>
            </a:r>
            <a:endParaRPr lang="zh-CN" altLang="zh-CN" sz="2800">
              <a:latin typeface="微软雅黑" charset="0"/>
              <a:ea typeface="微软雅黑" charset="0"/>
              <a:cs typeface="微软雅黑" charset="0"/>
            </a:endParaRPr>
          </a:p>
        </p:txBody>
      </p:sp>
      <p:sp>
        <p:nvSpPr>
          <p:cNvPr id="5017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018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018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018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018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018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018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2" name="任意多边形 11"/>
          <p:cNvSpPr/>
          <p:nvPr/>
        </p:nvSpPr>
        <p:spPr bwMode="auto">
          <a:xfrm>
            <a:off x="2484438" y="2813050"/>
            <a:ext cx="1360487" cy="425450"/>
          </a:xfrm>
          <a:custGeom>
            <a:avLst/>
            <a:gdLst>
              <a:gd name="T0" fmla="*/ 0 w 1803748"/>
              <a:gd name="T1" fmla="*/ 128161 h 567846"/>
              <a:gd name="T2" fmla="*/ 672812 w 1803748"/>
              <a:gd name="T3" fmla="*/ 986 h 567846"/>
              <a:gd name="T4" fmla="*/ 1364577 w 1803748"/>
              <a:gd name="T5" fmla="*/ 134076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微软雅黑" charset="0"/>
              <a:ea typeface="微软雅黑" charset="0"/>
            </a:endParaRPr>
          </a:p>
        </p:txBody>
      </p:sp>
      <p:sp>
        <p:nvSpPr>
          <p:cNvPr id="13" name="任意多边形 12"/>
          <p:cNvSpPr/>
          <p:nvPr/>
        </p:nvSpPr>
        <p:spPr bwMode="auto">
          <a:xfrm>
            <a:off x="2887663" y="2805113"/>
            <a:ext cx="1360487" cy="425450"/>
          </a:xfrm>
          <a:custGeom>
            <a:avLst/>
            <a:gdLst>
              <a:gd name="T0" fmla="*/ 0 w 1803748"/>
              <a:gd name="T1" fmla="*/ 128161 h 567846"/>
              <a:gd name="T2" fmla="*/ 670446 w 1803748"/>
              <a:gd name="T3" fmla="*/ 986 h 567846"/>
              <a:gd name="T4" fmla="*/ 1359781 w 1803748"/>
              <a:gd name="T5" fmla="*/ 134076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微软雅黑" charset="0"/>
              <a:ea typeface="微软雅黑" charset="0"/>
            </a:endParaRPr>
          </a:p>
        </p:txBody>
      </p:sp>
      <p:sp>
        <p:nvSpPr>
          <p:cNvPr id="14" name="任意多边形 13"/>
          <p:cNvSpPr/>
          <p:nvPr/>
        </p:nvSpPr>
        <p:spPr bwMode="auto">
          <a:xfrm>
            <a:off x="3171825" y="2790825"/>
            <a:ext cx="1360488" cy="425450"/>
          </a:xfrm>
          <a:custGeom>
            <a:avLst/>
            <a:gdLst>
              <a:gd name="T0" fmla="*/ 0 w 1803748"/>
              <a:gd name="T1" fmla="*/ 128161 h 567846"/>
              <a:gd name="T2" fmla="*/ 670446 w 1803748"/>
              <a:gd name="T3" fmla="*/ 986 h 567846"/>
              <a:gd name="T4" fmla="*/ 1359781 w 1803748"/>
              <a:gd name="T5" fmla="*/ 134076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微软雅黑" charset="0"/>
              <a:ea typeface="微软雅黑" charset="0"/>
            </a:endParaRPr>
          </a:p>
        </p:txBody>
      </p:sp>
      <p:sp>
        <p:nvSpPr>
          <p:cNvPr id="15" name="任意多边形 14"/>
          <p:cNvSpPr/>
          <p:nvPr/>
        </p:nvSpPr>
        <p:spPr bwMode="auto">
          <a:xfrm rot="10800000">
            <a:off x="2433638" y="3527425"/>
            <a:ext cx="3084512" cy="425450"/>
          </a:xfrm>
          <a:custGeom>
            <a:avLst/>
            <a:gdLst>
              <a:gd name="T0" fmla="*/ 0 w 1803748"/>
              <a:gd name="T1" fmla="*/ 128161 h 567846"/>
              <a:gd name="T2" fmla="*/ 40193609 w 1803748"/>
              <a:gd name="T3" fmla="*/ 986 h 567846"/>
              <a:gd name="T4" fmla="*/ 81519437 w 1803748"/>
              <a:gd name="T5" fmla="*/ 134076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微软雅黑" charset="0"/>
              <a:ea typeface="微软雅黑" charset="0"/>
            </a:endParaRPr>
          </a:p>
        </p:txBody>
      </p:sp>
      <p:sp>
        <p:nvSpPr>
          <p:cNvPr id="16" name="任意多边形 15"/>
          <p:cNvSpPr/>
          <p:nvPr/>
        </p:nvSpPr>
        <p:spPr bwMode="auto">
          <a:xfrm rot="10800000">
            <a:off x="2870200" y="3527425"/>
            <a:ext cx="3086100" cy="425450"/>
          </a:xfrm>
          <a:custGeom>
            <a:avLst/>
            <a:gdLst>
              <a:gd name="T0" fmla="*/ 0 w 1803748"/>
              <a:gd name="T1" fmla="*/ 128161 h 567846"/>
              <a:gd name="T2" fmla="*/ 40193609 w 1803748"/>
              <a:gd name="T3" fmla="*/ 986 h 567846"/>
              <a:gd name="T4" fmla="*/ 81519437 w 1803748"/>
              <a:gd name="T5" fmla="*/ 134076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微软雅黑" charset="0"/>
              <a:ea typeface="微软雅黑" charset="0"/>
            </a:endParaRPr>
          </a:p>
        </p:txBody>
      </p:sp>
      <p:sp>
        <p:nvSpPr>
          <p:cNvPr id="17" name="任意多边形 16"/>
          <p:cNvSpPr/>
          <p:nvPr/>
        </p:nvSpPr>
        <p:spPr bwMode="auto">
          <a:xfrm rot="10800000">
            <a:off x="3232150" y="3516313"/>
            <a:ext cx="3086100" cy="425450"/>
          </a:xfrm>
          <a:custGeom>
            <a:avLst/>
            <a:gdLst>
              <a:gd name="T0" fmla="*/ 0 w 1803748"/>
              <a:gd name="T1" fmla="*/ 128161 h 567846"/>
              <a:gd name="T2" fmla="*/ 40193609 w 1803748"/>
              <a:gd name="T3" fmla="*/ 986 h 567846"/>
              <a:gd name="T4" fmla="*/ 81519437 w 1803748"/>
              <a:gd name="T5" fmla="*/ 134076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微软雅黑" charset="0"/>
              <a:ea typeface="微软雅黑" charset="0"/>
            </a:endParaRPr>
          </a:p>
        </p:txBody>
      </p:sp>
      <p:sp>
        <p:nvSpPr>
          <p:cNvPr id="18" name="任意多边形 17"/>
          <p:cNvSpPr/>
          <p:nvPr/>
        </p:nvSpPr>
        <p:spPr bwMode="auto">
          <a:xfrm rot="10800000">
            <a:off x="3568700" y="3514725"/>
            <a:ext cx="3084513" cy="425450"/>
          </a:xfrm>
          <a:custGeom>
            <a:avLst/>
            <a:gdLst>
              <a:gd name="T0" fmla="*/ 0 w 1803748"/>
              <a:gd name="T1" fmla="*/ 128161 h 567846"/>
              <a:gd name="T2" fmla="*/ 40193609 w 1803748"/>
              <a:gd name="T3" fmla="*/ 986 h 567846"/>
              <a:gd name="T4" fmla="*/ 81519437 w 1803748"/>
              <a:gd name="T5" fmla="*/ 134076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微软雅黑" charset="0"/>
              <a:ea typeface="微软雅黑" charset="0"/>
            </a:endParaRPr>
          </a:p>
        </p:txBody>
      </p:sp>
      <p:sp>
        <p:nvSpPr>
          <p:cNvPr id="21" name="TextBox 20"/>
          <p:cNvSpPr txBox="1">
            <a:spLocks noChangeArrowheads="1"/>
          </p:cNvSpPr>
          <p:nvPr/>
        </p:nvSpPr>
        <p:spPr bwMode="auto">
          <a:xfrm>
            <a:off x="785813" y="26988"/>
            <a:ext cx="8358187" cy="30162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3200">
                <a:solidFill>
                  <a:srgbClr val="0000CC"/>
                </a:solidFill>
                <a:latin typeface="微软雅黑" charset="0"/>
                <a:ea typeface="微软雅黑" charset="0"/>
                <a:cs typeface="微软雅黑" charset="0"/>
              </a:rPr>
              <a:t>if((c&gt;='a' &amp;&amp; c&lt;='z') || (c&gt;='A' &amp;&amp; c&lt;='Z'))</a:t>
            </a:r>
          </a:p>
          <a:p>
            <a:pPr eaLnBrk="1" hangingPunct="1">
              <a:lnSpc>
                <a:spcPct val="100000"/>
              </a:lnSpc>
              <a:spcBef>
                <a:spcPct val="0"/>
              </a:spcBef>
              <a:buFontTx/>
              <a:buNone/>
            </a:pPr>
            <a:r>
              <a:rPr lang="en-US" altLang="zh-CN" sz="3200">
                <a:solidFill>
                  <a:srgbClr val="0000CC"/>
                </a:solidFill>
                <a:latin typeface="微软雅黑" charset="0"/>
                <a:ea typeface="微软雅黑" charset="0"/>
                <a:cs typeface="微软雅黑" charset="0"/>
              </a:rPr>
              <a:t>  {</a:t>
            </a:r>
          </a:p>
          <a:p>
            <a:pPr eaLnBrk="1" hangingPunct="1">
              <a:lnSpc>
                <a:spcPct val="100000"/>
              </a:lnSpc>
              <a:spcBef>
                <a:spcPct val="0"/>
              </a:spcBef>
              <a:buFontTx/>
              <a:buNone/>
            </a:pPr>
            <a:r>
              <a:rPr lang="en-US" altLang="zh-CN" sz="3200">
                <a:solidFill>
                  <a:srgbClr val="0000CC"/>
                </a:solidFill>
                <a:latin typeface="微软雅黑" charset="0"/>
                <a:ea typeface="微软雅黑" charset="0"/>
                <a:cs typeface="微软雅黑" charset="0"/>
              </a:rPr>
              <a:t>          c=c+4; </a:t>
            </a:r>
          </a:p>
          <a:p>
            <a:pPr eaLnBrk="1" hangingPunct="1">
              <a:lnSpc>
                <a:spcPct val="100000"/>
              </a:lnSpc>
              <a:spcBef>
                <a:spcPct val="0"/>
              </a:spcBef>
              <a:buFontTx/>
              <a:buNone/>
            </a:pPr>
            <a:r>
              <a:rPr lang="en-US" altLang="zh-CN" sz="3200">
                <a:solidFill>
                  <a:srgbClr val="0000CC"/>
                </a:solidFill>
                <a:latin typeface="微软雅黑" charset="0"/>
                <a:ea typeface="微软雅黑" charset="0"/>
                <a:cs typeface="微软雅黑" charset="0"/>
              </a:rPr>
              <a:t>          if(c&gt;’z’ || c&gt;’Z’&amp;&amp;c&lt;=‘Z’+4) </a:t>
            </a:r>
          </a:p>
          <a:p>
            <a:pPr eaLnBrk="1" hangingPunct="1">
              <a:lnSpc>
                <a:spcPct val="100000"/>
              </a:lnSpc>
              <a:spcBef>
                <a:spcPct val="0"/>
              </a:spcBef>
              <a:buFontTx/>
              <a:buNone/>
            </a:pPr>
            <a:r>
              <a:rPr lang="en-US" altLang="zh-CN" sz="3200">
                <a:solidFill>
                  <a:srgbClr val="0000CC"/>
                </a:solidFill>
                <a:latin typeface="微软雅黑" charset="0"/>
                <a:ea typeface="微软雅黑" charset="0"/>
                <a:cs typeface="微软雅黑" charset="0"/>
              </a:rPr>
              <a:t>                   c=c-26;</a:t>
            </a:r>
          </a:p>
          <a:p>
            <a:pPr eaLnBrk="1" hangingPunct="1">
              <a:lnSpc>
                <a:spcPct val="100000"/>
              </a:lnSpc>
              <a:spcBef>
                <a:spcPct val="0"/>
              </a:spcBef>
              <a:buFontTx/>
              <a:buNone/>
            </a:pPr>
            <a:r>
              <a:rPr lang="en-US" altLang="zh-CN" sz="3200">
                <a:solidFill>
                  <a:srgbClr val="0000CC"/>
                </a:solidFill>
                <a:latin typeface="微软雅黑" charset="0"/>
                <a:ea typeface="微软雅黑" charset="0"/>
                <a:cs typeface="微软雅黑" charset="0"/>
              </a:rPr>
              <a:t>  }</a:t>
            </a:r>
          </a:p>
        </p:txBody>
      </p:sp>
      <p:cxnSp>
        <p:nvCxnSpPr>
          <p:cNvPr id="2" name="直接连接符 11"/>
          <p:cNvCxnSpPr>
            <a:cxnSpLocks noChangeShapeType="1"/>
          </p:cNvCxnSpPr>
          <p:nvPr/>
        </p:nvCxnSpPr>
        <p:spPr bwMode="auto">
          <a:xfrm>
            <a:off x="4643438" y="1971675"/>
            <a:ext cx="2333625" cy="1588"/>
          </a:xfrm>
          <a:prstGeom prst="line">
            <a:avLst/>
          </a:prstGeom>
          <a:noFill/>
          <a:ln w="38100">
            <a:solidFill>
              <a:srgbClr val="FF0000"/>
            </a:solidFill>
            <a:miter lim="800000"/>
          </a:ln>
          <a:extLst>
            <a:ext uri="{909E8E84-426E-40DD-AFC4-6F175D3DCCD1}">
              <a14:hiddenFill xmlns:a14="http://schemas.microsoft.com/office/drawing/2010/main">
                <a:noFill/>
              </a14:hiddenFill>
            </a:ext>
          </a:extLst>
        </p:spPr>
      </p:cxnSp>
      <p:sp>
        <p:nvSpPr>
          <p:cNvPr id="3" name="TextBox 14"/>
          <p:cNvSpPr txBox="1">
            <a:spLocks noChangeArrowheads="1"/>
          </p:cNvSpPr>
          <p:nvPr/>
        </p:nvSpPr>
        <p:spPr bwMode="auto">
          <a:xfrm>
            <a:off x="6318250" y="1989138"/>
            <a:ext cx="1419225" cy="519112"/>
          </a:xfrm>
          <a:prstGeom prst="rect">
            <a:avLst/>
          </a:prstGeom>
          <a:noFill/>
          <a:ln>
            <a:noFill/>
          </a:ln>
        </p:spPr>
        <p:txBody>
          <a:bodyPr>
            <a:spAutoFit/>
          </a:bodyPr>
          <a:lstStyle>
            <a:lvl1pPr eaLnBrk="0" hangingPunct="0">
              <a:defRPr kumimoji="1" sz="4000">
                <a:solidFill>
                  <a:schemeClr val="tx1"/>
                </a:solidFill>
                <a:latin typeface="Arial" panose="020B0604020202090204" pitchFamily="34" charset="0"/>
                <a:ea typeface="宋体" pitchFamily="2" charset="-122"/>
              </a:defRPr>
            </a:lvl1pPr>
            <a:lvl2pPr marL="742950" indent="-285750" eaLnBrk="0" hangingPunct="0">
              <a:defRPr kumimoji="1" sz="4000">
                <a:solidFill>
                  <a:schemeClr val="tx1"/>
                </a:solidFill>
                <a:latin typeface="Arial" panose="020B0604020202090204" pitchFamily="34" charset="0"/>
                <a:ea typeface="宋体" pitchFamily="2" charset="-122"/>
              </a:defRPr>
            </a:lvl2pPr>
            <a:lvl3pPr marL="1143000" indent="-228600" eaLnBrk="0" hangingPunct="0">
              <a:defRPr kumimoji="1" sz="4000">
                <a:solidFill>
                  <a:schemeClr val="tx1"/>
                </a:solidFill>
                <a:latin typeface="Arial" panose="020B0604020202090204" pitchFamily="34" charset="0"/>
                <a:ea typeface="宋体" pitchFamily="2" charset="-122"/>
              </a:defRPr>
            </a:lvl3pPr>
            <a:lvl4pPr marL="1600200" indent="-228600" eaLnBrk="0" hangingPunct="0">
              <a:defRPr kumimoji="1" sz="4000">
                <a:solidFill>
                  <a:schemeClr val="tx1"/>
                </a:solidFill>
                <a:latin typeface="Arial" panose="020B0604020202090204" pitchFamily="34" charset="0"/>
                <a:ea typeface="宋体" pitchFamily="2" charset="-122"/>
              </a:defRPr>
            </a:lvl4pPr>
            <a:lvl5pPr marL="2057400" indent="-228600" eaLnBrk="0" hangingPunct="0">
              <a:defRPr kumimoji="1"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defRPr/>
            </a:pPr>
            <a:r>
              <a:rPr lang="zh-CN" altLang="en-US" sz="2800" dirty="0">
                <a:solidFill>
                  <a:schemeClr val="folHlink"/>
                </a:solidFill>
                <a:effectLst>
                  <a:outerShdw blurRad="38100" dist="38100" dir="2700000" algn="tl">
                    <a:srgbClr val="000000"/>
                  </a:outerShdw>
                </a:effectLst>
                <a:latin typeface="微软雅黑" charset="0"/>
                <a:ea typeface="微软雅黑" charset="0"/>
              </a:rPr>
              <a:t>不能少</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animEffect transition="in" filter="wipe(left)">
                                      <p:cBhvr>
                                        <p:cTn id="7" dur="500"/>
                                        <p:tgtEl>
                                          <p:spTgt spid="410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00">
                                            <p:txEl>
                                              <p:pRg st="4" end="4"/>
                                            </p:txEl>
                                          </p:spTgt>
                                        </p:tgtEl>
                                        <p:attrNameLst>
                                          <p:attrName>style.visibility</p:attrName>
                                        </p:attrNameLst>
                                      </p:cBhvr>
                                      <p:to>
                                        <p:strVal val="visible"/>
                                      </p:to>
                                    </p:set>
                                    <p:animEffect transition="in" filter="wipe(left)">
                                      <p:cBhvr>
                                        <p:cTn id="47" dur="500"/>
                                        <p:tgtEl>
                                          <p:spTgt spid="4100">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slide(fromLeft)">
                                      <p:cBhvr>
                                        <p:cTn id="57" dur="500"/>
                                        <p:tgtEl>
                                          <p:spTgt spid="2"/>
                                        </p:tgtEl>
                                      </p:cBhvr>
                                    </p:animEffec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blinds(horizontal)">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21" grpId="0" animBg="1"/>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3"/>
          <p:cNvSpPr>
            <a:spLocks noGrp="1" noChangeArrowheads="1"/>
          </p:cNvSpPr>
          <p:nvPr>
            <p:ph type="body" idx="4294967295"/>
          </p:nvPr>
        </p:nvSpPr>
        <p:spPr>
          <a:xfrm>
            <a:off x="338455" y="786130"/>
            <a:ext cx="8805545" cy="5357495"/>
          </a:xfrm>
        </p:spPr>
        <p:txBody>
          <a:bodyPr/>
          <a:lstStyle/>
          <a:p>
            <a:pPr>
              <a:lnSpc>
                <a:spcPct val="100000"/>
              </a:lnSpc>
              <a:buFont typeface="Wingdings" panose="05000000000000000000" pitchFamily="2" charset="2"/>
              <a:buNone/>
              <a:defRPr/>
            </a:pPr>
            <a:r>
              <a:rPr lang="en-US" altLang="zh-CN" sz="3200" dirty="0">
                <a:latin typeface="微软雅黑" charset="0"/>
                <a:ea typeface="微软雅黑" charset="0"/>
              </a:rPr>
              <a:t>char c;</a:t>
            </a:r>
            <a:endParaRPr lang="zh-CN" altLang="zh-CN" sz="3200" dirty="0">
              <a:latin typeface="微软雅黑" charset="0"/>
              <a:ea typeface="微软雅黑" charset="0"/>
            </a:endParaRPr>
          </a:p>
          <a:p>
            <a:pPr>
              <a:lnSpc>
                <a:spcPct val="100000"/>
              </a:lnSpc>
              <a:buFont typeface="Wingdings" panose="05000000000000000000" pitchFamily="2" charset="2"/>
              <a:buNone/>
              <a:defRPr/>
            </a:pPr>
            <a:r>
              <a:rPr lang="en-US" altLang="zh-CN" sz="3200" dirty="0">
                <a:latin typeface="微软雅黑" charset="0"/>
                <a:ea typeface="微软雅黑" charset="0"/>
              </a:rPr>
              <a:t>while((</a:t>
            </a:r>
            <a:r>
              <a:rPr lang="en-US" altLang="zh-CN" sz="3200" dirty="0">
                <a:solidFill>
                  <a:srgbClr val="C00000"/>
                </a:solidFill>
                <a:latin typeface="微软雅黑" charset="0"/>
                <a:ea typeface="微软雅黑" charset="0"/>
              </a:rPr>
              <a:t>c=</a:t>
            </a:r>
            <a:r>
              <a:rPr lang="en-US" altLang="zh-CN" sz="3200" dirty="0" err="1">
                <a:solidFill>
                  <a:srgbClr val="C00000"/>
                </a:solidFill>
                <a:latin typeface="微软雅黑" charset="0"/>
                <a:ea typeface="微软雅黑" charset="0"/>
              </a:rPr>
              <a:t>getchar</a:t>
            </a:r>
            <a:r>
              <a:rPr lang="en-US" altLang="zh-CN" sz="3200" dirty="0">
                <a:solidFill>
                  <a:srgbClr val="C00000"/>
                </a:solidFill>
                <a:latin typeface="微软雅黑" charset="0"/>
                <a:ea typeface="微软雅黑" charset="0"/>
              </a:rPr>
              <a:t>())</a:t>
            </a:r>
            <a:r>
              <a:rPr lang="en-US" altLang="zh-CN" sz="3200" dirty="0">
                <a:latin typeface="微软雅黑" charset="0"/>
                <a:ea typeface="微软雅黑" charset="0"/>
              </a:rPr>
              <a:t>!='\n')   </a:t>
            </a:r>
            <a:endParaRPr lang="zh-CN" altLang="zh-CN" sz="3200" dirty="0">
              <a:latin typeface="微软雅黑" charset="0"/>
              <a:ea typeface="微软雅黑" charset="0"/>
            </a:endParaRPr>
          </a:p>
          <a:p>
            <a:pPr>
              <a:lnSpc>
                <a:spcPct val="100000"/>
              </a:lnSpc>
              <a:buFont typeface="Wingdings" panose="05000000000000000000" pitchFamily="2" charset="2"/>
              <a:buNone/>
              <a:defRPr/>
            </a:pPr>
            <a:r>
              <a:rPr lang="en-US" altLang="zh-CN" sz="3200" dirty="0">
                <a:latin typeface="微软雅黑" charset="0"/>
                <a:ea typeface="微软雅黑" charset="0"/>
              </a:rPr>
              <a:t>{ </a:t>
            </a:r>
            <a:endParaRPr lang="en-US" altLang="zh-CN" sz="3200" dirty="0" smtClean="0">
              <a:latin typeface="微软雅黑" charset="0"/>
              <a:ea typeface="微软雅黑" charset="0"/>
            </a:endParaRPr>
          </a:p>
          <a:p>
            <a:pPr>
              <a:lnSpc>
                <a:spcPct val="100000"/>
              </a:lnSpc>
              <a:buFont typeface="Wingdings" panose="05000000000000000000" pitchFamily="2" charset="2"/>
              <a:buNone/>
              <a:defRPr/>
            </a:pPr>
            <a:r>
              <a:rPr lang="en-US" altLang="zh-CN" sz="3200" dirty="0">
                <a:latin typeface="微软雅黑" charset="0"/>
                <a:ea typeface="微软雅黑" charset="0"/>
              </a:rPr>
              <a:t> </a:t>
            </a:r>
            <a:r>
              <a:rPr lang="en-US" altLang="zh-CN" sz="3200" dirty="0" smtClean="0">
                <a:latin typeface="微软雅黑" charset="0"/>
                <a:ea typeface="微软雅黑" charset="0"/>
              </a:rPr>
              <a:t>  if</a:t>
            </a:r>
            <a:r>
              <a:rPr lang="en-US" altLang="zh-CN" sz="3200" dirty="0">
                <a:latin typeface="微软雅黑" charset="0"/>
                <a:ea typeface="微软雅黑" charset="0"/>
              </a:rPr>
              <a:t>((c&gt;='A' &amp;&amp; c&lt;='Z') || (c&gt;='a'&amp;&amp; </a:t>
            </a:r>
            <a:r>
              <a:rPr lang="en-US" altLang="zh-CN" sz="3200" dirty="0" smtClean="0">
                <a:latin typeface="微软雅黑" charset="0"/>
                <a:ea typeface="微软雅黑" charset="0"/>
              </a:rPr>
              <a:t>c</a:t>
            </a:r>
            <a:r>
              <a:rPr lang="en-US" altLang="zh-CN" sz="3200" dirty="0">
                <a:latin typeface="微软雅黑" charset="0"/>
                <a:ea typeface="微软雅黑" charset="0"/>
              </a:rPr>
              <a:t>&lt;='z')) </a:t>
            </a:r>
            <a:endParaRPr lang="zh-CN" altLang="zh-CN" sz="3200" dirty="0">
              <a:latin typeface="微软雅黑" charset="0"/>
              <a:ea typeface="微软雅黑" charset="0"/>
            </a:endParaRPr>
          </a:p>
          <a:p>
            <a:pPr>
              <a:lnSpc>
                <a:spcPct val="100000"/>
              </a:lnSpc>
              <a:buFont typeface="Wingdings" panose="05000000000000000000" pitchFamily="2" charset="2"/>
              <a:buNone/>
              <a:defRPr/>
            </a:pPr>
            <a:r>
              <a:rPr lang="en-US" altLang="zh-CN" sz="3200" dirty="0">
                <a:latin typeface="微软雅黑" charset="0"/>
                <a:ea typeface="微软雅黑" charset="0"/>
              </a:rPr>
              <a:t>   </a:t>
            </a:r>
            <a:r>
              <a:rPr lang="en-US" altLang="zh-CN" sz="3200" dirty="0" smtClean="0">
                <a:latin typeface="微软雅黑" charset="0"/>
                <a:ea typeface="微软雅黑" charset="0"/>
              </a:rPr>
              <a:t>{   c=c+4</a:t>
            </a:r>
            <a:r>
              <a:rPr lang="en-US" altLang="zh-CN" sz="3200" dirty="0">
                <a:latin typeface="微软雅黑" charset="0"/>
                <a:ea typeface="微软雅黑" charset="0"/>
              </a:rPr>
              <a:t>;         </a:t>
            </a:r>
            <a:endParaRPr lang="zh-CN" altLang="zh-CN" sz="3200" dirty="0">
              <a:latin typeface="微软雅黑" charset="0"/>
              <a:ea typeface="微软雅黑" charset="0"/>
            </a:endParaRPr>
          </a:p>
          <a:p>
            <a:pPr>
              <a:lnSpc>
                <a:spcPct val="100000"/>
              </a:lnSpc>
              <a:buFont typeface="Wingdings" panose="05000000000000000000" pitchFamily="2" charset="2"/>
              <a:buNone/>
              <a:defRPr/>
            </a:pPr>
            <a:r>
              <a:rPr lang="en-US" altLang="zh-CN" sz="3200" dirty="0">
                <a:latin typeface="微软雅黑" charset="0"/>
                <a:ea typeface="微软雅黑" charset="0"/>
              </a:rPr>
              <a:t>	  </a:t>
            </a:r>
            <a:r>
              <a:rPr lang="en-US" altLang="zh-CN" sz="3200" dirty="0" smtClean="0">
                <a:latin typeface="微软雅黑" charset="0"/>
                <a:ea typeface="微软雅黑" charset="0"/>
              </a:rPr>
              <a:t>    </a:t>
            </a:r>
            <a:r>
              <a:rPr lang="en-US" altLang="zh-CN" sz="3200" dirty="0">
                <a:latin typeface="微软雅黑" charset="0"/>
                <a:ea typeface="微软雅黑" charset="0"/>
              </a:rPr>
              <a:t>if(c&gt;='Z' &amp;&amp; c&lt;='Z'+4 || c&gt;'z') </a:t>
            </a:r>
            <a:endParaRPr lang="zh-CN" altLang="zh-CN" sz="3200" dirty="0">
              <a:latin typeface="微软雅黑" charset="0"/>
              <a:ea typeface="微软雅黑" charset="0"/>
            </a:endParaRPr>
          </a:p>
          <a:p>
            <a:pPr>
              <a:lnSpc>
                <a:spcPct val="100000"/>
              </a:lnSpc>
              <a:buFont typeface="Wingdings" panose="05000000000000000000" pitchFamily="2" charset="2"/>
              <a:buNone/>
              <a:defRPr/>
            </a:pPr>
            <a:r>
              <a:rPr lang="en-US" altLang="zh-CN" sz="3200" dirty="0">
                <a:latin typeface="微软雅黑" charset="0"/>
                <a:ea typeface="微软雅黑" charset="0"/>
              </a:rPr>
              <a:t>		    c=c-26;         </a:t>
            </a:r>
            <a:endParaRPr lang="zh-CN" altLang="zh-CN" sz="3200" dirty="0">
              <a:latin typeface="微软雅黑" charset="0"/>
              <a:ea typeface="微软雅黑" charset="0"/>
            </a:endParaRPr>
          </a:p>
          <a:p>
            <a:pPr>
              <a:lnSpc>
                <a:spcPct val="100000"/>
              </a:lnSpc>
              <a:buFont typeface="Wingdings" panose="05000000000000000000" pitchFamily="2" charset="2"/>
              <a:buNone/>
              <a:defRPr/>
            </a:pPr>
            <a:r>
              <a:rPr lang="en-US" altLang="zh-CN" sz="3200" dirty="0">
                <a:latin typeface="微软雅黑" charset="0"/>
                <a:ea typeface="微软雅黑" charset="0"/>
              </a:rPr>
              <a:t>	 </a:t>
            </a:r>
            <a:r>
              <a:rPr lang="en-US" altLang="zh-CN" sz="3200" dirty="0" smtClean="0">
                <a:latin typeface="微软雅黑" charset="0"/>
                <a:ea typeface="微软雅黑" charset="0"/>
              </a:rPr>
              <a:t> }</a:t>
            </a:r>
            <a:endParaRPr lang="zh-CN" altLang="zh-CN" sz="3200" dirty="0">
              <a:latin typeface="微软雅黑" charset="0"/>
              <a:ea typeface="微软雅黑" charset="0"/>
            </a:endParaRPr>
          </a:p>
          <a:p>
            <a:pPr>
              <a:lnSpc>
                <a:spcPct val="100000"/>
              </a:lnSpc>
              <a:buFont typeface="Wingdings" panose="05000000000000000000" pitchFamily="2" charset="2"/>
              <a:buNone/>
              <a:defRPr/>
            </a:pPr>
            <a:r>
              <a:rPr lang="en-US" altLang="zh-CN" sz="3200" dirty="0">
                <a:latin typeface="微软雅黑" charset="0"/>
                <a:ea typeface="微软雅黑" charset="0"/>
              </a:rPr>
              <a:t>  </a:t>
            </a:r>
            <a:r>
              <a:rPr lang="en-US" altLang="zh-CN" sz="3200" dirty="0" smtClean="0">
                <a:latin typeface="微软雅黑" charset="0"/>
                <a:ea typeface="微软雅黑" charset="0"/>
              </a:rPr>
              <a:t> </a:t>
            </a:r>
            <a:r>
              <a:rPr lang="en-US" altLang="zh-CN" sz="3200" dirty="0" err="1" smtClean="0">
                <a:latin typeface="微软雅黑" charset="0"/>
                <a:ea typeface="微软雅黑" charset="0"/>
              </a:rPr>
              <a:t>printf</a:t>
            </a:r>
            <a:r>
              <a:rPr lang="en-US" altLang="zh-CN" sz="3200" dirty="0">
                <a:latin typeface="微软雅黑" charset="0"/>
                <a:ea typeface="微软雅黑" charset="0"/>
              </a:rPr>
              <a:t>("%</a:t>
            </a:r>
            <a:r>
              <a:rPr lang="en-US" altLang="zh-CN" sz="3200" dirty="0" err="1">
                <a:latin typeface="微软雅黑" charset="0"/>
                <a:ea typeface="微软雅黑" charset="0"/>
              </a:rPr>
              <a:t>c",c</a:t>
            </a:r>
            <a:r>
              <a:rPr lang="en-US" altLang="zh-CN" sz="3200" dirty="0">
                <a:latin typeface="微软雅黑" charset="0"/>
                <a:ea typeface="微软雅黑" charset="0"/>
              </a:rPr>
              <a:t>);          </a:t>
            </a:r>
            <a:endParaRPr lang="zh-CN" altLang="zh-CN" sz="3200" dirty="0">
              <a:latin typeface="微软雅黑" charset="0"/>
              <a:ea typeface="微软雅黑" charset="0"/>
            </a:endParaRPr>
          </a:p>
          <a:p>
            <a:pPr>
              <a:lnSpc>
                <a:spcPct val="100000"/>
              </a:lnSpc>
              <a:buFont typeface="Wingdings" panose="05000000000000000000" pitchFamily="2" charset="2"/>
              <a:buNone/>
              <a:defRPr/>
            </a:pPr>
            <a:r>
              <a:rPr lang="en-US" altLang="zh-CN" sz="3200" dirty="0">
                <a:latin typeface="微软雅黑" charset="0"/>
                <a:ea typeface="微软雅黑" charset="0"/>
              </a:rPr>
              <a:t>}</a:t>
            </a:r>
            <a:endParaRPr lang="zh-CN" altLang="zh-CN" sz="3200" dirty="0">
              <a:latin typeface="微软雅黑" charset="0"/>
              <a:ea typeface="微软雅黑" charset="0"/>
            </a:endParaRPr>
          </a:p>
        </p:txBody>
      </p:sp>
      <p:sp>
        <p:nvSpPr>
          <p:cNvPr id="512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120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120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120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120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120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5120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pic>
        <p:nvPicPr>
          <p:cNvPr id="105474" name="Picture 2" descr="pic5-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5157788"/>
            <a:ext cx="25098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blinds(horizontal)">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67995" y="764223"/>
            <a:ext cx="820883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sz="2800" b="0" dirty="0" smtClean="0">
                <a:latin typeface="微软雅黑" charset="0"/>
                <a:ea typeface="微软雅黑" charset="0"/>
                <a:cs typeface="微软雅黑" charset="0"/>
              </a:rPr>
              <a:t> </a:t>
            </a:r>
            <a:r>
              <a:rPr lang="zh-CN" altLang="en-US" sz="2800" b="0" dirty="0" smtClean="0">
                <a:latin typeface="微软雅黑" charset="0"/>
                <a:ea typeface="微软雅黑" charset="0"/>
                <a:cs typeface="微软雅黑" charset="0"/>
              </a:rPr>
              <a:t>【思考题】</a:t>
            </a:r>
            <a:endParaRPr lang="en-US" altLang="zh-CN" sz="2800" b="0" dirty="0" smtClean="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b="0" dirty="0" smtClean="0">
                <a:latin typeface="微软雅黑" charset="0"/>
                <a:ea typeface="微软雅黑" charset="0"/>
                <a:cs typeface="微软雅黑" charset="0"/>
              </a:rPr>
              <a:t>1</a:t>
            </a:r>
            <a:r>
              <a:rPr lang="zh-CN" altLang="en-US" sz="2800" b="0" dirty="0" smtClean="0">
                <a:latin typeface="微软雅黑" charset="0"/>
                <a:ea typeface="微软雅黑" charset="0"/>
                <a:cs typeface="微软雅黑" charset="0"/>
              </a:rPr>
              <a:t>、</a:t>
            </a:r>
            <a:r>
              <a:rPr lang="en-US" altLang="zh-CN" sz="2800" b="0" dirty="0" smtClean="0">
                <a:latin typeface="微软雅黑" charset="0"/>
                <a:ea typeface="微软雅黑" charset="0"/>
                <a:cs typeface="微软雅黑" charset="0"/>
              </a:rPr>
              <a:t> </a:t>
            </a:r>
            <a:r>
              <a:rPr lang="zh-CN" altLang="en-US" sz="2800" b="0" dirty="0" smtClean="0">
                <a:latin typeface="微软雅黑" charset="0"/>
                <a:ea typeface="微软雅黑" charset="0"/>
                <a:cs typeface="微软雅黑" charset="0"/>
              </a:rPr>
              <a:t>求最大公约数</a:t>
            </a:r>
            <a:endParaRPr lang="en-US" altLang="zh-CN" sz="2800" b="0" dirty="0" smtClean="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b="0" dirty="0" smtClean="0">
                <a:latin typeface="微软雅黑" charset="0"/>
                <a:ea typeface="微软雅黑" charset="0"/>
                <a:cs typeface="微软雅黑" charset="0"/>
              </a:rPr>
              <a:t>		</a:t>
            </a:r>
            <a:r>
              <a:rPr lang="zh-CN" altLang="en-US" sz="2800" b="0" dirty="0" smtClean="0">
                <a:latin typeface="微软雅黑" charset="0"/>
                <a:ea typeface="微软雅黑" charset="0"/>
                <a:cs typeface="微软雅黑" charset="0"/>
              </a:rPr>
              <a:t>输入两个整数</a:t>
            </a:r>
            <a:r>
              <a:rPr lang="en-US" altLang="zh-CN" sz="2800" b="0" dirty="0" smtClean="0">
                <a:latin typeface="微软雅黑" charset="0"/>
                <a:ea typeface="微软雅黑" charset="0"/>
                <a:cs typeface="微软雅黑" charset="0"/>
              </a:rPr>
              <a:t>a</a:t>
            </a:r>
            <a:r>
              <a:rPr lang="zh-CN" altLang="en-US" sz="2800" b="0" dirty="0" smtClean="0">
                <a:latin typeface="微软雅黑" charset="0"/>
                <a:ea typeface="微软雅黑" charset="0"/>
                <a:cs typeface="微软雅黑" charset="0"/>
              </a:rPr>
              <a:t>和</a:t>
            </a:r>
            <a:r>
              <a:rPr lang="en-US" altLang="zh-CN" sz="2800" b="0" dirty="0" smtClean="0">
                <a:latin typeface="微软雅黑" charset="0"/>
                <a:ea typeface="微软雅黑" charset="0"/>
                <a:cs typeface="微软雅黑" charset="0"/>
              </a:rPr>
              <a:t>b</a:t>
            </a:r>
            <a:r>
              <a:rPr lang="zh-CN" altLang="en-US" sz="2800" b="0" dirty="0" smtClean="0">
                <a:latin typeface="微软雅黑" charset="0"/>
                <a:ea typeface="微软雅黑" charset="0"/>
                <a:cs typeface="微软雅黑" charset="0"/>
              </a:rPr>
              <a:t>，求</a:t>
            </a:r>
            <a:r>
              <a:rPr lang="en-US" altLang="zh-CN" sz="2800" b="0" dirty="0" smtClean="0">
                <a:latin typeface="微软雅黑" charset="0"/>
                <a:ea typeface="微软雅黑" charset="0"/>
                <a:cs typeface="微软雅黑" charset="0"/>
              </a:rPr>
              <a:t>a</a:t>
            </a:r>
            <a:r>
              <a:rPr lang="zh-CN" altLang="en-US" sz="2800" b="0" dirty="0" smtClean="0">
                <a:latin typeface="微软雅黑" charset="0"/>
                <a:ea typeface="微软雅黑" charset="0"/>
                <a:cs typeface="微软雅黑" charset="0"/>
              </a:rPr>
              <a:t>和</a:t>
            </a:r>
            <a:r>
              <a:rPr lang="en-US" altLang="zh-CN" sz="2800" b="0" dirty="0" smtClean="0">
                <a:latin typeface="微软雅黑" charset="0"/>
                <a:ea typeface="微软雅黑" charset="0"/>
                <a:cs typeface="微软雅黑" charset="0"/>
              </a:rPr>
              <a:t>b</a:t>
            </a:r>
            <a:r>
              <a:rPr lang="zh-CN" altLang="en-US" sz="2800" b="0" dirty="0" smtClean="0">
                <a:latin typeface="微软雅黑" charset="0"/>
                <a:ea typeface="微软雅黑" charset="0"/>
                <a:cs typeface="微软雅黑" charset="0"/>
              </a:rPr>
              <a:t>的最大公约数</a:t>
            </a:r>
            <a:endParaRPr lang="en-US" altLang="zh-CN" sz="2800" b="0" dirty="0" smtClean="0">
              <a:latin typeface="微软雅黑" charset="0"/>
              <a:ea typeface="微软雅黑" charset="0"/>
              <a:cs typeface="微软雅黑" charset="0"/>
            </a:endParaRPr>
          </a:p>
          <a:p>
            <a:pPr lvl="2">
              <a:lnSpc>
                <a:spcPct val="120000"/>
              </a:lnSpc>
            </a:pPr>
            <a:r>
              <a:rPr lang="en-US" altLang="zh-CN" sz="2400" b="0" dirty="0" smtClean="0">
                <a:latin typeface="微软雅黑" charset="0"/>
                <a:ea typeface="微软雅黑" charset="0"/>
                <a:cs typeface="微软雅黑" charset="0"/>
              </a:rPr>
              <a:t> </a:t>
            </a:r>
            <a:r>
              <a:rPr lang="zh-CN" altLang="en-US" sz="2400" b="0" dirty="0" smtClean="0">
                <a:latin typeface="微软雅黑" charset="0"/>
                <a:ea typeface="微软雅黑" charset="0"/>
                <a:cs typeface="微软雅黑" charset="0"/>
              </a:rPr>
              <a:t>输入：</a:t>
            </a:r>
            <a:r>
              <a:rPr lang="en-US" altLang="zh-CN" sz="2400" b="0" dirty="0" smtClean="0">
                <a:latin typeface="微软雅黑" charset="0"/>
                <a:ea typeface="微软雅黑" charset="0"/>
                <a:cs typeface="微软雅黑" charset="0"/>
              </a:rPr>
              <a:t>12  18</a:t>
            </a:r>
            <a:r>
              <a:rPr lang="zh-CN" altLang="en-US" sz="2400" b="0" dirty="0" smtClean="0">
                <a:latin typeface="微软雅黑" charset="0"/>
                <a:ea typeface="微软雅黑" charset="0"/>
                <a:cs typeface="微软雅黑" charset="0"/>
              </a:rPr>
              <a:t>；输出：</a:t>
            </a:r>
            <a:r>
              <a:rPr lang="en-US" altLang="zh-CN" sz="2400" b="0" dirty="0" smtClean="0">
                <a:latin typeface="微软雅黑" charset="0"/>
                <a:ea typeface="微软雅黑" charset="0"/>
                <a:cs typeface="微软雅黑" charset="0"/>
              </a:rPr>
              <a:t>6</a:t>
            </a:r>
          </a:p>
          <a:p>
            <a:pPr lvl="2">
              <a:lnSpc>
                <a:spcPct val="120000"/>
              </a:lnSpc>
            </a:pPr>
            <a:r>
              <a:rPr lang="en-US" altLang="zh-CN" sz="2400" b="0" dirty="0">
                <a:latin typeface="微软雅黑" charset="0"/>
                <a:ea typeface="微软雅黑" charset="0"/>
                <a:cs typeface="微软雅黑" charset="0"/>
              </a:rPr>
              <a:t> </a:t>
            </a:r>
            <a:r>
              <a:rPr lang="zh-CN" altLang="en-US" sz="2400" b="0" dirty="0" smtClean="0">
                <a:latin typeface="微软雅黑" charset="0"/>
                <a:ea typeface="微软雅黑" charset="0"/>
                <a:cs typeface="微软雅黑" charset="0"/>
                <a:hlinkClick r:id="rId2" action="ppaction://hlinkfile"/>
              </a:rPr>
              <a:t>枚举法：</a:t>
            </a:r>
            <a:r>
              <a:rPr lang="zh-CN" altLang="en-US" sz="2400" b="0" dirty="0" smtClean="0">
                <a:latin typeface="微软雅黑" charset="0"/>
                <a:ea typeface="微软雅黑" charset="0"/>
                <a:cs typeface="微软雅黑" charset="0"/>
              </a:rPr>
              <a:t>正向或逆向</a:t>
            </a:r>
            <a:endParaRPr lang="en-US" altLang="zh-CN" sz="2400" b="0" dirty="0" smtClean="0">
              <a:latin typeface="微软雅黑" charset="0"/>
              <a:ea typeface="微软雅黑" charset="0"/>
              <a:cs typeface="微软雅黑" charset="0"/>
            </a:endParaRPr>
          </a:p>
          <a:p>
            <a:pPr lvl="2">
              <a:lnSpc>
                <a:spcPct val="120000"/>
              </a:lnSpc>
            </a:pPr>
            <a:r>
              <a:rPr lang="en-US" altLang="zh-CN" sz="2400" b="0" dirty="0">
                <a:latin typeface="微软雅黑" charset="0"/>
                <a:ea typeface="微软雅黑" charset="0"/>
                <a:cs typeface="微软雅黑" charset="0"/>
              </a:rPr>
              <a:t> </a:t>
            </a:r>
            <a:r>
              <a:rPr lang="zh-CN" altLang="en-US" sz="2400" b="0" dirty="0" smtClean="0">
                <a:latin typeface="微软雅黑" charset="0"/>
                <a:ea typeface="微软雅黑" charset="0"/>
                <a:cs typeface="微软雅黑" charset="0"/>
                <a:hlinkClick r:id="rId3" action="ppaction://hlinkfile"/>
              </a:rPr>
              <a:t>辗转相除法</a:t>
            </a:r>
            <a:r>
              <a:rPr lang="zh-CN" altLang="en-US" sz="2400" b="0" dirty="0" smtClean="0">
                <a:latin typeface="微软雅黑" charset="0"/>
                <a:ea typeface="微软雅黑" charset="0"/>
                <a:cs typeface="微软雅黑" charset="0"/>
              </a:rPr>
              <a:t>：</a:t>
            </a:r>
            <a:endParaRPr lang="en-US" altLang="zh-CN" sz="2400" b="0" dirty="0" smtClean="0">
              <a:latin typeface="微软雅黑" charset="0"/>
              <a:ea typeface="微软雅黑" charset="0"/>
              <a:cs typeface="微软雅黑" charset="0"/>
            </a:endParaRPr>
          </a:p>
          <a:p>
            <a:pPr marL="1485900" lvl="3" indent="-457200">
              <a:lnSpc>
                <a:spcPct val="120000"/>
              </a:lnSpc>
              <a:buFont typeface="+mj-ea"/>
              <a:buAutoNum type="circleNumDbPlain"/>
            </a:pPr>
            <a:r>
              <a:rPr lang="zh-CN" altLang="en-US" sz="2200" b="0" dirty="0" smtClean="0">
                <a:latin typeface="微软雅黑" charset="0"/>
                <a:ea typeface="微软雅黑" charset="0"/>
                <a:cs typeface="微软雅黑" charset="0"/>
              </a:rPr>
              <a:t>若</a:t>
            </a:r>
            <a:r>
              <a:rPr lang="en-US" altLang="zh-CN" sz="2200" b="0" dirty="0" smtClean="0">
                <a:latin typeface="微软雅黑" charset="0"/>
                <a:ea typeface="微软雅黑" charset="0"/>
                <a:cs typeface="微软雅黑" charset="0"/>
              </a:rPr>
              <a:t>b==0</a:t>
            </a:r>
            <a:r>
              <a:rPr lang="zh-CN" altLang="en-US" sz="2200" b="0" dirty="0" smtClean="0">
                <a:latin typeface="微软雅黑" charset="0"/>
                <a:ea typeface="微软雅黑" charset="0"/>
                <a:cs typeface="微软雅黑" charset="0"/>
              </a:rPr>
              <a:t>，计算结束，</a:t>
            </a:r>
            <a:r>
              <a:rPr lang="en-US" altLang="zh-CN" sz="2200" b="0" dirty="0" smtClean="0">
                <a:latin typeface="微软雅黑" charset="0"/>
                <a:ea typeface="微软雅黑" charset="0"/>
                <a:cs typeface="微软雅黑" charset="0"/>
              </a:rPr>
              <a:t>a</a:t>
            </a:r>
            <a:r>
              <a:rPr lang="zh-CN" altLang="en-US" sz="2200" b="0" dirty="0" smtClean="0">
                <a:latin typeface="微软雅黑" charset="0"/>
                <a:ea typeface="微软雅黑" charset="0"/>
                <a:cs typeface="微软雅黑" charset="0"/>
              </a:rPr>
              <a:t>为最大公约数</a:t>
            </a:r>
            <a:endParaRPr lang="en-US" altLang="zh-CN" sz="2200" b="0" dirty="0" smtClean="0">
              <a:latin typeface="微软雅黑" charset="0"/>
              <a:ea typeface="微软雅黑" charset="0"/>
              <a:cs typeface="微软雅黑" charset="0"/>
            </a:endParaRPr>
          </a:p>
          <a:p>
            <a:pPr marL="1485900" lvl="3" indent="-457200">
              <a:lnSpc>
                <a:spcPct val="120000"/>
              </a:lnSpc>
              <a:buFont typeface="+mj-ea"/>
              <a:buAutoNum type="circleNumDbPlain"/>
            </a:pPr>
            <a:r>
              <a:rPr lang="zh-CN" altLang="en-US" sz="2200" b="0" dirty="0" smtClean="0">
                <a:latin typeface="微软雅黑" charset="0"/>
                <a:ea typeface="微软雅黑" charset="0"/>
                <a:cs typeface="微软雅黑" charset="0"/>
              </a:rPr>
              <a:t>否则，计算</a:t>
            </a:r>
            <a:r>
              <a:rPr lang="en-US" altLang="zh-CN" sz="2200" b="0" dirty="0" smtClean="0">
                <a:latin typeface="微软雅黑" charset="0"/>
                <a:ea typeface="微软雅黑" charset="0"/>
                <a:cs typeface="微软雅黑" charset="0"/>
              </a:rPr>
              <a:t>a</a:t>
            </a:r>
            <a:r>
              <a:rPr lang="zh-CN" altLang="en-US" sz="2200" b="0" dirty="0" smtClean="0">
                <a:latin typeface="微软雅黑" charset="0"/>
                <a:ea typeface="微软雅黑" charset="0"/>
                <a:cs typeface="微软雅黑" charset="0"/>
              </a:rPr>
              <a:t>除以</a:t>
            </a:r>
            <a:r>
              <a:rPr lang="en-US" altLang="zh-CN" sz="2200" b="0" dirty="0" smtClean="0">
                <a:latin typeface="微软雅黑" charset="0"/>
                <a:ea typeface="微软雅黑" charset="0"/>
                <a:cs typeface="微软雅黑" charset="0"/>
              </a:rPr>
              <a:t>b</a:t>
            </a:r>
            <a:r>
              <a:rPr lang="zh-CN" altLang="en-US" sz="2200" b="0" dirty="0" smtClean="0">
                <a:latin typeface="微软雅黑" charset="0"/>
                <a:ea typeface="微软雅黑" charset="0"/>
                <a:cs typeface="微软雅黑" charset="0"/>
              </a:rPr>
              <a:t>的余数记为</a:t>
            </a:r>
            <a:r>
              <a:rPr lang="en-US" altLang="zh-CN" sz="2200" b="0" dirty="0" smtClean="0">
                <a:latin typeface="微软雅黑" charset="0"/>
                <a:ea typeface="微软雅黑" charset="0"/>
                <a:cs typeface="微软雅黑" charset="0"/>
              </a:rPr>
              <a:t>r</a:t>
            </a:r>
            <a:r>
              <a:rPr lang="zh-CN" altLang="en-US" sz="2200" b="0" dirty="0" smtClean="0">
                <a:latin typeface="微软雅黑" charset="0"/>
                <a:ea typeface="微软雅黑" charset="0"/>
                <a:cs typeface="微软雅黑" charset="0"/>
              </a:rPr>
              <a:t>，让</a:t>
            </a:r>
            <a:r>
              <a:rPr lang="en-US" altLang="zh-CN" sz="2200" b="0" dirty="0" smtClean="0">
                <a:latin typeface="微软雅黑" charset="0"/>
                <a:ea typeface="微软雅黑" charset="0"/>
                <a:cs typeface="微软雅黑" charset="0"/>
              </a:rPr>
              <a:t>a=b</a:t>
            </a:r>
            <a:r>
              <a:rPr lang="zh-CN" altLang="en-US" sz="2200" b="0" dirty="0" smtClean="0">
                <a:latin typeface="微软雅黑" charset="0"/>
                <a:ea typeface="微软雅黑" charset="0"/>
                <a:cs typeface="微软雅黑" charset="0"/>
              </a:rPr>
              <a:t>，</a:t>
            </a:r>
            <a:r>
              <a:rPr lang="en-US" altLang="zh-CN" sz="2200" b="0" dirty="0" smtClean="0">
                <a:latin typeface="微软雅黑" charset="0"/>
                <a:ea typeface="微软雅黑" charset="0"/>
                <a:cs typeface="微软雅黑" charset="0"/>
              </a:rPr>
              <a:t>b=r</a:t>
            </a:r>
          </a:p>
          <a:p>
            <a:pPr marL="1485900" lvl="3" indent="-457200">
              <a:lnSpc>
                <a:spcPct val="120000"/>
              </a:lnSpc>
              <a:buFont typeface="+mj-ea"/>
              <a:buAutoNum type="circleNumDbPlain"/>
            </a:pPr>
            <a:r>
              <a:rPr lang="zh-CN" altLang="en-US" sz="2200" b="0" dirty="0" smtClean="0">
                <a:latin typeface="微软雅黑" charset="0"/>
                <a:ea typeface="微软雅黑" charset="0"/>
                <a:cs typeface="微软雅黑" charset="0"/>
              </a:rPr>
              <a:t>回到步①</a:t>
            </a:r>
            <a:endParaRPr lang="en-US" altLang="zh-CN" sz="2800" b="0" dirty="0">
              <a:latin typeface="微软雅黑" charset="0"/>
              <a:ea typeface="微软雅黑" charset="0"/>
              <a:cs typeface="微软雅黑" charset="0"/>
            </a:endParaRPr>
          </a:p>
        </p:txBody>
      </p:sp>
      <p:sp>
        <p:nvSpPr>
          <p:cNvPr id="3" name="Rectangle 3"/>
          <p:cNvSpPr>
            <a:spLocks noChangeArrowheads="1"/>
          </p:cNvSpPr>
          <p:nvPr/>
        </p:nvSpPr>
        <p:spPr bwMode="auto">
          <a:xfrm>
            <a:off x="4211960" y="1700808"/>
            <a:ext cx="4752528" cy="4336454"/>
          </a:xfrm>
          <a:prstGeom prst="rect">
            <a:avLst/>
          </a:prstGeom>
          <a:solidFill>
            <a:schemeClr val="bg1"/>
          </a:solidFill>
          <a:ln w="38100">
            <a:solidFill>
              <a:srgbClr val="FF0000"/>
            </a:solidFill>
          </a:ln>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marL="0" indent="0">
              <a:lnSpc>
                <a:spcPct val="120000"/>
              </a:lnSpc>
              <a:spcBef>
                <a:spcPct val="20000"/>
              </a:spcBef>
              <a:buNone/>
            </a:pPr>
            <a:r>
              <a:rPr lang="zh-CN" altLang="en-US" sz="2400" dirty="0" smtClean="0">
                <a:latin typeface="微软雅黑" charset="0"/>
                <a:ea typeface="微软雅黑" charset="0"/>
                <a:cs typeface="微软雅黑" charset="0"/>
              </a:rPr>
              <a:t>枚举法：枚举</a:t>
            </a:r>
            <a:r>
              <a:rPr lang="en-US" altLang="zh-CN" sz="2400" dirty="0" smtClean="0">
                <a:latin typeface="微软雅黑" charset="0"/>
                <a:ea typeface="微软雅黑" charset="0"/>
                <a:cs typeface="微软雅黑" charset="0"/>
              </a:rPr>
              <a:t>1,2</a:t>
            </a:r>
            <a:r>
              <a:rPr lang="zh-CN" altLang="en-US" sz="2400" dirty="0" smtClean="0">
                <a:latin typeface="微软雅黑" charset="0"/>
                <a:ea typeface="微软雅黑" charset="0"/>
                <a:cs typeface="微软雅黑" charset="0"/>
              </a:rPr>
              <a:t>，</a:t>
            </a:r>
            <a:r>
              <a:rPr lang="en-US" altLang="zh-CN" sz="2400" dirty="0" smtClean="0">
                <a:latin typeface="微软雅黑" charset="0"/>
                <a:ea typeface="微软雅黑" charset="0"/>
                <a:cs typeface="微软雅黑" charset="0"/>
              </a:rPr>
              <a:t>…,12</a:t>
            </a:r>
          </a:p>
          <a:p>
            <a:pPr marL="0" indent="0">
              <a:lnSpc>
                <a:spcPct val="120000"/>
              </a:lnSpc>
              <a:spcBef>
                <a:spcPct val="20000"/>
              </a:spcBef>
              <a:buNone/>
            </a:pPr>
            <a:r>
              <a:rPr lang="zh-CN" altLang="en-US" sz="2400" dirty="0" smtClean="0">
                <a:latin typeface="微软雅黑" charset="0"/>
                <a:ea typeface="微软雅黑" charset="0"/>
                <a:cs typeface="微软雅黑" charset="0"/>
              </a:rPr>
              <a:t>辗转相除法：</a:t>
            </a:r>
            <a:endParaRPr lang="en-US" altLang="zh-CN" sz="2400" dirty="0" smtClean="0">
              <a:latin typeface="微软雅黑" charset="0"/>
              <a:ea typeface="微软雅黑" charset="0"/>
              <a:cs typeface="微软雅黑" charset="0"/>
            </a:endParaRPr>
          </a:p>
          <a:p>
            <a:pPr marL="0" indent="0">
              <a:lnSpc>
                <a:spcPct val="120000"/>
              </a:lnSpc>
              <a:spcBef>
                <a:spcPct val="20000"/>
              </a:spcBef>
              <a:buNone/>
            </a:pPr>
            <a:r>
              <a:rPr lang="en-US" altLang="zh-CN" sz="2400" dirty="0" smtClean="0">
                <a:latin typeface="微软雅黑" charset="0"/>
                <a:ea typeface="微软雅黑" charset="0"/>
                <a:cs typeface="微软雅黑" charset="0"/>
              </a:rPr>
              <a:t>	a	b	r</a:t>
            </a:r>
          </a:p>
          <a:p>
            <a:pPr marL="0" indent="0">
              <a:lnSpc>
                <a:spcPct val="120000"/>
              </a:lnSpc>
              <a:spcBef>
                <a:spcPct val="20000"/>
              </a:spcBef>
              <a:buNone/>
            </a:pPr>
            <a:r>
              <a:rPr lang="en-US" altLang="zh-CN" sz="2400" dirty="0" smtClean="0">
                <a:latin typeface="微软雅黑" charset="0"/>
                <a:ea typeface="微软雅黑" charset="0"/>
                <a:cs typeface="微软雅黑" charset="0"/>
              </a:rPr>
              <a:t>	12	18	12</a:t>
            </a:r>
          </a:p>
          <a:p>
            <a:pPr marL="0" indent="0">
              <a:lnSpc>
                <a:spcPct val="120000"/>
              </a:lnSpc>
              <a:spcBef>
                <a:spcPct val="20000"/>
              </a:spcBef>
              <a:buNone/>
            </a:pPr>
            <a:r>
              <a:rPr lang="en-US" altLang="zh-CN" sz="2400" dirty="0" smtClean="0">
                <a:latin typeface="微软雅黑" charset="0"/>
                <a:ea typeface="微软雅黑" charset="0"/>
                <a:cs typeface="微软雅黑" charset="0"/>
              </a:rPr>
              <a:t>	18	12	6</a:t>
            </a:r>
          </a:p>
          <a:p>
            <a:pPr marL="0" indent="0">
              <a:lnSpc>
                <a:spcPct val="120000"/>
              </a:lnSpc>
              <a:spcBef>
                <a:spcPct val="20000"/>
              </a:spcBef>
              <a:buNone/>
            </a:pPr>
            <a:r>
              <a:rPr lang="en-US" altLang="zh-CN" sz="2400" dirty="0" smtClean="0">
                <a:latin typeface="微软雅黑" charset="0"/>
                <a:ea typeface="微软雅黑" charset="0"/>
                <a:cs typeface="微软雅黑" charset="0"/>
              </a:rPr>
              <a:t>	12</a:t>
            </a:r>
            <a:r>
              <a:rPr lang="en-US" altLang="zh-CN" sz="2400" dirty="0">
                <a:latin typeface="微软雅黑" charset="0"/>
                <a:ea typeface="微软雅黑" charset="0"/>
                <a:cs typeface="微软雅黑" charset="0"/>
              </a:rPr>
              <a:t>	</a:t>
            </a:r>
            <a:r>
              <a:rPr lang="en-US" altLang="zh-CN" sz="2400" dirty="0" smtClean="0">
                <a:latin typeface="微软雅黑" charset="0"/>
                <a:ea typeface="微软雅黑" charset="0"/>
                <a:cs typeface="微软雅黑" charset="0"/>
              </a:rPr>
              <a:t>6	0</a:t>
            </a:r>
            <a:endParaRPr lang="en-US" altLang="zh-CN" sz="2400" dirty="0">
              <a:latin typeface="微软雅黑" charset="0"/>
              <a:ea typeface="微软雅黑" charset="0"/>
              <a:cs typeface="微软雅黑" charset="0"/>
            </a:endParaRPr>
          </a:p>
          <a:p>
            <a:pPr marL="0" indent="0">
              <a:lnSpc>
                <a:spcPct val="120000"/>
              </a:lnSpc>
              <a:spcBef>
                <a:spcPct val="20000"/>
              </a:spcBef>
              <a:buNone/>
            </a:pPr>
            <a:r>
              <a:rPr lang="en-US" altLang="zh-CN" sz="2400" dirty="0" smtClean="0">
                <a:latin typeface="微软雅黑" charset="0"/>
                <a:ea typeface="微软雅黑" charset="0"/>
                <a:cs typeface="微软雅黑" charset="0"/>
              </a:rPr>
              <a:t>	6	0</a:t>
            </a:r>
            <a:endParaRPr lang="en-US" altLang="zh-CN" sz="2400" dirty="0">
              <a:latin typeface="微软雅黑" charset="0"/>
              <a:ea typeface="微软雅黑" charset="0"/>
              <a:cs typeface="微软雅黑" charset="0"/>
            </a:endParaRPr>
          </a:p>
          <a:p>
            <a:pPr marL="0" indent="0">
              <a:lnSpc>
                <a:spcPct val="120000"/>
              </a:lnSpc>
              <a:spcBef>
                <a:spcPct val="20000"/>
              </a:spcBef>
              <a:buNone/>
            </a:pPr>
            <a:endParaRPr lang="en-US" altLang="zh-CN" sz="2400" dirty="0" smtClean="0">
              <a:latin typeface="微软雅黑" charset="0"/>
              <a:ea typeface="微软雅黑" charset="0"/>
              <a:cs typeface="微软雅黑" charset="0"/>
            </a:endParaRPr>
          </a:p>
          <a:p>
            <a:pPr marL="0" indent="0">
              <a:lnSpc>
                <a:spcPct val="120000"/>
              </a:lnSpc>
              <a:spcBef>
                <a:spcPct val="20000"/>
              </a:spcBef>
              <a:buNone/>
            </a:pPr>
            <a:endParaRPr lang="en-US" altLang="zh-CN" sz="2400" dirty="0">
              <a:latin typeface="微软雅黑" charset="0"/>
              <a:ea typeface="微软雅黑" charset="0"/>
              <a:cs typeface="微软雅黑"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530860" y="879475"/>
            <a:ext cx="8433435" cy="515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None/>
            </a:pPr>
            <a:r>
              <a:rPr lang="zh-CN" altLang="en-US" sz="2800" b="0" dirty="0" smtClean="0">
                <a:latin typeface="微软雅黑" charset="0"/>
                <a:ea typeface="微软雅黑" charset="0"/>
                <a:cs typeface="微软雅黑" charset="0"/>
              </a:rPr>
              <a:t>【思考题】</a:t>
            </a:r>
            <a:endParaRPr lang="en-US" altLang="zh-CN" sz="2800" b="0" dirty="0" smtClean="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b="0" dirty="0" smtClean="0">
                <a:latin typeface="微软雅黑" charset="0"/>
                <a:ea typeface="微软雅黑" charset="0"/>
                <a:cs typeface="微软雅黑" charset="0"/>
              </a:rPr>
              <a:t>2</a:t>
            </a:r>
            <a:r>
              <a:rPr lang="zh-CN" altLang="en-US" sz="2800" b="0" dirty="0" smtClean="0">
                <a:latin typeface="微软雅黑" charset="0"/>
                <a:ea typeface="微软雅黑" charset="0"/>
                <a:cs typeface="微软雅黑" charset="0"/>
              </a:rPr>
              <a:t>、</a:t>
            </a:r>
            <a:r>
              <a:rPr lang="en-US" altLang="zh-CN" sz="2800" b="0" dirty="0" smtClean="0">
                <a:latin typeface="微软雅黑" charset="0"/>
                <a:ea typeface="微软雅黑" charset="0"/>
                <a:cs typeface="微软雅黑" charset="0"/>
              </a:rPr>
              <a:t> </a:t>
            </a:r>
            <a:r>
              <a:rPr lang="zh-CN" altLang="en-US" sz="2800" b="0" dirty="0" smtClean="0">
                <a:latin typeface="微软雅黑" charset="0"/>
                <a:ea typeface="微软雅黑" charset="0"/>
                <a:cs typeface="微软雅黑" charset="0"/>
                <a:hlinkClick r:id="rId2" action="ppaction://hlinkfile"/>
              </a:rPr>
              <a:t>整数的分解</a:t>
            </a:r>
            <a:endParaRPr lang="en-US" altLang="zh-CN" sz="2800" b="0" dirty="0" smtClean="0">
              <a:latin typeface="微软雅黑" charset="0"/>
              <a:ea typeface="微软雅黑" charset="0"/>
              <a:cs typeface="微软雅黑" charset="0"/>
            </a:endParaRPr>
          </a:p>
          <a:p>
            <a:pPr>
              <a:lnSpc>
                <a:spcPct val="120000"/>
              </a:lnSpc>
              <a:buFont typeface="Wingdings" panose="05000000000000000000" pitchFamily="2" charset="2"/>
              <a:buNone/>
            </a:pPr>
            <a:r>
              <a:rPr lang="en-US" altLang="zh-CN" sz="2800" b="0" dirty="0" smtClean="0">
                <a:latin typeface="微软雅黑" charset="0"/>
                <a:ea typeface="微软雅黑" charset="0"/>
                <a:cs typeface="微软雅黑" charset="0"/>
              </a:rPr>
              <a:t>		</a:t>
            </a:r>
            <a:r>
              <a:rPr lang="zh-CN" altLang="en-US" sz="2800" b="0" dirty="0" smtClean="0">
                <a:latin typeface="微软雅黑" charset="0"/>
                <a:ea typeface="微软雅黑" charset="0"/>
                <a:cs typeface="微软雅黑" charset="0"/>
              </a:rPr>
              <a:t>输入一个正整数</a:t>
            </a:r>
            <a:r>
              <a:rPr lang="en-US" altLang="zh-CN" sz="2800" b="0" dirty="0" smtClean="0">
                <a:latin typeface="微软雅黑" charset="0"/>
                <a:ea typeface="微软雅黑" charset="0"/>
                <a:cs typeface="微软雅黑" charset="0"/>
              </a:rPr>
              <a:t>a</a:t>
            </a:r>
            <a:r>
              <a:rPr lang="zh-CN" altLang="en-US" sz="2800" b="0" dirty="0" smtClean="0">
                <a:latin typeface="微软雅黑" charset="0"/>
                <a:ea typeface="微软雅黑" charset="0"/>
                <a:cs typeface="微软雅黑" charset="0"/>
              </a:rPr>
              <a:t>，正序输出每位数</a:t>
            </a:r>
            <a:endParaRPr lang="en-US" altLang="zh-CN" sz="2800" b="0" dirty="0" smtClean="0">
              <a:latin typeface="微软雅黑" charset="0"/>
              <a:ea typeface="微软雅黑" charset="0"/>
              <a:cs typeface="微软雅黑" charset="0"/>
            </a:endParaRPr>
          </a:p>
          <a:p>
            <a:pPr lvl="2">
              <a:lnSpc>
                <a:spcPct val="120000"/>
              </a:lnSpc>
            </a:pPr>
            <a:r>
              <a:rPr lang="en-US" altLang="zh-CN" sz="2400" b="0" dirty="0" smtClean="0">
                <a:latin typeface="微软雅黑" charset="0"/>
                <a:ea typeface="微软雅黑" charset="0"/>
                <a:cs typeface="微软雅黑" charset="0"/>
              </a:rPr>
              <a:t> </a:t>
            </a:r>
            <a:r>
              <a:rPr lang="zh-CN" altLang="en-US" sz="2400" b="0" dirty="0" smtClean="0">
                <a:latin typeface="微软雅黑" charset="0"/>
                <a:ea typeface="微软雅黑" charset="0"/>
                <a:cs typeface="微软雅黑" charset="0"/>
              </a:rPr>
              <a:t>输入：</a:t>
            </a:r>
            <a:r>
              <a:rPr lang="en-US" altLang="zh-CN" sz="2400" b="0" dirty="0" smtClean="0">
                <a:latin typeface="微软雅黑" charset="0"/>
                <a:ea typeface="微软雅黑" charset="0"/>
                <a:cs typeface="微软雅黑" charset="0"/>
              </a:rPr>
              <a:t>12345</a:t>
            </a:r>
            <a:r>
              <a:rPr lang="zh-CN" altLang="en-US" sz="2400" b="0" dirty="0" smtClean="0">
                <a:latin typeface="微软雅黑" charset="0"/>
                <a:ea typeface="微软雅黑" charset="0"/>
                <a:cs typeface="微软雅黑" charset="0"/>
              </a:rPr>
              <a:t>；输出：</a:t>
            </a:r>
            <a:r>
              <a:rPr lang="en-US" altLang="zh-CN" sz="2400" b="0" dirty="0" smtClean="0">
                <a:latin typeface="微软雅黑" charset="0"/>
                <a:ea typeface="微软雅黑" charset="0"/>
                <a:cs typeface="微软雅黑" charset="0"/>
              </a:rPr>
              <a:t>1 2 3 4 5</a:t>
            </a:r>
          </a:p>
          <a:p>
            <a:pPr lvl="2">
              <a:lnSpc>
                <a:spcPct val="120000"/>
              </a:lnSpc>
            </a:pPr>
            <a:r>
              <a:rPr lang="en-US" altLang="zh-CN" sz="2400" b="0" dirty="0">
                <a:latin typeface="微软雅黑" charset="0"/>
                <a:ea typeface="微软雅黑" charset="0"/>
                <a:cs typeface="微软雅黑" charset="0"/>
              </a:rPr>
              <a:t> </a:t>
            </a:r>
            <a:r>
              <a:rPr lang="zh-CN" altLang="en-US" sz="2400" b="0" dirty="0" smtClean="0">
                <a:latin typeface="微软雅黑" charset="0"/>
                <a:ea typeface="微软雅黑" charset="0"/>
                <a:cs typeface="微软雅黑" charset="0"/>
              </a:rPr>
              <a:t>两个循环：（考虑是否可以逆序再逆序？）</a:t>
            </a:r>
            <a:endParaRPr lang="en-US" altLang="zh-CN" sz="2400" b="0" dirty="0">
              <a:latin typeface="微软雅黑" charset="0"/>
              <a:ea typeface="微软雅黑" charset="0"/>
              <a:cs typeface="微软雅黑" charset="0"/>
            </a:endParaRPr>
          </a:p>
          <a:p>
            <a:pPr marL="1485900" lvl="3" indent="-457200">
              <a:lnSpc>
                <a:spcPct val="120000"/>
              </a:lnSpc>
              <a:buFont typeface="+mj-ea"/>
              <a:buAutoNum type="circleNumDbPlain"/>
            </a:pPr>
            <a:r>
              <a:rPr lang="zh-CN" altLang="en-US" sz="2200" b="0" dirty="0">
                <a:latin typeface="微软雅黑" charset="0"/>
                <a:ea typeface="微软雅黑" charset="0"/>
                <a:cs typeface="微软雅黑" charset="0"/>
              </a:rPr>
              <a:t>循环</a:t>
            </a:r>
            <a:r>
              <a:rPr lang="zh-CN" altLang="en-US" sz="2200" b="0" dirty="0" smtClean="0">
                <a:latin typeface="微软雅黑" charset="0"/>
                <a:ea typeface="微软雅黑" charset="0"/>
                <a:cs typeface="微软雅黑" charset="0"/>
              </a:rPr>
              <a:t>一求得最高位的权值</a:t>
            </a:r>
            <a:endParaRPr lang="en-US" altLang="zh-CN" sz="2200" b="0" dirty="0">
              <a:latin typeface="微软雅黑" charset="0"/>
              <a:ea typeface="微软雅黑" charset="0"/>
              <a:cs typeface="微软雅黑" charset="0"/>
            </a:endParaRPr>
          </a:p>
          <a:p>
            <a:pPr marL="1485900" lvl="3" indent="-457200">
              <a:lnSpc>
                <a:spcPct val="120000"/>
              </a:lnSpc>
              <a:buFont typeface="+mj-ea"/>
              <a:buAutoNum type="circleNumDbPlain"/>
            </a:pPr>
            <a:r>
              <a:rPr lang="zh-CN" altLang="en-US" sz="2200" b="0" dirty="0" smtClean="0">
                <a:latin typeface="微软雅黑" charset="0"/>
                <a:ea typeface="微软雅黑" charset="0"/>
                <a:cs typeface="微软雅黑" charset="0"/>
              </a:rPr>
              <a:t>循环二顺序求得各位并输出</a:t>
            </a:r>
            <a:endParaRPr lang="en-US" altLang="zh-CN" sz="2800" b="0" dirty="0">
              <a:latin typeface="微软雅黑" charset="0"/>
              <a:ea typeface="微软雅黑" charset="0"/>
              <a:cs typeface="微软雅黑" charset="0"/>
            </a:endParaRPr>
          </a:p>
          <a:p>
            <a:pPr lvl="2">
              <a:lnSpc>
                <a:spcPct val="120000"/>
              </a:lnSpc>
            </a:pPr>
            <a:r>
              <a:rPr lang="en-US" altLang="zh-CN" sz="2400" b="0" dirty="0" smtClean="0">
                <a:latin typeface="微软雅黑" charset="0"/>
                <a:ea typeface="微软雅黑" charset="0"/>
                <a:cs typeface="微软雅黑" charset="0"/>
              </a:rPr>
              <a:t> </a:t>
            </a:r>
            <a:r>
              <a:rPr lang="zh-CN" altLang="en-US" sz="2400" b="0" dirty="0" smtClean="0">
                <a:latin typeface="微软雅黑" charset="0"/>
                <a:ea typeface="微软雅黑" charset="0"/>
                <a:cs typeface="微软雅黑" charset="0"/>
              </a:rPr>
              <a:t>借助数组，逆序求得每位数，反向输出</a:t>
            </a:r>
            <a:endParaRPr lang="en-US" altLang="zh-CN" sz="2800" b="0" dirty="0">
              <a:latin typeface="微软雅黑" charset="0"/>
              <a:ea typeface="微软雅黑" charset="0"/>
              <a:cs typeface="微软雅黑" charset="0"/>
            </a:endParaRPr>
          </a:p>
        </p:txBody>
      </p:sp>
      <p:sp>
        <p:nvSpPr>
          <p:cNvPr id="3" name="Rectangle 3"/>
          <p:cNvSpPr>
            <a:spLocks noChangeArrowheads="1"/>
          </p:cNvSpPr>
          <p:nvPr/>
        </p:nvSpPr>
        <p:spPr bwMode="auto">
          <a:xfrm>
            <a:off x="4977130" y="548640"/>
            <a:ext cx="3987165" cy="5488305"/>
          </a:xfrm>
          <a:prstGeom prst="rect">
            <a:avLst/>
          </a:prstGeom>
          <a:solidFill>
            <a:schemeClr val="bg1"/>
          </a:solidFill>
          <a:ln w="38100">
            <a:solidFill>
              <a:srgbClr val="FF0000"/>
            </a:solidFill>
          </a:ln>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marL="0" indent="0">
              <a:lnSpc>
                <a:spcPct val="120000"/>
              </a:lnSpc>
              <a:spcBef>
                <a:spcPct val="20000"/>
              </a:spcBef>
              <a:buNone/>
            </a:pPr>
            <a:r>
              <a:rPr lang="en-US" altLang="zh-CN" sz="2400" dirty="0" smtClean="0">
                <a:latin typeface="微软雅黑" charset="0"/>
                <a:ea typeface="微软雅黑" charset="0"/>
              </a:rPr>
              <a:t>12345/10000=&gt;1</a:t>
            </a:r>
          </a:p>
          <a:p>
            <a:pPr marL="0" indent="0">
              <a:lnSpc>
                <a:spcPct val="120000"/>
              </a:lnSpc>
              <a:spcBef>
                <a:spcPct val="20000"/>
              </a:spcBef>
              <a:buNone/>
            </a:pPr>
            <a:r>
              <a:rPr lang="en-US" altLang="zh-CN" sz="2400" dirty="0" smtClean="0">
                <a:latin typeface="微软雅黑" charset="0"/>
                <a:ea typeface="微软雅黑" charset="0"/>
              </a:rPr>
              <a:t>12345%10000=&gt;2345</a:t>
            </a:r>
          </a:p>
          <a:p>
            <a:pPr marL="0" indent="0">
              <a:lnSpc>
                <a:spcPct val="120000"/>
              </a:lnSpc>
              <a:spcBef>
                <a:spcPct val="20000"/>
              </a:spcBef>
              <a:buNone/>
            </a:pPr>
            <a:r>
              <a:rPr lang="en-US" altLang="zh-CN" sz="2400" dirty="0" smtClean="0">
                <a:latin typeface="微软雅黑" charset="0"/>
                <a:ea typeface="微软雅黑" charset="0"/>
              </a:rPr>
              <a:t>2345/1000=&gt;2</a:t>
            </a:r>
          </a:p>
          <a:p>
            <a:pPr marL="0" indent="0">
              <a:lnSpc>
                <a:spcPct val="120000"/>
              </a:lnSpc>
              <a:spcBef>
                <a:spcPct val="20000"/>
              </a:spcBef>
              <a:buNone/>
            </a:pPr>
            <a:r>
              <a:rPr lang="en-US" altLang="zh-CN" sz="2400" dirty="0" smtClean="0">
                <a:latin typeface="微软雅黑" charset="0"/>
                <a:ea typeface="微软雅黑" charset="0"/>
              </a:rPr>
              <a:t>2345%1000=&gt;345</a:t>
            </a:r>
          </a:p>
          <a:p>
            <a:pPr marL="0" indent="0">
              <a:lnSpc>
                <a:spcPct val="120000"/>
              </a:lnSpc>
              <a:spcBef>
                <a:spcPct val="20000"/>
              </a:spcBef>
              <a:buNone/>
            </a:pPr>
            <a:r>
              <a:rPr lang="en-US" altLang="zh-CN" sz="2400" dirty="0" smtClean="0">
                <a:latin typeface="微软雅黑" charset="0"/>
                <a:ea typeface="微软雅黑" charset="0"/>
              </a:rPr>
              <a:t>345/100=&gt;3</a:t>
            </a:r>
          </a:p>
          <a:p>
            <a:pPr marL="0" indent="0">
              <a:lnSpc>
                <a:spcPct val="120000"/>
              </a:lnSpc>
              <a:spcBef>
                <a:spcPct val="20000"/>
              </a:spcBef>
              <a:buNone/>
            </a:pPr>
            <a:r>
              <a:rPr lang="en-US" altLang="zh-CN" sz="2400" dirty="0" smtClean="0">
                <a:latin typeface="微软雅黑" charset="0"/>
                <a:ea typeface="微软雅黑" charset="0"/>
              </a:rPr>
              <a:t>345%100=&gt;45</a:t>
            </a:r>
          </a:p>
          <a:p>
            <a:pPr marL="0" indent="0">
              <a:lnSpc>
                <a:spcPct val="120000"/>
              </a:lnSpc>
              <a:spcBef>
                <a:spcPct val="20000"/>
              </a:spcBef>
              <a:buNone/>
            </a:pPr>
            <a:r>
              <a:rPr lang="en-US" altLang="zh-CN" sz="2400" dirty="0" smtClean="0">
                <a:latin typeface="微软雅黑" charset="0"/>
                <a:ea typeface="微软雅黑" charset="0"/>
              </a:rPr>
              <a:t>45/10=&gt;4</a:t>
            </a:r>
          </a:p>
          <a:p>
            <a:pPr marL="0" indent="0">
              <a:lnSpc>
                <a:spcPct val="120000"/>
              </a:lnSpc>
              <a:spcBef>
                <a:spcPct val="20000"/>
              </a:spcBef>
              <a:buNone/>
            </a:pPr>
            <a:r>
              <a:rPr lang="en-US" altLang="zh-CN" sz="2400" dirty="0" smtClean="0">
                <a:latin typeface="微软雅黑" charset="0"/>
                <a:ea typeface="微软雅黑" charset="0"/>
              </a:rPr>
              <a:t>45%10=&gt;5</a:t>
            </a:r>
          </a:p>
          <a:p>
            <a:pPr marL="0" indent="0">
              <a:lnSpc>
                <a:spcPct val="120000"/>
              </a:lnSpc>
              <a:spcBef>
                <a:spcPct val="20000"/>
              </a:spcBef>
              <a:buNone/>
            </a:pPr>
            <a:r>
              <a:rPr lang="en-US" altLang="zh-CN" sz="2400" dirty="0" smtClean="0">
                <a:latin typeface="微软雅黑" charset="0"/>
                <a:ea typeface="微软雅黑" charset="0"/>
              </a:rPr>
              <a:t>5/1=?5</a:t>
            </a:r>
          </a:p>
          <a:p>
            <a:pPr marL="0" indent="0">
              <a:lnSpc>
                <a:spcPct val="120000"/>
              </a:lnSpc>
              <a:spcBef>
                <a:spcPct val="20000"/>
              </a:spcBef>
              <a:buNone/>
            </a:pPr>
            <a:r>
              <a:rPr lang="en-US" altLang="zh-CN" sz="2400" dirty="0" smtClean="0">
                <a:latin typeface="微软雅黑" charset="0"/>
                <a:ea typeface="微软雅黑" charset="0"/>
              </a:rPr>
              <a:t>5%1=&gt;0</a:t>
            </a:r>
            <a:endParaRPr lang="en-US" altLang="zh-CN" sz="2400" dirty="0">
              <a:latin typeface="微软雅黑" charset="0"/>
              <a:ea typeface="微软雅黑"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p:cNvSpPr>
          <p:nvPr>
            <p:ph type="title"/>
          </p:nvPr>
        </p:nvSpPr>
        <p:spPr>
          <a:xfrm>
            <a:off x="3617913" y="60325"/>
            <a:ext cx="2362200" cy="701675"/>
          </a:xfrm>
        </p:spPr>
        <p:txBody>
          <a:bodyPr vert="horz" wrap="square" lIns="91440" tIns="45720" rIns="91440" bIns="45720" anchor="b"/>
          <a:lstStyle/>
          <a:p>
            <a:pPr eaLnBrk="1" hangingPunct="1"/>
            <a:r>
              <a:rPr lang="zh-CN" altLang="zh-CN" sz="3600" dirty="0"/>
              <a:t>习题</a:t>
            </a:r>
          </a:p>
        </p:txBody>
      </p:sp>
      <p:sp>
        <p:nvSpPr>
          <p:cNvPr id="150530" name="Rectangle 3"/>
          <p:cNvSpPr>
            <a:spLocks noGrp="1"/>
          </p:cNvSpPr>
          <p:nvPr>
            <p:ph idx="1"/>
          </p:nvPr>
        </p:nvSpPr>
        <p:spPr>
          <a:xfrm>
            <a:off x="325438" y="1257300"/>
            <a:ext cx="8612187" cy="4114800"/>
          </a:xfrm>
        </p:spPr>
        <p:txBody>
          <a:bodyPr vert="horz" wrap="square" lIns="91440" tIns="45720" rIns="91440" bIns="45720" anchor="t"/>
          <a:lstStyle/>
          <a:p>
            <a:pPr marL="609600" indent="-609600" eaLnBrk="1" hangingPunct="1">
              <a:lnSpc>
                <a:spcPct val="110000"/>
              </a:lnSpc>
              <a:buNone/>
            </a:pPr>
            <a:r>
              <a:rPr lang="zh-CN" altLang="zh-CN" sz="2800" dirty="0">
                <a:solidFill>
                  <a:schemeClr val="tx1"/>
                </a:solidFill>
                <a:latin typeface="Times New Roman" panose="02020503050405090304" charset="0"/>
              </a:rPr>
              <a:t>  </a:t>
            </a:r>
            <a:r>
              <a:rPr lang="en-US" altLang="zh-CN" sz="2800" dirty="0">
                <a:solidFill>
                  <a:schemeClr val="tx1"/>
                </a:solidFill>
                <a:latin typeface="Times New Roman" panose="02020503050405090304" charset="0"/>
              </a:rPr>
              <a:t>1</a:t>
            </a:r>
            <a:r>
              <a:rPr lang="zh-CN" altLang="zh-CN" sz="2800" dirty="0">
                <a:solidFill>
                  <a:schemeClr val="tx1"/>
                </a:solidFill>
                <a:latin typeface="Times New Roman" panose="02020503050405090304" charset="0"/>
              </a:rPr>
              <a:t>.</a:t>
            </a:r>
            <a:r>
              <a:rPr lang="zh-CN" altLang="zh-CN" sz="2800" dirty="0">
                <a:solidFill>
                  <a:schemeClr val="tx1"/>
                </a:solidFill>
              </a:rPr>
              <a:t> 若有</a:t>
            </a:r>
            <a:r>
              <a:rPr lang="zh-CN" altLang="zh-CN" sz="2800" dirty="0">
                <a:solidFill>
                  <a:schemeClr val="tx1"/>
                </a:solidFill>
                <a:latin typeface="Arial" panose="020B0604020202090204" pitchFamily="34" charset="0"/>
              </a:rPr>
              <a:t>int</a:t>
            </a:r>
            <a:r>
              <a:rPr lang="zh-CN" altLang="zh-CN" sz="2800" dirty="0">
                <a:solidFill>
                  <a:schemeClr val="tx1"/>
                </a:solidFill>
              </a:rPr>
              <a:t> x</a:t>
            </a:r>
            <a:r>
              <a:rPr lang="zh-CN" altLang="zh-CN" sz="2800" dirty="0">
                <a:solidFill>
                  <a:schemeClr val="tx1"/>
                </a:solidFill>
                <a:latin typeface="Times New Roman" panose="02020503050405090304" charset="0"/>
              </a:rPr>
              <a:t>,</a:t>
            </a:r>
            <a:r>
              <a:rPr lang="zh-CN" altLang="zh-CN" sz="2800" dirty="0">
                <a:solidFill>
                  <a:schemeClr val="tx1"/>
                </a:solidFill>
              </a:rPr>
              <a:t> y</a:t>
            </a:r>
            <a:r>
              <a:rPr lang="zh-CN" altLang="zh-CN" sz="2800" dirty="0">
                <a:solidFill>
                  <a:schemeClr val="tx1"/>
                </a:solidFill>
                <a:latin typeface="Times New Roman" panose="02020503050405090304" charset="0"/>
              </a:rPr>
              <a:t> ;</a:t>
            </a:r>
            <a:r>
              <a:rPr lang="zh-CN" altLang="zh-CN" sz="2800" dirty="0">
                <a:solidFill>
                  <a:schemeClr val="tx1"/>
                </a:solidFill>
              </a:rPr>
              <a:t> 且x=</a:t>
            </a:r>
            <a:r>
              <a:rPr lang="zh-CN" altLang="zh-CN" sz="2800" dirty="0">
                <a:solidFill>
                  <a:schemeClr val="tx1"/>
                </a:solidFill>
                <a:latin typeface="Arial" panose="020B0604020202090204" pitchFamily="34" charset="0"/>
              </a:rPr>
              <a:t>20</a:t>
            </a:r>
            <a:r>
              <a:rPr lang="zh-CN" altLang="zh-CN" sz="2800" dirty="0">
                <a:solidFill>
                  <a:schemeClr val="tx1"/>
                </a:solidFill>
                <a:latin typeface="Times New Roman" panose="02020503050405090304" charset="0"/>
              </a:rPr>
              <a:t>,  </a:t>
            </a:r>
            <a:r>
              <a:rPr lang="zh-CN" altLang="zh-CN" sz="2800" dirty="0">
                <a:solidFill>
                  <a:schemeClr val="tx1"/>
                </a:solidFill>
              </a:rPr>
              <a:t>则以下关于</a:t>
            </a:r>
            <a:r>
              <a:rPr lang="zh-CN" altLang="zh-CN" sz="2800" dirty="0">
                <a:solidFill>
                  <a:schemeClr val="tx1"/>
                </a:solidFill>
                <a:latin typeface="Times New Roman" panose="02020503050405090304" charset="0"/>
              </a:rPr>
              <a:t>for </a:t>
            </a:r>
            <a:r>
              <a:rPr lang="zh-CN" altLang="zh-CN" sz="2800" dirty="0">
                <a:solidFill>
                  <a:schemeClr val="tx1"/>
                </a:solidFill>
              </a:rPr>
              <a:t>循环语句的正确判断为 </a:t>
            </a:r>
            <a:r>
              <a:rPr lang="zh-CN" altLang="zh-CN" sz="2800" u="sng" dirty="0">
                <a:solidFill>
                  <a:schemeClr val="tx1"/>
                </a:solidFill>
              </a:rPr>
              <a:t>      </a:t>
            </a:r>
            <a:r>
              <a:rPr lang="zh-CN" altLang="zh-CN" sz="2800" dirty="0">
                <a:solidFill>
                  <a:schemeClr val="tx1"/>
                </a:solidFill>
              </a:rPr>
              <a:t> 。</a:t>
            </a:r>
          </a:p>
          <a:p>
            <a:pPr marL="609600" indent="-609600" eaLnBrk="1" hangingPunct="1">
              <a:spcBef>
                <a:spcPct val="90000"/>
              </a:spcBef>
              <a:spcAft>
                <a:spcPct val="40000"/>
              </a:spcAft>
              <a:buNone/>
            </a:pPr>
            <a:r>
              <a:rPr lang="zh-CN" altLang="zh-CN" sz="2800" dirty="0">
                <a:solidFill>
                  <a:schemeClr val="tx1"/>
                </a:solidFill>
              </a:rPr>
              <a:t> </a:t>
            </a:r>
            <a:r>
              <a:rPr lang="zh-CN" altLang="zh-CN" sz="2800" b="1" dirty="0">
                <a:solidFill>
                  <a:schemeClr val="tx1"/>
                </a:solidFill>
              </a:rPr>
              <a:t>     </a:t>
            </a:r>
            <a:r>
              <a:rPr lang="zh-CN" altLang="zh-CN" sz="2800" b="1" dirty="0">
                <a:solidFill>
                  <a:schemeClr val="tx1"/>
                </a:solidFill>
                <a:latin typeface="Arial" panose="020B0604020202090204" pitchFamily="34" charset="0"/>
              </a:rPr>
              <a:t>for</a:t>
            </a:r>
            <a:r>
              <a:rPr lang="zh-CN" altLang="zh-CN" sz="2800" b="1" dirty="0">
                <a:solidFill>
                  <a:schemeClr val="tx1"/>
                </a:solidFill>
                <a:latin typeface="Times New Roman" panose="02020503050405090304" charset="0"/>
              </a:rPr>
              <a:t>(</a:t>
            </a:r>
            <a:r>
              <a:rPr lang="zh-CN" altLang="zh-CN" sz="2800" b="1" dirty="0">
                <a:solidFill>
                  <a:schemeClr val="tx1"/>
                </a:solidFill>
              </a:rPr>
              <a:t>y=</a:t>
            </a:r>
            <a:r>
              <a:rPr lang="zh-CN" altLang="zh-CN" sz="2800" b="1" dirty="0">
                <a:solidFill>
                  <a:schemeClr val="tx1"/>
                </a:solidFill>
                <a:latin typeface="Arial" panose="020B0604020202090204" pitchFamily="34" charset="0"/>
              </a:rPr>
              <a:t>20</a:t>
            </a:r>
            <a:r>
              <a:rPr lang="zh-CN" altLang="zh-CN" sz="2800" b="1" dirty="0">
                <a:solidFill>
                  <a:schemeClr val="tx1"/>
                </a:solidFill>
                <a:latin typeface="Times New Roman" panose="02020503050405090304" charset="0"/>
              </a:rPr>
              <a:t>;</a:t>
            </a:r>
            <a:r>
              <a:rPr lang="zh-CN" altLang="zh-CN" sz="2800" b="1" dirty="0">
                <a:solidFill>
                  <a:schemeClr val="tx1"/>
                </a:solidFill>
              </a:rPr>
              <a:t>  x</a:t>
            </a:r>
            <a:r>
              <a:rPr lang="zh-CN" altLang="zh-CN" sz="2800" b="1" dirty="0">
                <a:solidFill>
                  <a:schemeClr val="tx1"/>
                </a:solidFill>
                <a:latin typeface="Times New Roman" panose="02020503050405090304" charset="0"/>
              </a:rPr>
              <a:t>!</a:t>
            </a:r>
            <a:r>
              <a:rPr lang="zh-CN" altLang="zh-CN" sz="2800" b="1" dirty="0">
                <a:solidFill>
                  <a:schemeClr val="tx1"/>
                </a:solidFill>
              </a:rPr>
              <a:t>=y</a:t>
            </a:r>
            <a:r>
              <a:rPr lang="zh-CN" altLang="zh-CN" sz="2800" b="1" dirty="0">
                <a:solidFill>
                  <a:schemeClr val="tx1"/>
                </a:solidFill>
                <a:latin typeface="Times New Roman" panose="02020503050405090304" charset="0"/>
              </a:rPr>
              <a:t>;</a:t>
            </a:r>
            <a:r>
              <a:rPr lang="zh-CN" altLang="zh-CN" sz="2800" b="1" dirty="0">
                <a:solidFill>
                  <a:schemeClr val="tx1"/>
                </a:solidFill>
              </a:rPr>
              <a:t> ++x</a:t>
            </a:r>
            <a:r>
              <a:rPr lang="zh-CN" altLang="zh-CN" sz="2800" b="1" dirty="0">
                <a:solidFill>
                  <a:schemeClr val="tx1"/>
                </a:solidFill>
                <a:latin typeface="Times New Roman" panose="02020503050405090304" charset="0"/>
              </a:rPr>
              <a:t>, </a:t>
            </a:r>
            <a:r>
              <a:rPr lang="zh-CN" altLang="zh-CN" sz="2800" b="1" dirty="0">
                <a:solidFill>
                  <a:schemeClr val="tx1"/>
                </a:solidFill>
              </a:rPr>
              <a:t>y++</a:t>
            </a:r>
            <a:r>
              <a:rPr lang="zh-CN" altLang="zh-CN" sz="2800" b="1" dirty="0">
                <a:solidFill>
                  <a:schemeClr val="tx1"/>
                </a:solidFill>
                <a:latin typeface="Times New Roman" panose="02020503050405090304" charset="0"/>
              </a:rPr>
              <a:t>)</a:t>
            </a:r>
            <a:r>
              <a:rPr lang="zh-CN" altLang="zh-CN" sz="2800" b="1" dirty="0">
                <a:solidFill>
                  <a:schemeClr val="tx1"/>
                </a:solidFill>
              </a:rPr>
              <a:t> </a:t>
            </a:r>
            <a:r>
              <a:rPr lang="zh-CN" altLang="zh-CN" sz="2800" b="1" dirty="0">
                <a:solidFill>
                  <a:schemeClr val="tx1"/>
                </a:solidFill>
                <a:latin typeface="Arial" panose="020B0604020202090204" pitchFamily="34" charset="0"/>
              </a:rPr>
              <a:t>printf</a:t>
            </a:r>
            <a:r>
              <a:rPr lang="zh-CN" altLang="zh-CN" sz="2800" b="1" dirty="0">
                <a:solidFill>
                  <a:schemeClr val="tx1"/>
                </a:solidFill>
                <a:latin typeface="Times New Roman" panose="02020503050405090304" charset="0"/>
              </a:rPr>
              <a:t>("</a:t>
            </a:r>
            <a:r>
              <a:rPr lang="zh-CN" altLang="zh-CN" sz="2800" b="1" dirty="0">
                <a:solidFill>
                  <a:schemeClr val="tx1"/>
                </a:solidFill>
              </a:rPr>
              <a:t>----\n</a:t>
            </a:r>
            <a:r>
              <a:rPr lang="zh-CN" altLang="zh-CN" sz="2800" b="1" dirty="0">
                <a:solidFill>
                  <a:schemeClr val="tx1"/>
                </a:solidFill>
                <a:latin typeface="Times New Roman" panose="02020503050405090304" charset="0"/>
              </a:rPr>
              <a:t>");</a:t>
            </a:r>
          </a:p>
          <a:p>
            <a:pPr marL="609600" indent="-609600" eaLnBrk="1" hangingPunct="1">
              <a:spcBef>
                <a:spcPct val="60000"/>
              </a:spcBef>
              <a:buNone/>
            </a:pPr>
            <a:r>
              <a:rPr lang="zh-CN" altLang="zh-CN" sz="2800" dirty="0">
                <a:solidFill>
                  <a:schemeClr val="tx1"/>
                </a:solidFill>
              </a:rPr>
              <a:t>      </a:t>
            </a:r>
            <a:r>
              <a:rPr lang="zh-CN" altLang="zh-CN" sz="2800" dirty="0">
                <a:solidFill>
                  <a:schemeClr val="tx1"/>
                </a:solidFill>
                <a:latin typeface="Times New Roman" panose="02020503050405090304" charset="0"/>
              </a:rPr>
              <a:t>a)</a:t>
            </a:r>
            <a:r>
              <a:rPr lang="zh-CN" altLang="zh-CN" sz="2800" dirty="0">
                <a:solidFill>
                  <a:schemeClr val="tx1"/>
                </a:solidFill>
              </a:rPr>
              <a:t> 循环体一次也不执行    </a:t>
            </a:r>
            <a:r>
              <a:rPr lang="zh-CN" altLang="zh-CN" sz="2800" dirty="0">
                <a:solidFill>
                  <a:schemeClr val="tx1"/>
                </a:solidFill>
                <a:latin typeface="Times New Roman" panose="02020503050405090304" charset="0"/>
              </a:rPr>
              <a:t>b)</a:t>
            </a:r>
            <a:r>
              <a:rPr lang="zh-CN" altLang="zh-CN" sz="2800" dirty="0">
                <a:solidFill>
                  <a:schemeClr val="tx1"/>
                </a:solidFill>
              </a:rPr>
              <a:t> 循环体只执行一次</a:t>
            </a:r>
          </a:p>
          <a:p>
            <a:pPr marL="609600" indent="-609600" eaLnBrk="1" hangingPunct="1">
              <a:spcBef>
                <a:spcPct val="50000"/>
              </a:spcBef>
              <a:buNone/>
            </a:pPr>
            <a:r>
              <a:rPr lang="zh-CN" altLang="zh-CN" sz="2800" dirty="0">
                <a:solidFill>
                  <a:schemeClr val="tx1"/>
                </a:solidFill>
              </a:rPr>
              <a:t>      </a:t>
            </a:r>
            <a:r>
              <a:rPr lang="zh-CN" altLang="zh-CN" sz="2800" dirty="0">
                <a:solidFill>
                  <a:schemeClr val="tx1"/>
                </a:solidFill>
                <a:latin typeface="Times New Roman" panose="02020503050405090304" charset="0"/>
              </a:rPr>
              <a:t>c)</a:t>
            </a:r>
            <a:r>
              <a:rPr lang="zh-CN" altLang="zh-CN" sz="2800" dirty="0">
                <a:solidFill>
                  <a:schemeClr val="tx1"/>
                </a:solidFill>
              </a:rPr>
              <a:t> 死循环                      </a:t>
            </a:r>
            <a:r>
              <a:rPr lang="en-US" altLang="zh-CN" sz="2800" dirty="0">
                <a:solidFill>
                  <a:schemeClr val="tx1"/>
                </a:solidFill>
              </a:rPr>
              <a:t> </a:t>
            </a:r>
            <a:r>
              <a:rPr lang="zh-CN" altLang="zh-CN" sz="2800" dirty="0">
                <a:solidFill>
                  <a:schemeClr val="tx1"/>
                </a:solidFill>
                <a:latin typeface="Times New Roman" panose="02020503050405090304" charset="0"/>
              </a:rPr>
              <a:t>d)</a:t>
            </a:r>
            <a:r>
              <a:rPr lang="zh-CN" altLang="zh-CN" sz="2800" dirty="0">
                <a:solidFill>
                  <a:schemeClr val="tx1"/>
                </a:solidFill>
              </a:rPr>
              <a:t> 输出----</a:t>
            </a:r>
          </a:p>
        </p:txBody>
      </p:sp>
      <p:sp>
        <p:nvSpPr>
          <p:cNvPr id="306180" name="Text Box 4"/>
          <p:cNvSpPr txBox="1"/>
          <p:nvPr/>
        </p:nvSpPr>
        <p:spPr>
          <a:xfrm>
            <a:off x="827405" y="3428683"/>
            <a:ext cx="685800" cy="519112"/>
          </a:xfrm>
          <a:prstGeom prst="rect">
            <a:avLst/>
          </a:prstGeom>
          <a:noFill/>
          <a:ln w="9525">
            <a:noFill/>
          </a:ln>
        </p:spPr>
        <p:txBody>
          <a:bodyPr anchor="t">
            <a:spAutoFit/>
          </a:bodyPr>
          <a:lstStyle/>
          <a:p>
            <a:pPr eaLnBrk="0" hangingPunct="0"/>
            <a:r>
              <a:rPr lang="zh-CN" altLang="zh-CN" sz="2800" b="1" dirty="0">
                <a:solidFill>
                  <a:schemeClr val="hlink"/>
                </a:solidFill>
                <a:latin typeface="Tahoma" panose="020B0604030504040204" pitchFamily="34" charset="0"/>
                <a:ea typeface="黑体" panose="02010609060101010101" charset="-12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06180"/>
                                        </p:tgtEl>
                                        <p:attrNameLst>
                                          <p:attrName>style.visibility</p:attrName>
                                        </p:attrNameLst>
                                      </p:cBhvr>
                                      <p:to>
                                        <p:strVal val="visible"/>
                                      </p:to>
                                    </p:set>
                                    <p:animEffect transition="in" filter="barn(outHorizontal)">
                                      <p:cBhvr>
                                        <p:cTn id="7" dur="500"/>
                                        <p:tgtEl>
                                          <p:spTgt spid="306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p:cNvSpPr>
          <p:nvPr>
            <p:ph type="title"/>
          </p:nvPr>
        </p:nvSpPr>
        <p:spPr>
          <a:xfrm>
            <a:off x="3589338" y="158750"/>
            <a:ext cx="2362200" cy="668338"/>
          </a:xfrm>
        </p:spPr>
        <p:txBody>
          <a:bodyPr vert="horz" wrap="square" lIns="91440" tIns="45720" rIns="91440" bIns="45720" anchor="b"/>
          <a:lstStyle/>
          <a:p>
            <a:pPr eaLnBrk="1" hangingPunct="1"/>
            <a:r>
              <a:rPr lang="zh-CN" altLang="zh-CN" sz="4000" dirty="0"/>
              <a:t>习题</a:t>
            </a:r>
          </a:p>
        </p:txBody>
      </p:sp>
      <p:sp>
        <p:nvSpPr>
          <p:cNvPr id="151554" name="Rectangle 3"/>
          <p:cNvSpPr>
            <a:spLocks noGrp="1"/>
          </p:cNvSpPr>
          <p:nvPr>
            <p:ph idx="1"/>
          </p:nvPr>
        </p:nvSpPr>
        <p:spPr>
          <a:xfrm>
            <a:off x="520700" y="1311275"/>
            <a:ext cx="8382000" cy="4114800"/>
          </a:xfrm>
        </p:spPr>
        <p:txBody>
          <a:bodyPr vert="horz" wrap="square" lIns="91440" tIns="45720" rIns="91440" bIns="45720" anchor="t"/>
          <a:lstStyle/>
          <a:p>
            <a:pPr marL="609600" indent="-609600" eaLnBrk="1" hangingPunct="1">
              <a:buNone/>
            </a:pPr>
            <a:r>
              <a:rPr lang="en-US" altLang="zh-CN" sz="2800" dirty="0">
                <a:solidFill>
                  <a:schemeClr val="tx1"/>
                </a:solidFill>
                <a:latin typeface="Times New Roman" panose="02020503050405090304" charset="0"/>
              </a:rPr>
              <a:t>2</a:t>
            </a:r>
            <a:r>
              <a:rPr lang="zh-CN" altLang="zh-CN" sz="2800" dirty="0">
                <a:solidFill>
                  <a:schemeClr val="tx1"/>
                </a:solidFill>
                <a:latin typeface="Times New Roman" panose="02020503050405090304" charset="0"/>
              </a:rPr>
              <a:t>.</a:t>
            </a:r>
            <a:r>
              <a:rPr lang="zh-CN" altLang="zh-CN" sz="2800" dirty="0">
                <a:solidFill>
                  <a:schemeClr val="tx1"/>
                </a:solidFill>
              </a:rPr>
              <a:t>  以下程序段的输出结果是</a:t>
            </a:r>
          </a:p>
          <a:p>
            <a:pPr marL="609600" indent="-609600" eaLnBrk="1" hangingPunct="1">
              <a:spcBef>
                <a:spcPct val="45000"/>
              </a:spcBef>
              <a:buNone/>
            </a:pPr>
            <a:r>
              <a:rPr lang="zh-CN" altLang="zh-CN" sz="2800" b="1" dirty="0">
                <a:solidFill>
                  <a:schemeClr val="tx1"/>
                </a:solidFill>
              </a:rPr>
              <a:t>      </a:t>
            </a:r>
            <a:r>
              <a:rPr lang="zh-CN" altLang="zh-CN" sz="2800" b="1" dirty="0">
                <a:solidFill>
                  <a:schemeClr val="tx1"/>
                </a:solidFill>
                <a:latin typeface="Arial" panose="020B0604020202090204" pitchFamily="34" charset="0"/>
              </a:rPr>
              <a:t>int</a:t>
            </a:r>
            <a:r>
              <a:rPr lang="zh-CN" altLang="zh-CN" sz="2800" b="1" dirty="0">
                <a:solidFill>
                  <a:schemeClr val="tx1"/>
                </a:solidFill>
              </a:rPr>
              <a:t>  </a:t>
            </a:r>
            <a:r>
              <a:rPr lang="zh-CN" altLang="zh-CN" sz="2800" b="1" dirty="0">
                <a:solidFill>
                  <a:schemeClr val="tx1"/>
                </a:solidFill>
                <a:latin typeface="Arial" panose="020B0604020202090204" pitchFamily="34" charset="0"/>
              </a:rPr>
              <a:t>x</a:t>
            </a:r>
            <a:r>
              <a:rPr lang="zh-CN" altLang="zh-CN" sz="2800" b="1" dirty="0">
                <a:solidFill>
                  <a:schemeClr val="tx1"/>
                </a:solidFill>
              </a:rPr>
              <a:t>=</a:t>
            </a:r>
            <a:r>
              <a:rPr lang="zh-CN" altLang="zh-CN" sz="2800" b="1" dirty="0">
                <a:solidFill>
                  <a:schemeClr val="tx1"/>
                </a:solidFill>
                <a:latin typeface="Arial" panose="020B0604020202090204" pitchFamily="34" charset="0"/>
              </a:rPr>
              <a:t>3</a:t>
            </a:r>
            <a:r>
              <a:rPr lang="zh-CN" altLang="zh-CN" sz="2800" b="1" dirty="0">
                <a:solidFill>
                  <a:schemeClr val="tx1"/>
                </a:solidFill>
              </a:rPr>
              <a:t> </a:t>
            </a:r>
            <a:r>
              <a:rPr lang="zh-CN" altLang="zh-CN" sz="2800" b="1" dirty="0">
                <a:solidFill>
                  <a:schemeClr val="tx1"/>
                </a:solidFill>
                <a:latin typeface="Times New Roman" panose="02020503050405090304" charset="0"/>
              </a:rPr>
              <a:t>;</a:t>
            </a:r>
          </a:p>
          <a:p>
            <a:pPr marL="609600" indent="-609600" eaLnBrk="1" hangingPunct="1">
              <a:buNone/>
            </a:pPr>
            <a:r>
              <a:rPr lang="zh-CN" altLang="zh-CN" sz="2800" b="1" dirty="0">
                <a:solidFill>
                  <a:schemeClr val="tx1"/>
                </a:solidFill>
              </a:rPr>
              <a:t>      </a:t>
            </a:r>
            <a:r>
              <a:rPr lang="zh-CN" altLang="zh-CN" sz="2800" b="1" dirty="0">
                <a:solidFill>
                  <a:schemeClr val="tx1"/>
                </a:solidFill>
                <a:latin typeface="Arial" panose="020B0604020202090204" pitchFamily="34" charset="0"/>
              </a:rPr>
              <a:t>do</a:t>
            </a:r>
          </a:p>
          <a:p>
            <a:pPr marL="609600" indent="-609600" eaLnBrk="1" hangingPunct="1">
              <a:spcBef>
                <a:spcPct val="0"/>
              </a:spcBef>
              <a:buNone/>
            </a:pPr>
            <a:r>
              <a:rPr lang="zh-CN" altLang="zh-CN" sz="2800" b="1" dirty="0">
                <a:solidFill>
                  <a:schemeClr val="tx1"/>
                </a:solidFill>
              </a:rPr>
              <a:t>       { </a:t>
            </a:r>
          </a:p>
          <a:p>
            <a:pPr marL="609600" indent="-609600" eaLnBrk="1" hangingPunct="1">
              <a:lnSpc>
                <a:spcPct val="90000"/>
              </a:lnSpc>
              <a:spcBef>
                <a:spcPct val="0"/>
              </a:spcBef>
              <a:buNone/>
            </a:pPr>
            <a:r>
              <a:rPr lang="zh-CN" altLang="zh-CN" sz="2800" b="1" dirty="0">
                <a:solidFill>
                  <a:schemeClr val="tx1"/>
                </a:solidFill>
              </a:rPr>
              <a:t>           </a:t>
            </a:r>
            <a:r>
              <a:rPr lang="zh-CN" altLang="zh-CN" sz="2800" b="1" dirty="0">
                <a:solidFill>
                  <a:schemeClr val="tx1"/>
                </a:solidFill>
                <a:latin typeface="Arial" panose="020B0604020202090204" pitchFamily="34" charset="0"/>
              </a:rPr>
              <a:t>printf</a:t>
            </a:r>
            <a:r>
              <a:rPr lang="zh-CN" altLang="zh-CN" sz="2800" b="1" dirty="0">
                <a:solidFill>
                  <a:schemeClr val="tx1"/>
                </a:solidFill>
                <a:latin typeface="Times New Roman" panose="02020503050405090304" charset="0"/>
              </a:rPr>
              <a:t>("</a:t>
            </a:r>
            <a:r>
              <a:rPr lang="zh-CN" altLang="zh-CN" sz="2800" b="1" dirty="0">
                <a:solidFill>
                  <a:schemeClr val="tx1"/>
                </a:solidFill>
              </a:rPr>
              <a:t>%</a:t>
            </a:r>
            <a:r>
              <a:rPr lang="zh-CN" altLang="zh-CN" sz="2800" b="1" dirty="0">
                <a:solidFill>
                  <a:schemeClr val="tx1"/>
                </a:solidFill>
                <a:latin typeface="Arial" panose="020B0604020202090204" pitchFamily="34" charset="0"/>
              </a:rPr>
              <a:t>3d</a:t>
            </a:r>
            <a:r>
              <a:rPr lang="zh-CN" altLang="zh-CN" sz="2800" b="1" dirty="0">
                <a:solidFill>
                  <a:schemeClr val="tx1"/>
                </a:solidFill>
                <a:latin typeface="Times New Roman" panose="02020503050405090304" charset="0"/>
              </a:rPr>
              <a:t>",</a:t>
            </a:r>
            <a:r>
              <a:rPr lang="zh-CN" altLang="zh-CN" sz="2800" b="1" dirty="0">
                <a:solidFill>
                  <a:schemeClr val="tx1"/>
                </a:solidFill>
              </a:rPr>
              <a:t> </a:t>
            </a:r>
            <a:r>
              <a:rPr lang="zh-CN" altLang="zh-CN" sz="2800" b="1" dirty="0">
                <a:solidFill>
                  <a:schemeClr val="tx1"/>
                </a:solidFill>
                <a:latin typeface="Arial" panose="020B0604020202090204" pitchFamily="34" charset="0"/>
              </a:rPr>
              <a:t>x</a:t>
            </a:r>
            <a:r>
              <a:rPr lang="zh-CN" altLang="zh-CN" sz="2800" b="1" dirty="0">
                <a:solidFill>
                  <a:schemeClr val="tx1"/>
                </a:solidFill>
              </a:rPr>
              <a:t>-=</a:t>
            </a:r>
            <a:r>
              <a:rPr lang="zh-CN" altLang="zh-CN" sz="2800" b="1" dirty="0">
                <a:solidFill>
                  <a:schemeClr val="tx1"/>
                </a:solidFill>
                <a:latin typeface="Arial" panose="020B0604020202090204" pitchFamily="34" charset="0"/>
              </a:rPr>
              <a:t>2 </a:t>
            </a:r>
            <a:r>
              <a:rPr lang="zh-CN" altLang="zh-CN" sz="2800" b="1" dirty="0">
                <a:solidFill>
                  <a:schemeClr val="tx1"/>
                </a:solidFill>
                <a:latin typeface="Times New Roman" panose="02020503050405090304" charset="0"/>
              </a:rPr>
              <a:t>) ;</a:t>
            </a:r>
          </a:p>
          <a:p>
            <a:pPr marL="609600" indent="-609600" eaLnBrk="1" hangingPunct="1">
              <a:buNone/>
            </a:pPr>
            <a:r>
              <a:rPr lang="zh-CN" altLang="zh-CN" sz="2800" b="1" dirty="0">
                <a:solidFill>
                  <a:schemeClr val="tx1"/>
                </a:solidFill>
              </a:rPr>
              <a:t>       } </a:t>
            </a:r>
            <a:r>
              <a:rPr lang="zh-CN" altLang="zh-CN" sz="2800" b="1" dirty="0">
                <a:solidFill>
                  <a:schemeClr val="tx1"/>
                </a:solidFill>
                <a:latin typeface="Arial" panose="020B0604020202090204" pitchFamily="34" charset="0"/>
              </a:rPr>
              <a:t>while</a:t>
            </a:r>
            <a:r>
              <a:rPr lang="zh-CN" altLang="zh-CN" sz="2800" b="1" dirty="0">
                <a:solidFill>
                  <a:schemeClr val="tx1"/>
                </a:solidFill>
                <a:latin typeface="Times New Roman" panose="02020503050405090304" charset="0"/>
              </a:rPr>
              <a:t>( !(</a:t>
            </a:r>
            <a:r>
              <a:rPr lang="zh-CN" altLang="zh-CN" sz="2800" b="1" dirty="0">
                <a:solidFill>
                  <a:schemeClr val="tx1"/>
                </a:solidFill>
              </a:rPr>
              <a:t>--</a:t>
            </a:r>
            <a:r>
              <a:rPr lang="zh-CN" altLang="zh-CN" sz="2800" b="1" dirty="0">
                <a:solidFill>
                  <a:schemeClr val="tx1"/>
                </a:solidFill>
                <a:latin typeface="Arial" panose="020B0604020202090204" pitchFamily="34" charset="0"/>
              </a:rPr>
              <a:t>x</a:t>
            </a:r>
            <a:r>
              <a:rPr lang="zh-CN" altLang="zh-CN" sz="2800" b="1" dirty="0">
                <a:solidFill>
                  <a:schemeClr val="tx1"/>
                </a:solidFill>
                <a:latin typeface="Times New Roman" panose="02020503050405090304" charset="0"/>
              </a:rPr>
              <a:t>)) ;</a:t>
            </a:r>
          </a:p>
          <a:p>
            <a:pPr marL="609600" indent="-609600" eaLnBrk="1" hangingPunct="1">
              <a:spcBef>
                <a:spcPct val="90000"/>
              </a:spcBef>
              <a:buNone/>
            </a:pPr>
            <a:r>
              <a:rPr lang="zh-CN" altLang="zh-CN" sz="2800" dirty="0">
                <a:solidFill>
                  <a:schemeClr val="tx1"/>
                </a:solidFill>
              </a:rPr>
              <a:t>       </a:t>
            </a:r>
            <a:r>
              <a:rPr lang="zh-CN" altLang="zh-CN" sz="2800" dirty="0">
                <a:solidFill>
                  <a:schemeClr val="tx1"/>
                </a:solidFill>
                <a:latin typeface="Times New Roman" panose="02020503050405090304" charset="0"/>
              </a:rPr>
              <a:t>a)</a:t>
            </a:r>
            <a:r>
              <a:rPr lang="zh-CN" altLang="zh-CN" sz="2800" dirty="0">
                <a:solidFill>
                  <a:schemeClr val="tx1"/>
                </a:solidFill>
              </a:rPr>
              <a:t>  1      </a:t>
            </a:r>
            <a:r>
              <a:rPr lang="zh-CN" altLang="zh-CN" sz="2800" dirty="0">
                <a:solidFill>
                  <a:schemeClr val="tx1"/>
                </a:solidFill>
                <a:latin typeface="Times New Roman" panose="02020503050405090304" charset="0"/>
              </a:rPr>
              <a:t>b)</a:t>
            </a:r>
            <a:r>
              <a:rPr lang="zh-CN" altLang="zh-CN" sz="2800" dirty="0">
                <a:solidFill>
                  <a:schemeClr val="tx1"/>
                </a:solidFill>
              </a:rPr>
              <a:t>  </a:t>
            </a:r>
            <a:r>
              <a:rPr lang="zh-CN" altLang="zh-CN" sz="2800" dirty="0">
                <a:solidFill>
                  <a:schemeClr val="tx1"/>
                </a:solidFill>
                <a:latin typeface="Arial" panose="020B0604020202090204" pitchFamily="34" charset="0"/>
              </a:rPr>
              <a:t>30</a:t>
            </a:r>
            <a:r>
              <a:rPr lang="zh-CN" altLang="zh-CN" sz="2800" dirty="0">
                <a:solidFill>
                  <a:schemeClr val="tx1"/>
                </a:solidFill>
              </a:rPr>
              <a:t>      </a:t>
            </a:r>
            <a:r>
              <a:rPr lang="zh-CN" altLang="zh-CN" sz="2800" dirty="0">
                <a:solidFill>
                  <a:schemeClr val="tx1"/>
                </a:solidFill>
                <a:latin typeface="Times New Roman" panose="02020503050405090304" charset="0"/>
              </a:rPr>
              <a:t>c)</a:t>
            </a:r>
            <a:r>
              <a:rPr lang="zh-CN" altLang="zh-CN" sz="2800" dirty="0">
                <a:solidFill>
                  <a:schemeClr val="tx1"/>
                </a:solidFill>
              </a:rPr>
              <a:t>  1 </a:t>
            </a:r>
            <a:r>
              <a:rPr lang="zh-CN" altLang="zh-CN" sz="2800" dirty="0">
                <a:solidFill>
                  <a:schemeClr val="tx1"/>
                </a:solidFill>
                <a:latin typeface="Times New Roman" panose="02020503050405090304" charset="0"/>
              </a:rPr>
              <a:t>–</a:t>
            </a:r>
            <a:r>
              <a:rPr lang="zh-CN" altLang="zh-CN" sz="2800" dirty="0">
                <a:solidFill>
                  <a:schemeClr val="tx1"/>
                </a:solidFill>
              </a:rPr>
              <a:t>2     </a:t>
            </a:r>
            <a:r>
              <a:rPr lang="zh-CN" altLang="zh-CN" sz="2800" dirty="0">
                <a:solidFill>
                  <a:schemeClr val="tx1"/>
                </a:solidFill>
                <a:latin typeface="Times New Roman" panose="02020503050405090304" charset="0"/>
              </a:rPr>
              <a:t>d)</a:t>
            </a:r>
            <a:r>
              <a:rPr lang="zh-CN" altLang="zh-CN" sz="2800" dirty="0">
                <a:solidFill>
                  <a:schemeClr val="tx1"/>
                </a:solidFill>
              </a:rPr>
              <a:t>  死循环</a:t>
            </a:r>
          </a:p>
          <a:p>
            <a:pPr marL="609600" indent="-609600" eaLnBrk="1" hangingPunct="1">
              <a:buNone/>
            </a:pPr>
            <a:endParaRPr lang="zh-CN" altLang="zh-CN" sz="2800" dirty="0">
              <a:solidFill>
                <a:schemeClr val="tx1"/>
              </a:solidFill>
            </a:endParaRPr>
          </a:p>
        </p:txBody>
      </p:sp>
      <p:sp>
        <p:nvSpPr>
          <p:cNvPr id="307204" name="Text Box 4"/>
          <p:cNvSpPr txBox="1"/>
          <p:nvPr/>
        </p:nvSpPr>
        <p:spPr>
          <a:xfrm>
            <a:off x="4318000" y="4602163"/>
            <a:ext cx="609600" cy="519112"/>
          </a:xfrm>
          <a:prstGeom prst="rect">
            <a:avLst/>
          </a:prstGeom>
          <a:noFill/>
          <a:ln w="9525">
            <a:noFill/>
          </a:ln>
        </p:spPr>
        <p:txBody>
          <a:bodyPr anchor="t">
            <a:spAutoFit/>
          </a:bodyPr>
          <a:lstStyle/>
          <a:p>
            <a:pPr eaLnBrk="0" hangingPunct="0"/>
            <a:r>
              <a:rPr lang="zh-CN" altLang="zh-CN" sz="2800" b="1" dirty="0">
                <a:solidFill>
                  <a:schemeClr val="hlink"/>
                </a:solidFill>
                <a:latin typeface="Tahoma" panose="020B0604030504040204" pitchFamily="34" charset="0"/>
                <a:ea typeface="宋体" pitchFamily="2" charset="-12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04">
                                            <p:txEl>
                                              <p:pRg st="0" end="0"/>
                                            </p:txEl>
                                          </p:spTgt>
                                        </p:tgtEl>
                                        <p:attrNameLst>
                                          <p:attrName>style.visibility</p:attrName>
                                        </p:attrNameLst>
                                      </p:cBhvr>
                                      <p:to>
                                        <p:strVal val="visible"/>
                                      </p:to>
                                    </p:set>
                                    <p:animEffect transition="in" filter="dissolve">
                                      <p:cBhvr>
                                        <p:cTn id="7" dur="500"/>
                                        <p:tgtEl>
                                          <p:spTgt spid="3072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714375" y="718696"/>
            <a:ext cx="7786688"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40000"/>
              </a:lnSpc>
              <a:spcBef>
                <a:spcPct val="0"/>
              </a:spcBef>
              <a:buFont typeface="Wingdings" panose="05000000000000000000" pitchFamily="2" charset="2"/>
              <a:buChar char="Ø"/>
            </a:pPr>
            <a:r>
              <a:rPr lang="en-US" altLang="zh-CN" sz="3200" dirty="0">
                <a:latin typeface="微软雅黑" charset="0"/>
                <a:ea typeface="微软雅黑" charset="0"/>
                <a:cs typeface="微软雅黑" charset="0"/>
              </a:rPr>
              <a:t>while</a:t>
            </a:r>
            <a:r>
              <a:rPr lang="zh-CN" altLang="zh-CN" sz="3200" dirty="0">
                <a:latin typeface="微软雅黑" charset="0"/>
                <a:ea typeface="微软雅黑" charset="0"/>
                <a:cs typeface="微软雅黑" charset="0"/>
              </a:rPr>
              <a:t>语句的一般形式如下：</a:t>
            </a:r>
          </a:p>
          <a:p>
            <a:pPr>
              <a:lnSpc>
                <a:spcPct val="120000"/>
              </a:lnSpc>
              <a:spcBef>
                <a:spcPct val="20000"/>
              </a:spcBef>
              <a:buFont typeface="Wingdings" panose="05000000000000000000" pitchFamily="2" charset="2"/>
              <a:buNone/>
            </a:pPr>
            <a:r>
              <a:rPr lang="en-US" altLang="zh-CN" sz="3200" dirty="0">
                <a:latin typeface="微软雅黑" charset="0"/>
                <a:ea typeface="微软雅黑" charset="0"/>
                <a:cs typeface="微软雅黑" charset="0"/>
              </a:rPr>
              <a:t>             while </a:t>
            </a:r>
            <a:r>
              <a:rPr lang="en-US" altLang="zh-CN" sz="3200" dirty="0" smtClean="0">
                <a:latin typeface="微软雅黑" charset="0"/>
                <a:ea typeface="微软雅黑" charset="0"/>
                <a:cs typeface="微软雅黑" charset="0"/>
              </a:rPr>
              <a:t>(</a:t>
            </a:r>
            <a:r>
              <a:rPr lang="zh-CN" altLang="en-US" sz="3200" dirty="0" smtClean="0">
                <a:latin typeface="微软雅黑" charset="0"/>
                <a:ea typeface="微软雅黑" charset="0"/>
                <a:cs typeface="微软雅黑" charset="0"/>
              </a:rPr>
              <a:t>表达式</a:t>
            </a:r>
            <a:r>
              <a:rPr lang="en-US" altLang="zh-CN" sz="3200" dirty="0" smtClean="0">
                <a:latin typeface="微软雅黑" charset="0"/>
                <a:ea typeface="微软雅黑" charset="0"/>
                <a:cs typeface="微软雅黑" charset="0"/>
              </a:rPr>
              <a:t>) </a:t>
            </a:r>
            <a:endParaRPr lang="en-US" altLang="zh-CN" sz="3200" dirty="0">
              <a:latin typeface="微软雅黑" charset="0"/>
              <a:ea typeface="微软雅黑" charset="0"/>
              <a:cs typeface="微软雅黑" charset="0"/>
            </a:endParaRPr>
          </a:p>
          <a:p>
            <a:pPr>
              <a:lnSpc>
                <a:spcPct val="120000"/>
              </a:lnSpc>
              <a:spcBef>
                <a:spcPct val="20000"/>
              </a:spcBef>
              <a:buFont typeface="Wingdings" panose="05000000000000000000" pitchFamily="2" charset="2"/>
              <a:buNone/>
            </a:pPr>
            <a:r>
              <a:rPr lang="en-US" altLang="zh-CN" sz="3200" dirty="0">
                <a:latin typeface="微软雅黑" charset="0"/>
                <a:ea typeface="微软雅黑" charset="0"/>
                <a:cs typeface="微软雅黑" charset="0"/>
              </a:rPr>
              <a:t>				</a:t>
            </a:r>
            <a:r>
              <a:rPr lang="zh-CN" altLang="zh-CN" sz="3200" dirty="0">
                <a:latin typeface="微软雅黑" charset="0"/>
                <a:ea typeface="微软雅黑" charset="0"/>
                <a:cs typeface="微软雅黑" charset="0"/>
              </a:rPr>
              <a:t>语句</a:t>
            </a:r>
            <a:endParaRPr lang="en-US" altLang="zh-CN" sz="3200" dirty="0">
              <a:latin typeface="微软雅黑" charset="0"/>
              <a:ea typeface="微软雅黑" charset="0"/>
              <a:cs typeface="微软雅黑" charset="0"/>
            </a:endParaRPr>
          </a:p>
        </p:txBody>
      </p:sp>
      <p:sp>
        <p:nvSpPr>
          <p:cNvPr id="7" name="矩形 6"/>
          <p:cNvSpPr>
            <a:spLocks noChangeArrowheads="1"/>
          </p:cNvSpPr>
          <p:nvPr/>
        </p:nvSpPr>
        <p:spPr bwMode="auto">
          <a:xfrm>
            <a:off x="3359150" y="2312863"/>
            <a:ext cx="1214438" cy="500063"/>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0" name="TextBox 9"/>
          <p:cNvSpPr txBox="1">
            <a:spLocks noChangeArrowheads="1"/>
          </p:cNvSpPr>
          <p:nvPr/>
        </p:nvSpPr>
        <p:spPr bwMode="auto">
          <a:xfrm>
            <a:off x="4892675" y="2263333"/>
            <a:ext cx="1428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zh-CN" altLang="zh-CN" sz="2800">
                <a:solidFill>
                  <a:srgbClr val="0000CC"/>
                </a:solidFill>
                <a:latin typeface="微软雅黑" charset="0"/>
                <a:ea typeface="微软雅黑" charset="0"/>
              </a:rPr>
              <a:t>循环体</a:t>
            </a:r>
          </a:p>
        </p:txBody>
      </p:sp>
      <p:sp>
        <p:nvSpPr>
          <p:cNvPr id="47" name="Rectangle 2"/>
          <p:cNvSpPr>
            <a:spLocks noChangeArrowheads="1"/>
          </p:cNvSpPr>
          <p:nvPr/>
        </p:nvSpPr>
        <p:spPr bwMode="auto">
          <a:xfrm>
            <a:off x="3522663" y="115888"/>
            <a:ext cx="306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while</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
        <p:nvSpPr>
          <p:cNvPr id="48" name="矩形 47"/>
          <p:cNvSpPr>
            <a:spLocks noChangeArrowheads="1"/>
          </p:cNvSpPr>
          <p:nvPr/>
        </p:nvSpPr>
        <p:spPr bwMode="auto">
          <a:xfrm>
            <a:off x="2843377" y="5517118"/>
            <a:ext cx="6182835" cy="860442"/>
          </a:xfrm>
          <a:prstGeom prst="rect">
            <a:avLst/>
          </a:prstGeom>
          <a:solidFill>
            <a:srgbClr val="FFC000"/>
          </a:solidFill>
          <a:ln w="38100">
            <a:solidFill>
              <a:srgbClr val="FF0000"/>
            </a:solidFill>
            <a:miter lim="800000"/>
          </a:ln>
        </p:spPr>
        <p:txBody>
          <a:bodyPr wrap="none" anchor="ct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zh-CN" altLang="en-US" sz="3200" b="0" dirty="0" smtClean="0">
                <a:latin typeface="微软雅黑" charset="0"/>
                <a:ea typeface="微软雅黑" charset="0"/>
                <a:cs typeface="华文琥珀" panose="02010800040101010101" charset="-122"/>
              </a:rPr>
              <a:t>循环体内要有改变条件的机会</a:t>
            </a:r>
          </a:p>
        </p:txBody>
      </p:sp>
      <p:grpSp>
        <p:nvGrpSpPr>
          <p:cNvPr id="2" name="组合 1"/>
          <p:cNvGrpSpPr/>
          <p:nvPr/>
        </p:nvGrpSpPr>
        <p:grpSpPr>
          <a:xfrm>
            <a:off x="1423988" y="3011805"/>
            <a:ext cx="2400300" cy="2981325"/>
            <a:chOff x="2304" y="1776"/>
            <a:chExt cx="1512" cy="1878"/>
          </a:xfrm>
        </p:grpSpPr>
        <p:cxnSp>
          <p:nvCxnSpPr>
            <p:cNvPr id="3" name="Line 23"/>
            <p:cNvCxnSpPr/>
            <p:nvPr>
              <p:custDataLst>
                <p:tags r:id="rId6"/>
              </p:custDataLst>
            </p:nvPr>
          </p:nvCxnSpPr>
          <p:spPr>
            <a:xfrm>
              <a:off x="3014" y="1776"/>
              <a:ext cx="0" cy="304"/>
            </a:xfrm>
            <a:prstGeom prst="line">
              <a:avLst/>
            </a:prstGeom>
            <a:ln w="9525" cap="flat" cmpd="sng">
              <a:solidFill>
                <a:srgbClr val="000000"/>
              </a:solidFill>
              <a:prstDash val="solid"/>
              <a:round/>
              <a:headEnd type="none" w="med" len="med"/>
              <a:tailEnd type="triangle" w="med" len="med"/>
            </a:ln>
          </p:spPr>
        </p:cxnSp>
        <p:sp useBgFill="1">
          <p:nvSpPr>
            <p:cNvPr id="4" name="AutoShape 24"/>
            <p:cNvSpPr/>
            <p:nvPr>
              <p:custDataLst>
                <p:tags r:id="rId7"/>
              </p:custDataLst>
            </p:nvPr>
          </p:nvSpPr>
          <p:spPr>
            <a:xfrm>
              <a:off x="2508" y="2080"/>
              <a:ext cx="985" cy="301"/>
            </a:xfrm>
            <a:prstGeom prst="flowChartDecision">
              <a:avLst/>
            </a:prstGeom>
            <a:ln w="9525" cap="flat" cmpd="sng">
              <a:solidFill>
                <a:srgbClr val="000000"/>
              </a:solidFill>
              <a:prstDash val="solid"/>
              <a:miter/>
              <a:headEnd type="none" w="med" len="med"/>
              <a:tailEnd type="none" w="med" len="med"/>
            </a:ln>
          </p:spPr>
          <p:txBody>
            <a:bodyPr wrap="none" anchor="ctr" anchorCtr="0"/>
            <a:lstStyle/>
            <a:p>
              <a:pPr algn="ctr" eaLnBrk="0" hangingPunct="0"/>
              <a:r>
                <a:rPr lang="zh-CN" altLang="en-US" sz="2000">
                  <a:latin typeface="微软雅黑" charset="0"/>
                  <a:ea typeface="微软雅黑" charset="0"/>
                </a:rPr>
                <a:t>表达式</a:t>
              </a:r>
            </a:p>
          </p:txBody>
        </p:sp>
        <p:cxnSp>
          <p:nvCxnSpPr>
            <p:cNvPr id="5" name="Line 25"/>
            <p:cNvCxnSpPr/>
            <p:nvPr>
              <p:custDataLst>
                <p:tags r:id="rId8"/>
              </p:custDataLst>
            </p:nvPr>
          </p:nvCxnSpPr>
          <p:spPr>
            <a:xfrm>
              <a:off x="3014" y="2381"/>
              <a:ext cx="0" cy="273"/>
            </a:xfrm>
            <a:prstGeom prst="line">
              <a:avLst/>
            </a:prstGeom>
            <a:ln w="9525" cap="flat" cmpd="sng">
              <a:solidFill>
                <a:srgbClr val="000000"/>
              </a:solidFill>
              <a:prstDash val="solid"/>
              <a:round/>
              <a:headEnd type="none" w="med" len="med"/>
              <a:tailEnd type="triangle" w="med" len="med"/>
            </a:ln>
          </p:spPr>
        </p:cxnSp>
        <p:sp useBgFill="1">
          <p:nvSpPr>
            <p:cNvPr id="6" name="Text Box 26"/>
            <p:cNvSpPr/>
            <p:nvPr>
              <p:custDataLst>
                <p:tags r:id="rId9"/>
              </p:custDataLst>
            </p:nvPr>
          </p:nvSpPr>
          <p:spPr>
            <a:xfrm>
              <a:off x="2688" y="2657"/>
              <a:ext cx="650" cy="250"/>
            </a:xfrm>
            <a:prstGeom prst="rect">
              <a:avLst/>
            </a:prstGeom>
            <a:ln w="9525" cap="flat" cmpd="sng">
              <a:solidFill>
                <a:srgbClr val="000000"/>
              </a:solidFill>
              <a:prstDash val="solid"/>
              <a:miter/>
              <a:headEnd type="none" w="med" len="med"/>
              <a:tailEnd type="none" w="med" len="med"/>
            </a:ln>
          </p:spPr>
          <p:txBody>
            <a:bodyPr anchor="ctr" anchorCtr="0">
              <a:spAutoFit/>
            </a:bodyPr>
            <a:lstStyle/>
            <a:p>
              <a:pPr algn="ctr" eaLnBrk="0" hangingPunct="0">
                <a:spcBef>
                  <a:spcPct val="50000"/>
                </a:spcBef>
              </a:pPr>
              <a:r>
                <a:rPr lang="zh-CN" altLang="en-US" sz="2000">
                  <a:latin typeface="微软雅黑" charset="0"/>
                  <a:ea typeface="微软雅黑" charset="0"/>
                </a:rPr>
                <a:t>循环体</a:t>
              </a:r>
            </a:p>
          </p:txBody>
        </p:sp>
        <p:cxnSp>
          <p:nvCxnSpPr>
            <p:cNvPr id="8" name="Line 27"/>
            <p:cNvCxnSpPr/>
            <p:nvPr>
              <p:custDataLst>
                <p:tags r:id="rId10"/>
              </p:custDataLst>
            </p:nvPr>
          </p:nvCxnSpPr>
          <p:spPr>
            <a:xfrm>
              <a:off x="3014" y="2910"/>
              <a:ext cx="0" cy="155"/>
            </a:xfrm>
            <a:prstGeom prst="line">
              <a:avLst/>
            </a:prstGeom>
            <a:ln w="9525" cap="flat" cmpd="sng">
              <a:solidFill>
                <a:srgbClr val="000000"/>
              </a:solidFill>
              <a:prstDash val="solid"/>
              <a:round/>
              <a:headEnd type="none" w="med" len="med"/>
              <a:tailEnd type="none" w="med" len="med"/>
            </a:ln>
          </p:spPr>
        </p:cxnSp>
        <p:cxnSp>
          <p:nvCxnSpPr>
            <p:cNvPr id="9" name="Line 28"/>
            <p:cNvCxnSpPr/>
            <p:nvPr>
              <p:custDataLst>
                <p:tags r:id="rId11"/>
              </p:custDataLst>
            </p:nvPr>
          </p:nvCxnSpPr>
          <p:spPr>
            <a:xfrm flipH="1">
              <a:off x="2304" y="3065"/>
              <a:ext cx="710" cy="0"/>
            </a:xfrm>
            <a:prstGeom prst="line">
              <a:avLst/>
            </a:prstGeom>
            <a:ln w="9525" cap="flat" cmpd="sng">
              <a:solidFill>
                <a:srgbClr val="000000"/>
              </a:solidFill>
              <a:prstDash val="solid"/>
              <a:round/>
              <a:headEnd type="none" w="med" len="med"/>
              <a:tailEnd type="none" w="med" len="med"/>
            </a:ln>
          </p:spPr>
        </p:cxnSp>
        <p:cxnSp>
          <p:nvCxnSpPr>
            <p:cNvPr id="11" name="Line 29"/>
            <p:cNvCxnSpPr/>
            <p:nvPr>
              <p:custDataLst>
                <p:tags r:id="rId12"/>
              </p:custDataLst>
            </p:nvPr>
          </p:nvCxnSpPr>
          <p:spPr>
            <a:xfrm flipV="1">
              <a:off x="2304" y="1910"/>
              <a:ext cx="0" cy="1155"/>
            </a:xfrm>
            <a:prstGeom prst="line">
              <a:avLst/>
            </a:prstGeom>
            <a:ln w="9525" cap="flat" cmpd="sng">
              <a:solidFill>
                <a:srgbClr val="000000"/>
              </a:solidFill>
              <a:prstDash val="solid"/>
              <a:round/>
              <a:headEnd type="none" w="med" len="med"/>
              <a:tailEnd type="none" w="med" len="med"/>
            </a:ln>
          </p:spPr>
        </p:cxnSp>
        <p:cxnSp>
          <p:nvCxnSpPr>
            <p:cNvPr id="12" name="Line 30"/>
            <p:cNvCxnSpPr/>
            <p:nvPr>
              <p:custDataLst>
                <p:tags r:id="rId13"/>
              </p:custDataLst>
            </p:nvPr>
          </p:nvCxnSpPr>
          <p:spPr>
            <a:xfrm>
              <a:off x="2304" y="1910"/>
              <a:ext cx="710" cy="0"/>
            </a:xfrm>
            <a:prstGeom prst="line">
              <a:avLst/>
            </a:prstGeom>
            <a:ln w="9525" cap="flat" cmpd="sng">
              <a:solidFill>
                <a:srgbClr val="000000"/>
              </a:solidFill>
              <a:prstDash val="solid"/>
              <a:round/>
              <a:headEnd type="none" w="med" len="med"/>
              <a:tailEnd type="triangle" w="med" len="med"/>
            </a:ln>
          </p:spPr>
        </p:cxnSp>
        <p:cxnSp>
          <p:nvCxnSpPr>
            <p:cNvPr id="13" name="Line 31"/>
            <p:cNvCxnSpPr/>
            <p:nvPr>
              <p:custDataLst>
                <p:tags r:id="rId14"/>
              </p:custDataLst>
            </p:nvPr>
          </p:nvCxnSpPr>
          <p:spPr>
            <a:xfrm>
              <a:off x="3493" y="2220"/>
              <a:ext cx="276" cy="0"/>
            </a:xfrm>
            <a:prstGeom prst="line">
              <a:avLst/>
            </a:prstGeom>
            <a:ln w="9525" cap="flat" cmpd="sng">
              <a:solidFill>
                <a:srgbClr val="000000"/>
              </a:solidFill>
              <a:prstDash val="solid"/>
              <a:round/>
              <a:headEnd type="none" w="med" len="med"/>
              <a:tailEnd type="none" w="med" len="med"/>
            </a:ln>
          </p:spPr>
        </p:cxnSp>
        <p:cxnSp>
          <p:nvCxnSpPr>
            <p:cNvPr id="14" name="Line 32"/>
            <p:cNvCxnSpPr/>
            <p:nvPr>
              <p:custDataLst>
                <p:tags r:id="rId15"/>
              </p:custDataLst>
            </p:nvPr>
          </p:nvCxnSpPr>
          <p:spPr>
            <a:xfrm>
              <a:off x="3769" y="2220"/>
              <a:ext cx="0" cy="1001"/>
            </a:xfrm>
            <a:prstGeom prst="line">
              <a:avLst/>
            </a:prstGeom>
            <a:ln w="9525" cap="flat" cmpd="sng">
              <a:solidFill>
                <a:srgbClr val="000000"/>
              </a:solidFill>
              <a:prstDash val="solid"/>
              <a:round/>
              <a:headEnd type="none" w="med" len="med"/>
              <a:tailEnd type="none" w="med" len="med"/>
            </a:ln>
          </p:spPr>
        </p:cxnSp>
        <p:cxnSp>
          <p:nvCxnSpPr>
            <p:cNvPr id="15" name="Line 33"/>
            <p:cNvCxnSpPr/>
            <p:nvPr>
              <p:custDataLst>
                <p:tags r:id="rId16"/>
              </p:custDataLst>
            </p:nvPr>
          </p:nvCxnSpPr>
          <p:spPr>
            <a:xfrm flipH="1">
              <a:off x="3014" y="3221"/>
              <a:ext cx="755" cy="0"/>
            </a:xfrm>
            <a:prstGeom prst="line">
              <a:avLst/>
            </a:prstGeom>
            <a:ln w="9525" cap="flat" cmpd="sng">
              <a:solidFill>
                <a:srgbClr val="000000"/>
              </a:solidFill>
              <a:prstDash val="solid"/>
              <a:round/>
              <a:headEnd type="none" w="med" len="med"/>
              <a:tailEnd type="none" w="med" len="med"/>
            </a:ln>
          </p:spPr>
        </p:cxnSp>
        <p:cxnSp>
          <p:nvCxnSpPr>
            <p:cNvPr id="16" name="Line 34"/>
            <p:cNvCxnSpPr/>
            <p:nvPr>
              <p:custDataLst>
                <p:tags r:id="rId17"/>
              </p:custDataLst>
            </p:nvPr>
          </p:nvCxnSpPr>
          <p:spPr>
            <a:xfrm>
              <a:off x="3014" y="3221"/>
              <a:ext cx="0" cy="433"/>
            </a:xfrm>
            <a:prstGeom prst="line">
              <a:avLst/>
            </a:prstGeom>
            <a:ln w="9525" cap="flat" cmpd="sng">
              <a:solidFill>
                <a:srgbClr val="000000"/>
              </a:solidFill>
              <a:prstDash val="solid"/>
              <a:round/>
              <a:headEnd type="none" w="med" len="med"/>
              <a:tailEnd type="triangle" w="med" len="med"/>
            </a:ln>
          </p:spPr>
        </p:cxnSp>
        <p:sp>
          <p:nvSpPr>
            <p:cNvPr id="17" name="Text Box 35"/>
            <p:cNvSpPr/>
            <p:nvPr>
              <p:custDataLst>
                <p:tags r:id="rId18"/>
              </p:custDataLst>
            </p:nvPr>
          </p:nvSpPr>
          <p:spPr>
            <a:xfrm>
              <a:off x="3354" y="1970"/>
              <a:ext cx="462" cy="250"/>
            </a:xfrm>
            <a:prstGeom prst="rect">
              <a:avLst/>
            </a:prstGeom>
            <a:noFill/>
            <a:ln w="9525">
              <a:noFill/>
            </a:ln>
          </p:spPr>
          <p:txBody>
            <a:bodyPr wrap="none" anchor="ctr" anchorCtr="0">
              <a:spAutoFit/>
            </a:bodyPr>
            <a:lstStyle/>
            <a:p>
              <a:pPr algn="ctr" eaLnBrk="0" hangingPunct="0"/>
              <a:r>
                <a:rPr lang="zh-CN" altLang="en-US" sz="2000">
                  <a:latin typeface="微软雅黑" charset="0"/>
                  <a:ea typeface="微软雅黑" charset="0"/>
                  <a:cs typeface="微软雅黑" charset="0"/>
                </a:rPr>
                <a:t>假</a:t>
              </a:r>
              <a:r>
                <a:rPr lang="en-US" altLang="zh-CN" sz="2000">
                  <a:latin typeface="微软雅黑" charset="0"/>
                  <a:ea typeface="微软雅黑" charset="0"/>
                  <a:cs typeface="微软雅黑" charset="0"/>
                </a:rPr>
                <a:t>(0)</a:t>
              </a:r>
            </a:p>
          </p:txBody>
        </p:sp>
        <p:sp>
          <p:nvSpPr>
            <p:cNvPr id="18" name="Text Box 36"/>
            <p:cNvSpPr/>
            <p:nvPr>
              <p:custDataLst>
                <p:tags r:id="rId19"/>
              </p:custDataLst>
            </p:nvPr>
          </p:nvSpPr>
          <p:spPr>
            <a:xfrm>
              <a:off x="2928" y="2352"/>
              <a:ext cx="731" cy="250"/>
            </a:xfrm>
            <a:prstGeom prst="rect">
              <a:avLst/>
            </a:prstGeom>
            <a:noFill/>
            <a:ln w="9525">
              <a:noFill/>
            </a:ln>
          </p:spPr>
          <p:txBody>
            <a:bodyPr anchor="ctr" anchorCtr="0">
              <a:spAutoFit/>
            </a:bodyPr>
            <a:lstStyle/>
            <a:p>
              <a:pPr algn="ctr" eaLnBrk="0" hangingPunct="0"/>
              <a:r>
                <a:rPr lang="zh-CN" altLang="en-US" sz="2000">
                  <a:latin typeface="微软雅黑" charset="0"/>
                  <a:ea typeface="微软雅黑" charset="0"/>
                  <a:cs typeface="微软雅黑" charset="0"/>
                </a:rPr>
                <a:t>真</a:t>
              </a:r>
              <a:r>
                <a:rPr lang="en-US" altLang="zh-CN" sz="2000">
                  <a:latin typeface="微软雅黑" charset="0"/>
                  <a:ea typeface="微软雅黑" charset="0"/>
                  <a:cs typeface="微软雅黑" charset="0"/>
                </a:rPr>
                <a:t>(</a:t>
              </a:r>
              <a:r>
                <a:rPr lang="zh-CN" altLang="en-US" sz="2000">
                  <a:latin typeface="微软雅黑" charset="0"/>
                  <a:ea typeface="微软雅黑" charset="0"/>
                  <a:cs typeface="微软雅黑" charset="0"/>
                </a:rPr>
                <a:t>非</a:t>
              </a:r>
              <a:r>
                <a:rPr lang="en-US" altLang="zh-CN" sz="2000">
                  <a:latin typeface="微软雅黑" charset="0"/>
                  <a:ea typeface="微软雅黑" charset="0"/>
                  <a:cs typeface="微软雅黑" charset="0"/>
                </a:rPr>
                <a:t>0)</a:t>
              </a:r>
            </a:p>
          </p:txBody>
        </p:sp>
      </p:grpSp>
      <p:grpSp>
        <p:nvGrpSpPr>
          <p:cNvPr id="2841" name="组合 2840"/>
          <p:cNvGrpSpPr/>
          <p:nvPr/>
        </p:nvGrpSpPr>
        <p:grpSpPr>
          <a:xfrm>
            <a:off x="5363528" y="3520123"/>
            <a:ext cx="2214562" cy="1571625"/>
            <a:chOff x="4214810" y="3071810"/>
            <a:chExt cx="2214578" cy="1571636"/>
          </a:xfrm>
        </p:grpSpPr>
        <p:sp>
          <p:nvSpPr>
            <p:cNvPr id="2842" name="流程图: 过程 38"/>
            <p:cNvSpPr/>
            <p:nvPr>
              <p:custDataLst>
                <p:tags r:id="rId1"/>
              </p:custDataLst>
            </p:nvPr>
          </p:nvSpPr>
          <p:spPr>
            <a:xfrm>
              <a:off x="4214810" y="3071810"/>
              <a:ext cx="2214578" cy="1571636"/>
            </a:xfrm>
            <a:prstGeom prst="flowChartProcess">
              <a:avLst/>
            </a:prstGeom>
            <a:noFill/>
            <a:ln w="38100" cap="flat" cmpd="sng">
              <a:solidFill>
                <a:srgbClr val="000000"/>
              </a:solidFill>
              <a:prstDash val="solid"/>
              <a:miter/>
              <a:headEnd type="none" w="med" len="med"/>
              <a:tailEnd type="none" w="med" len="med"/>
            </a:ln>
          </p:spPr>
          <p:txBody>
            <a:bodyPr wrap="none" anchor="t" anchorCtr="0"/>
            <a:lstStyle/>
            <a:p>
              <a:pPr algn="ctr"/>
              <a:endParaRPr lang="zh-CN" altLang="zh-CN">
                <a:latin typeface="微软雅黑" charset="0"/>
                <a:ea typeface="微软雅黑" charset="0"/>
              </a:endParaRPr>
            </a:p>
          </p:txBody>
        </p:sp>
        <p:cxnSp>
          <p:nvCxnSpPr>
            <p:cNvPr id="2843" name="直接连接符 39"/>
            <p:cNvCxnSpPr/>
            <p:nvPr>
              <p:custDataLst>
                <p:tags r:id="rId2"/>
              </p:custDataLst>
            </p:nvPr>
          </p:nvCxnSpPr>
          <p:spPr>
            <a:xfrm rot="-10800000" flipH="1">
              <a:off x="4786314" y="3857628"/>
              <a:ext cx="1643074" cy="0"/>
            </a:xfrm>
            <a:prstGeom prst="line">
              <a:avLst/>
            </a:prstGeom>
            <a:ln w="38100" cap="flat" cmpd="sng">
              <a:solidFill>
                <a:srgbClr val="000000"/>
              </a:solidFill>
              <a:prstDash val="solid"/>
              <a:headEnd type="none" w="med" len="med"/>
              <a:tailEnd type="none" w="med" len="med"/>
            </a:ln>
          </p:spPr>
        </p:cxnSp>
        <p:sp>
          <p:nvSpPr>
            <p:cNvPr id="2844" name="TextBox 40"/>
            <p:cNvSpPr/>
            <p:nvPr>
              <p:custDataLst>
                <p:tags r:id="rId3"/>
              </p:custDataLst>
            </p:nvPr>
          </p:nvSpPr>
          <p:spPr>
            <a:xfrm>
              <a:off x="4911410" y="4000822"/>
              <a:ext cx="1340495" cy="398783"/>
            </a:xfrm>
            <a:prstGeom prst="rect">
              <a:avLst/>
            </a:prstGeom>
            <a:noFill/>
            <a:ln w="9525">
              <a:noFill/>
            </a:ln>
          </p:spPr>
          <p:txBody>
            <a:bodyPr wrap="square" anchor="t" anchorCtr="0">
              <a:spAutoFit/>
            </a:bodyPr>
            <a:lstStyle/>
            <a:p>
              <a:pPr algn="ctr"/>
              <a:r>
                <a:rPr lang="zh-CN" altLang="en-US" sz="2000" b="1">
                  <a:latin typeface="微软雅黑" charset="0"/>
                  <a:ea typeface="微软雅黑" charset="0"/>
                </a:rPr>
                <a:t>循环体</a:t>
              </a:r>
              <a:endParaRPr lang="zh-CN" altLang="en-US" sz="2000" b="1">
                <a:solidFill>
                  <a:srgbClr val="0000CC"/>
                </a:solidFill>
                <a:latin typeface="微软雅黑" charset="0"/>
                <a:ea typeface="微软雅黑" charset="0"/>
              </a:endParaRPr>
            </a:p>
          </p:txBody>
        </p:sp>
        <p:sp>
          <p:nvSpPr>
            <p:cNvPr id="2845" name="TextBox 42"/>
            <p:cNvSpPr/>
            <p:nvPr>
              <p:custDataLst>
                <p:tags r:id="rId4"/>
              </p:custDataLst>
            </p:nvPr>
          </p:nvSpPr>
          <p:spPr>
            <a:xfrm>
              <a:off x="4214810" y="3253422"/>
              <a:ext cx="2002804" cy="398783"/>
            </a:xfrm>
            <a:prstGeom prst="rect">
              <a:avLst/>
            </a:prstGeom>
            <a:noFill/>
            <a:ln w="9525">
              <a:noFill/>
            </a:ln>
          </p:spPr>
          <p:txBody>
            <a:bodyPr wrap="square" anchor="t" anchorCtr="0">
              <a:spAutoFit/>
            </a:bodyPr>
            <a:lstStyle/>
            <a:p>
              <a:pPr algn="ctr"/>
              <a:r>
                <a:rPr lang="zh-CN" altLang="en-US" sz="2000" b="1">
                  <a:latin typeface="微软雅黑" charset="0"/>
                  <a:ea typeface="微软雅黑" charset="0"/>
                </a:rPr>
                <a:t>当表达式成立</a:t>
              </a:r>
              <a:endParaRPr lang="zh-CN" altLang="en-US" sz="2400" b="1">
                <a:solidFill>
                  <a:srgbClr val="0000CC"/>
                </a:solidFill>
                <a:latin typeface="微软雅黑" charset="0"/>
                <a:ea typeface="微软雅黑" charset="0"/>
              </a:endParaRPr>
            </a:p>
          </p:txBody>
        </p:sp>
        <p:cxnSp>
          <p:nvCxnSpPr>
            <p:cNvPr id="2846" name="直接连接符 43"/>
            <p:cNvCxnSpPr/>
            <p:nvPr>
              <p:custDataLst>
                <p:tags r:id="rId5"/>
              </p:custDataLst>
            </p:nvPr>
          </p:nvCxnSpPr>
          <p:spPr>
            <a:xfrm rot="5400000">
              <a:off x="4393405" y="4250537"/>
              <a:ext cx="785818" cy="0"/>
            </a:xfrm>
            <a:prstGeom prst="line">
              <a:avLst/>
            </a:prstGeom>
            <a:ln w="38100" cap="flat" cmpd="sng">
              <a:solidFill>
                <a:srgbClr val="000000"/>
              </a:solidFill>
              <a:prstDash val="solid"/>
              <a:headEnd type="none" w="med" len="med"/>
              <a:tailEnd type="none" w="med" len="med"/>
            </a:ln>
          </p:spPr>
        </p:cxn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childTnLst>
                                    <p:set>
                                      <p:cBhvr additive="base">
                                        <p:cTn id="20" dur="1" fill="hold">
                                          <p:stCondLst>
                                            <p:cond delay="0"/>
                                          </p:stCondLst>
                                        </p:cTn>
                                        <p:tgtEl>
                                          <p:spTgt spid="2"/>
                                        </p:tgtEl>
                                        <p:attrNameLst>
                                          <p:attrName>style.visibility</p:attrName>
                                        </p:attrNameLst>
                                      </p:cBhvr>
                                      <p:to>
                                        <p:strVal val="visible"/>
                                      </p:to>
                                    </p:set>
                                    <p:animEffect transition="in" filter="box(out)">
                                      <p:cBhvr additive="base">
                                        <p:cTn id="21" dur="500" fill="hold"/>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childTnLst>
                                    <p:set>
                                      <p:cBhvr additive="base">
                                        <p:cTn id="25" dur="1" fill="hold">
                                          <p:stCondLst>
                                            <p:cond delay="0"/>
                                          </p:stCondLst>
                                        </p:cTn>
                                        <p:tgtEl>
                                          <p:spTgt spid="2841"/>
                                        </p:tgtEl>
                                        <p:attrNameLst>
                                          <p:attrName>style.visibility</p:attrName>
                                        </p:attrNameLst>
                                      </p:cBhvr>
                                      <p:to>
                                        <p:strVal val="visible"/>
                                      </p:to>
                                    </p:set>
                                    <p:animEffect transition="in" filter="blinds(horizontal)">
                                      <p:cBhvr additive="base">
                                        <p:cTn id="26" dur="500" fill="hold"/>
                                        <p:tgtEl>
                                          <p:spTgt spid="28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linds(horizontal)">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47" grpId="0"/>
      <p:bldP spid="48"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p:cNvSpPr>
          <p:nvPr>
            <p:ph type="title"/>
          </p:nvPr>
        </p:nvSpPr>
        <p:spPr>
          <a:xfrm>
            <a:off x="312738" y="443230"/>
            <a:ext cx="7793037" cy="731838"/>
          </a:xfrm>
        </p:spPr>
        <p:txBody>
          <a:bodyPr vert="horz" wrap="square" lIns="91440" tIns="45720" rIns="91440" bIns="45720" anchor="b"/>
          <a:lstStyle/>
          <a:p>
            <a:pPr eaLnBrk="1" hangingPunct="1"/>
            <a:r>
              <a:rPr lang="en-US" altLang="zh-CN" sz="2800" dirty="0">
                <a:solidFill>
                  <a:schemeClr val="tx1"/>
                </a:solidFill>
                <a:latin typeface="Arial" panose="020B0604020202090204" pitchFamily="34" charset="0"/>
              </a:rPr>
              <a:t>3</a:t>
            </a:r>
            <a:r>
              <a:rPr lang="zh-CN" altLang="zh-CN" sz="2800" dirty="0">
                <a:solidFill>
                  <a:schemeClr val="tx1"/>
                </a:solidFill>
                <a:latin typeface="Times New Roman" panose="02020503050405090304" charset="0"/>
              </a:rPr>
              <a:t>. </a:t>
            </a:r>
            <a:r>
              <a:rPr lang="zh-CN" altLang="zh-CN" sz="2800" dirty="0">
                <a:solidFill>
                  <a:schemeClr val="tx1"/>
                </a:solidFill>
                <a:latin typeface="黑体" panose="02010609060101010101" charset="-122"/>
                <a:ea typeface="黑体" panose="02010609060101010101" charset="-122"/>
              </a:rPr>
              <a:t>以下程序段中</a:t>
            </a:r>
            <a:r>
              <a:rPr lang="zh-CN" altLang="zh-CN" sz="2800" dirty="0">
                <a:solidFill>
                  <a:schemeClr val="tx1"/>
                </a:solidFill>
                <a:latin typeface="Times New Roman" panose="02020503050405090304" charset="0"/>
                <a:ea typeface="黑体" panose="02010609060101010101" charset="-122"/>
              </a:rPr>
              <a:t>, </a:t>
            </a:r>
            <a:r>
              <a:rPr lang="zh-CN" altLang="zh-CN" sz="2800" dirty="0">
                <a:solidFill>
                  <a:schemeClr val="tx1"/>
                </a:solidFill>
                <a:latin typeface="黑体" panose="02010609060101010101" charset="-122"/>
                <a:ea typeface="黑体" panose="02010609060101010101" charset="-122"/>
              </a:rPr>
              <a:t>不是无限循环的有</a:t>
            </a:r>
            <a:r>
              <a:rPr lang="zh-CN" altLang="zh-CN" sz="2800" dirty="0">
                <a:solidFill>
                  <a:schemeClr val="tx1"/>
                </a:solidFill>
                <a:latin typeface="Times New Roman" panose="02020503050405090304" charset="0"/>
                <a:ea typeface="黑体" panose="02010609060101010101" charset="-122"/>
              </a:rPr>
              <a:t>:</a:t>
            </a:r>
            <a:endParaRPr lang="zh-CN" altLang="zh-CN" sz="2800" dirty="0">
              <a:solidFill>
                <a:schemeClr val="tx1"/>
              </a:solidFill>
              <a:latin typeface="Times New Roman" panose="02020503050405090304" charset="0"/>
            </a:endParaRPr>
          </a:p>
        </p:txBody>
      </p:sp>
      <p:sp>
        <p:nvSpPr>
          <p:cNvPr id="152578" name="Rectangle 3"/>
          <p:cNvSpPr>
            <a:spLocks noGrp="1"/>
          </p:cNvSpPr>
          <p:nvPr>
            <p:ph idx="1"/>
          </p:nvPr>
        </p:nvSpPr>
        <p:spPr>
          <a:xfrm>
            <a:off x="312738" y="1237298"/>
            <a:ext cx="8737600" cy="4764087"/>
          </a:xfrm>
        </p:spPr>
        <p:txBody>
          <a:bodyPr vert="horz" wrap="square" lIns="91440" tIns="45720" rIns="91440" bIns="45720" anchor="t"/>
          <a:lstStyle/>
          <a:p>
            <a:pPr eaLnBrk="1" hangingPunct="1">
              <a:buNone/>
            </a:pPr>
            <a:r>
              <a:rPr lang="zh-CN" altLang="zh-CN" b="1" dirty="0">
                <a:solidFill>
                  <a:srgbClr val="0000AC"/>
                </a:solidFill>
                <a:latin typeface="Times New Roman" panose="02020503050405090304" charset="0"/>
              </a:rPr>
              <a:t>  </a:t>
            </a:r>
            <a:r>
              <a:rPr lang="zh-CN" altLang="zh-CN" sz="2800" b="1" dirty="0">
                <a:solidFill>
                  <a:srgbClr val="0000AC"/>
                </a:solidFill>
                <a:latin typeface="Times New Roman" panose="02020503050405090304" charset="0"/>
              </a:rPr>
              <a:t>a)</a:t>
            </a:r>
            <a:r>
              <a:rPr lang="zh-CN" altLang="zh-CN" sz="2800" b="1" dirty="0"/>
              <a:t>  i=</a:t>
            </a:r>
            <a:r>
              <a:rPr lang="zh-CN" altLang="zh-CN" sz="2800" b="1" dirty="0">
                <a:latin typeface="Arial" panose="020B0604020202090204" pitchFamily="34" charset="0"/>
              </a:rPr>
              <a:t>100</a:t>
            </a:r>
            <a:r>
              <a:rPr lang="zh-CN" altLang="zh-CN" sz="2800" b="1" dirty="0">
                <a:latin typeface="Times New Roman" panose="02020503050405090304" charset="0"/>
              </a:rPr>
              <a:t>;                          </a:t>
            </a:r>
            <a:r>
              <a:rPr lang="zh-CN" altLang="zh-CN" sz="2800" b="1" dirty="0">
                <a:solidFill>
                  <a:srgbClr val="0000AC"/>
                </a:solidFill>
                <a:latin typeface="Times New Roman" panose="02020503050405090304" charset="0"/>
              </a:rPr>
              <a:t>b)</a:t>
            </a:r>
            <a:r>
              <a:rPr lang="zh-CN" altLang="zh-CN" sz="2800" b="1" dirty="0">
                <a:latin typeface="Times New Roman" panose="02020503050405090304" charset="0"/>
              </a:rPr>
              <a:t>  </a:t>
            </a:r>
            <a:r>
              <a:rPr lang="zh-CN" altLang="zh-CN" sz="2800" b="1" dirty="0">
                <a:latin typeface="Arial" panose="020B0604020202090204" pitchFamily="34" charset="0"/>
              </a:rPr>
              <a:t>for</a:t>
            </a:r>
            <a:r>
              <a:rPr lang="zh-CN" altLang="zh-CN" sz="2800" b="1" dirty="0">
                <a:latin typeface="Times New Roman" panose="02020503050405090304" charset="0"/>
              </a:rPr>
              <a:t>( ; ; );</a:t>
            </a:r>
          </a:p>
          <a:p>
            <a:pPr eaLnBrk="1" hangingPunct="1">
              <a:buNone/>
            </a:pPr>
            <a:r>
              <a:rPr lang="zh-CN" altLang="zh-CN" sz="2800" b="1" dirty="0">
                <a:latin typeface="Times New Roman" panose="02020503050405090304" charset="0"/>
              </a:rPr>
              <a:t>        </a:t>
            </a:r>
            <a:r>
              <a:rPr lang="zh-CN" altLang="zh-CN" sz="2800" b="1" dirty="0">
                <a:latin typeface="Arial" panose="020B0604020202090204" pitchFamily="34" charset="0"/>
              </a:rPr>
              <a:t>while</a:t>
            </a:r>
            <a:r>
              <a:rPr lang="zh-CN" altLang="zh-CN" sz="2800" b="1" dirty="0">
                <a:latin typeface="Times New Roman" panose="02020503050405090304" charset="0"/>
              </a:rPr>
              <a:t>(1)</a:t>
            </a:r>
          </a:p>
          <a:p>
            <a:pPr eaLnBrk="1" hangingPunct="1">
              <a:buNone/>
            </a:pPr>
            <a:r>
              <a:rPr lang="zh-CN" altLang="zh-CN" sz="2800" b="1" dirty="0">
                <a:latin typeface="Times New Roman" panose="02020503050405090304" charset="0"/>
              </a:rPr>
              <a:t>       </a:t>
            </a:r>
            <a:r>
              <a:rPr lang="zh-CN" altLang="zh-CN" sz="2800" b="1" dirty="0"/>
              <a:t>{   i=i%</a:t>
            </a:r>
            <a:r>
              <a:rPr lang="zh-CN" altLang="zh-CN" sz="2800" b="1" dirty="0">
                <a:latin typeface="Arial" panose="020B0604020202090204" pitchFamily="34" charset="0"/>
              </a:rPr>
              <a:t>100</a:t>
            </a:r>
            <a:r>
              <a:rPr lang="zh-CN" altLang="zh-CN" sz="2800" b="1" dirty="0">
                <a:latin typeface="Times New Roman" panose="02020503050405090304" charset="0"/>
              </a:rPr>
              <a:t>;</a:t>
            </a:r>
            <a:r>
              <a:rPr lang="zh-CN" altLang="zh-CN" sz="2800" b="1" dirty="0"/>
              <a:t> </a:t>
            </a:r>
          </a:p>
          <a:p>
            <a:pPr eaLnBrk="1" hangingPunct="1">
              <a:buNone/>
            </a:pPr>
            <a:r>
              <a:rPr lang="en-US" altLang="zh-CN" sz="2800" b="1" dirty="0"/>
              <a:t>		    </a:t>
            </a:r>
            <a:r>
              <a:rPr lang="zh-CN" altLang="zh-CN" sz="2800" b="1" dirty="0"/>
              <a:t>i++</a:t>
            </a:r>
            <a:r>
              <a:rPr lang="zh-CN" altLang="zh-CN" sz="2800" b="1" dirty="0">
                <a:latin typeface="Times New Roman" panose="02020503050405090304" charset="0"/>
              </a:rPr>
              <a:t>; </a:t>
            </a:r>
          </a:p>
          <a:p>
            <a:pPr eaLnBrk="1" hangingPunct="1">
              <a:buNone/>
            </a:pPr>
            <a:r>
              <a:rPr lang="zh-CN" altLang="zh-CN" sz="2800" b="1" dirty="0">
                <a:latin typeface="Times New Roman" panose="02020503050405090304" charset="0"/>
              </a:rPr>
              <a:t>            </a:t>
            </a:r>
            <a:r>
              <a:rPr lang="zh-CN" altLang="zh-CN" sz="2800" b="1" dirty="0">
                <a:latin typeface="Arial" panose="020B0604020202090204" pitchFamily="34" charset="0"/>
              </a:rPr>
              <a:t>if</a:t>
            </a:r>
            <a:r>
              <a:rPr lang="zh-CN" altLang="zh-CN" sz="2800" b="1" dirty="0">
                <a:latin typeface="Times New Roman" panose="02020503050405090304" charset="0"/>
              </a:rPr>
              <a:t>(</a:t>
            </a:r>
            <a:r>
              <a:rPr lang="zh-CN" altLang="zh-CN" sz="2800" b="1" dirty="0"/>
              <a:t>i</a:t>
            </a:r>
            <a:r>
              <a:rPr lang="zh-CN" altLang="zh-CN" sz="2800" dirty="0"/>
              <a:t>&gt;</a:t>
            </a:r>
            <a:r>
              <a:rPr lang="zh-CN" altLang="zh-CN" sz="2800" b="1" dirty="0">
                <a:latin typeface="Arial" panose="020B0604020202090204" pitchFamily="34" charset="0"/>
              </a:rPr>
              <a:t>100</a:t>
            </a:r>
            <a:r>
              <a:rPr lang="zh-CN" altLang="zh-CN" sz="2800" b="1" dirty="0">
                <a:latin typeface="Times New Roman" panose="02020503050405090304" charset="0"/>
              </a:rPr>
              <a:t>)</a:t>
            </a:r>
            <a:r>
              <a:rPr lang="zh-CN" altLang="zh-CN" sz="2800" b="1" dirty="0">
                <a:latin typeface="Arial" panose="020B0604020202090204" pitchFamily="34" charset="0"/>
              </a:rPr>
              <a:t>break</a:t>
            </a:r>
            <a:r>
              <a:rPr lang="zh-CN" altLang="zh-CN" sz="2800" b="1" dirty="0">
                <a:latin typeface="Times New Roman" panose="02020503050405090304" charset="0"/>
              </a:rPr>
              <a:t>;</a:t>
            </a:r>
          </a:p>
          <a:p>
            <a:pPr eaLnBrk="1" hangingPunct="1">
              <a:lnSpc>
                <a:spcPct val="80000"/>
              </a:lnSpc>
              <a:spcBef>
                <a:spcPct val="0"/>
              </a:spcBef>
              <a:buNone/>
            </a:pPr>
            <a:r>
              <a:rPr lang="zh-CN" altLang="zh-CN" sz="2800" b="1" dirty="0"/>
              <a:t>       }</a:t>
            </a:r>
          </a:p>
          <a:p>
            <a:pPr eaLnBrk="1" hangingPunct="1">
              <a:lnSpc>
                <a:spcPct val="120000"/>
              </a:lnSpc>
              <a:spcBef>
                <a:spcPct val="30000"/>
              </a:spcBef>
              <a:buNone/>
            </a:pPr>
            <a:r>
              <a:rPr lang="zh-CN" altLang="zh-CN" sz="2800" b="1" dirty="0">
                <a:solidFill>
                  <a:srgbClr val="0000AC"/>
                </a:solidFill>
                <a:latin typeface="Times New Roman" panose="02020503050405090304" charset="0"/>
              </a:rPr>
              <a:t>  c)</a:t>
            </a:r>
            <a:r>
              <a:rPr lang="zh-CN" altLang="zh-CN" sz="2800" b="1" dirty="0"/>
              <a:t>  </a:t>
            </a:r>
            <a:r>
              <a:rPr lang="zh-CN" altLang="zh-CN" sz="2800" b="1" dirty="0">
                <a:latin typeface="Arial" panose="020B0604020202090204" pitchFamily="34" charset="0"/>
              </a:rPr>
              <a:t>short  k</a:t>
            </a:r>
            <a:r>
              <a:rPr lang="zh-CN" altLang="zh-CN" sz="2800" b="1" dirty="0"/>
              <a:t>=</a:t>
            </a:r>
            <a:r>
              <a:rPr lang="zh-CN" altLang="zh-CN" sz="2800" b="1" dirty="0">
                <a:latin typeface="Arial" panose="020B0604020202090204" pitchFamily="34" charset="0"/>
              </a:rPr>
              <a:t>32764</a:t>
            </a:r>
            <a:r>
              <a:rPr lang="zh-CN" altLang="zh-CN" sz="2800" b="1" dirty="0">
                <a:latin typeface="Times New Roman" panose="02020503050405090304" charset="0"/>
              </a:rPr>
              <a:t>;</a:t>
            </a:r>
            <a:r>
              <a:rPr lang="zh-CN" altLang="zh-CN" sz="2800" b="1" dirty="0"/>
              <a:t>       </a:t>
            </a:r>
            <a:r>
              <a:rPr lang="zh-CN" altLang="zh-CN" sz="2800" b="1" dirty="0">
                <a:solidFill>
                  <a:srgbClr val="0000AC"/>
                </a:solidFill>
                <a:latin typeface="Times New Roman" panose="02020503050405090304" charset="0"/>
              </a:rPr>
              <a:t>d)</a:t>
            </a:r>
            <a:r>
              <a:rPr lang="zh-CN" altLang="zh-CN" sz="2800" b="1" dirty="0"/>
              <a:t> s=</a:t>
            </a:r>
            <a:r>
              <a:rPr lang="zh-CN" altLang="zh-CN" sz="2800" b="1" dirty="0">
                <a:latin typeface="Arial" panose="020B0604020202090204" pitchFamily="34" charset="0"/>
              </a:rPr>
              <a:t>32764</a:t>
            </a:r>
            <a:r>
              <a:rPr lang="zh-CN" altLang="zh-CN" sz="2800" b="1" dirty="0">
                <a:latin typeface="Times New Roman" panose="02020503050405090304" charset="0"/>
              </a:rPr>
              <a:t>;</a:t>
            </a:r>
          </a:p>
          <a:p>
            <a:pPr eaLnBrk="1" hangingPunct="1">
              <a:buNone/>
            </a:pPr>
            <a:r>
              <a:rPr lang="zh-CN" altLang="zh-CN" sz="2800" b="1" dirty="0"/>
              <a:t>      </a:t>
            </a:r>
            <a:r>
              <a:rPr lang="zh-CN" altLang="zh-CN" sz="2800" b="1" dirty="0">
                <a:latin typeface="Arial" panose="020B0604020202090204" pitchFamily="34" charset="0"/>
              </a:rPr>
              <a:t>do</a:t>
            </a:r>
            <a:r>
              <a:rPr lang="zh-CN" altLang="zh-CN" sz="2800" b="1" dirty="0"/>
              <a:t>                             </a:t>
            </a:r>
            <a:r>
              <a:rPr lang="zh-CN" altLang="zh-CN" sz="2800" b="1" dirty="0">
                <a:latin typeface="Arial" panose="020B0604020202090204" pitchFamily="34" charset="0"/>
              </a:rPr>
              <a:t>while</a:t>
            </a:r>
            <a:r>
              <a:rPr lang="zh-CN" altLang="zh-CN" sz="2800" b="1" dirty="0">
                <a:latin typeface="Times New Roman" panose="02020503050405090304" charset="0"/>
              </a:rPr>
              <a:t>(</a:t>
            </a:r>
            <a:r>
              <a:rPr lang="zh-CN" altLang="zh-CN" sz="2800" b="1" dirty="0"/>
              <a:t>s</a:t>
            </a:r>
            <a:r>
              <a:rPr lang="zh-CN" altLang="zh-CN" sz="2800" b="1" dirty="0">
                <a:latin typeface="Times New Roman" panose="02020503050405090304" charset="0"/>
              </a:rPr>
              <a:t>%2)</a:t>
            </a:r>
          </a:p>
          <a:p>
            <a:pPr eaLnBrk="1" hangingPunct="1">
              <a:buNone/>
            </a:pPr>
            <a:r>
              <a:rPr lang="zh-CN" altLang="zh-CN" sz="2800" b="1" dirty="0"/>
              <a:t>      { </a:t>
            </a:r>
            <a:r>
              <a:rPr lang="zh-CN" altLang="zh-CN" sz="2800" b="1" dirty="0">
                <a:latin typeface="Arial" panose="020B0604020202090204" pitchFamily="34" charset="0"/>
              </a:rPr>
              <a:t>k</a:t>
            </a:r>
            <a:r>
              <a:rPr lang="zh-CN" altLang="zh-CN" sz="2800" b="1" dirty="0"/>
              <a:t>++</a:t>
            </a:r>
            <a:r>
              <a:rPr lang="zh-CN" altLang="zh-CN" sz="2800" b="1" dirty="0">
                <a:latin typeface="Times New Roman" panose="02020503050405090304" charset="0"/>
              </a:rPr>
              <a:t>;</a:t>
            </a:r>
            <a:r>
              <a:rPr lang="zh-CN" altLang="zh-CN" sz="2800" b="1" dirty="0"/>
              <a:t> </a:t>
            </a:r>
            <a:r>
              <a:rPr lang="zh-CN" altLang="zh-CN" sz="2800" b="1" dirty="0">
                <a:latin typeface="Arial" panose="020B0604020202090204" pitchFamily="34" charset="0"/>
              </a:rPr>
              <a:t>k</a:t>
            </a:r>
            <a:r>
              <a:rPr lang="zh-CN" altLang="zh-CN" sz="2800" b="1" dirty="0"/>
              <a:t>++</a:t>
            </a:r>
            <a:r>
              <a:rPr lang="zh-CN" altLang="zh-CN" sz="2800" b="1" dirty="0">
                <a:latin typeface="Times New Roman" panose="02020503050405090304" charset="0"/>
              </a:rPr>
              <a:t>;                    </a:t>
            </a:r>
            <a:r>
              <a:rPr lang="en-US" altLang="zh-CN" sz="2800" b="1" dirty="0">
                <a:latin typeface="Times New Roman" panose="02020503050405090304" charset="0"/>
              </a:rPr>
              <a:t>	  </a:t>
            </a:r>
            <a:r>
              <a:rPr lang="zh-CN" altLang="zh-CN" sz="2800" b="1" dirty="0"/>
              <a:t>s++</a:t>
            </a:r>
            <a:r>
              <a:rPr lang="zh-CN" altLang="zh-CN" sz="2800" b="1" dirty="0">
                <a:latin typeface="Times New Roman" panose="02020503050405090304" charset="0"/>
              </a:rPr>
              <a:t>;</a:t>
            </a:r>
          </a:p>
          <a:p>
            <a:pPr eaLnBrk="1" hangingPunct="1">
              <a:buNone/>
            </a:pPr>
            <a:r>
              <a:rPr lang="zh-CN" altLang="zh-CN" sz="2800" b="1" dirty="0"/>
              <a:t>      } </a:t>
            </a:r>
            <a:r>
              <a:rPr lang="zh-CN" altLang="zh-CN" sz="2800" b="1" dirty="0">
                <a:latin typeface="Arial" panose="020B0604020202090204" pitchFamily="34" charset="0"/>
              </a:rPr>
              <a:t>while</a:t>
            </a:r>
            <a:r>
              <a:rPr lang="zh-CN" altLang="zh-CN" sz="2800" b="1" dirty="0">
                <a:latin typeface="Times New Roman" panose="02020503050405090304" charset="0"/>
              </a:rPr>
              <a:t>(</a:t>
            </a:r>
            <a:r>
              <a:rPr lang="zh-CN" altLang="zh-CN" sz="2800" b="1" dirty="0">
                <a:latin typeface="Arial" panose="020B0604020202090204" pitchFamily="34" charset="0"/>
              </a:rPr>
              <a:t>k</a:t>
            </a:r>
            <a:r>
              <a:rPr lang="zh-CN" altLang="zh-CN" sz="2800" dirty="0"/>
              <a:t>&gt;</a:t>
            </a:r>
            <a:r>
              <a:rPr lang="zh-CN" altLang="zh-CN" sz="2800" b="1" dirty="0">
                <a:latin typeface="Arial" panose="020B0604020202090204" pitchFamily="34" charset="0"/>
              </a:rPr>
              <a:t>0</a:t>
            </a:r>
            <a:r>
              <a:rPr lang="zh-CN" altLang="zh-CN" sz="2800" b="1" dirty="0">
                <a:latin typeface="Times New Roman" panose="02020503050405090304" charset="0"/>
              </a:rPr>
              <a:t>);</a:t>
            </a:r>
          </a:p>
        </p:txBody>
      </p:sp>
      <p:sp>
        <p:nvSpPr>
          <p:cNvPr id="308228" name="Text Box 4"/>
          <p:cNvSpPr txBox="1"/>
          <p:nvPr/>
        </p:nvSpPr>
        <p:spPr>
          <a:xfrm>
            <a:off x="312738" y="4098608"/>
            <a:ext cx="609600" cy="519112"/>
          </a:xfrm>
          <a:prstGeom prst="rect">
            <a:avLst/>
          </a:prstGeom>
          <a:noFill/>
          <a:ln w="9525">
            <a:noFill/>
          </a:ln>
        </p:spPr>
        <p:txBody>
          <a:bodyPr anchor="t">
            <a:spAutoFit/>
          </a:bodyPr>
          <a:lstStyle/>
          <a:p>
            <a:pPr eaLnBrk="0" hangingPunct="0"/>
            <a:r>
              <a:rPr lang="zh-CN" altLang="zh-CN" sz="2800" b="1" dirty="0">
                <a:solidFill>
                  <a:schemeClr val="hlink"/>
                </a:solidFill>
                <a:latin typeface="Tahoma" panose="020B0604030504040204" pitchFamily="34" charset="0"/>
                <a:ea typeface="宋体" pitchFamily="2" charset="-122"/>
              </a:rPr>
              <a:t>√</a:t>
            </a:r>
          </a:p>
        </p:txBody>
      </p:sp>
      <p:sp>
        <p:nvSpPr>
          <p:cNvPr id="150529" name="Rectangle 2"/>
          <p:cNvSpPr>
            <a:spLocks noGrp="1"/>
          </p:cNvSpPr>
          <p:nvPr/>
        </p:nvSpPr>
        <p:spPr>
          <a:xfrm>
            <a:off x="3617913" y="60325"/>
            <a:ext cx="2362200" cy="701675"/>
          </a:xfrm>
        </p:spPr>
        <p:txBody>
          <a:bodyPr vert="horz" wrap="square" lIns="91440" tIns="45720" rIns="91440" bIns="45720" anchor="b"/>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9pPr>
          </a:lstStyle>
          <a:p>
            <a:pPr eaLnBrk="1" hangingPunct="1"/>
            <a:r>
              <a:rPr lang="zh-CN" altLang="zh-CN" sz="3600" dirty="0"/>
              <a:t>习题</a:t>
            </a:r>
          </a:p>
        </p:txBody>
      </p:sp>
      <p:sp>
        <p:nvSpPr>
          <p:cNvPr id="2" name="Text Box 4"/>
          <p:cNvSpPr txBox="1"/>
          <p:nvPr/>
        </p:nvSpPr>
        <p:spPr>
          <a:xfrm>
            <a:off x="4376738" y="3998913"/>
            <a:ext cx="609600" cy="519112"/>
          </a:xfrm>
          <a:prstGeom prst="rect">
            <a:avLst/>
          </a:prstGeom>
          <a:noFill/>
          <a:ln w="9525">
            <a:noFill/>
          </a:ln>
        </p:spPr>
        <p:txBody>
          <a:bodyPr anchor="t">
            <a:spAutoFit/>
          </a:bodyPr>
          <a:lstStyle/>
          <a:p>
            <a:pPr eaLnBrk="0" hangingPunct="0"/>
            <a:r>
              <a:rPr lang="zh-CN" altLang="zh-CN" sz="2800" b="1" dirty="0">
                <a:solidFill>
                  <a:schemeClr val="hlink"/>
                </a:solidFill>
                <a:latin typeface="Tahoma" panose="020B0604030504040204" pitchFamily="34" charset="0"/>
                <a:ea typeface="宋体" pitchFamily="2" charset="-12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8228">
                                            <p:txEl>
                                              <p:pRg st="0" end="0"/>
                                            </p:txEl>
                                          </p:spTgt>
                                        </p:tgtEl>
                                        <p:attrNameLst>
                                          <p:attrName>style.visibility</p:attrName>
                                        </p:attrNameLst>
                                      </p:cBhvr>
                                      <p:to>
                                        <p:strVal val="visible"/>
                                      </p:to>
                                    </p:set>
                                    <p:animEffect transition="in" filter="dissolve">
                                      <p:cBhvr>
                                        <p:cTn id="7" dur="500"/>
                                        <p:tgtEl>
                                          <p:spTgt spid="3082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build="p"/>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p:cNvSpPr>
          <p:nvPr>
            <p:ph type="title"/>
          </p:nvPr>
        </p:nvSpPr>
        <p:spPr>
          <a:xfrm>
            <a:off x="449263" y="407988"/>
            <a:ext cx="7793037" cy="720725"/>
          </a:xfrm>
        </p:spPr>
        <p:txBody>
          <a:bodyPr vert="horz" wrap="square" lIns="91440" tIns="45720" rIns="91440" bIns="45720" anchor="b"/>
          <a:lstStyle/>
          <a:p>
            <a:pPr eaLnBrk="1" hangingPunct="1"/>
            <a:r>
              <a:rPr lang="en-US" altLang="zh-CN" sz="2800" dirty="0">
                <a:solidFill>
                  <a:schemeClr val="tx1"/>
                </a:solidFill>
                <a:latin typeface="黑体" panose="02010609060101010101" charset="-122"/>
                <a:ea typeface="黑体" panose="02010609060101010101" charset="-122"/>
              </a:rPr>
              <a:t>4</a:t>
            </a:r>
            <a:r>
              <a:rPr lang="zh-CN" altLang="zh-CN" sz="2800" dirty="0">
                <a:solidFill>
                  <a:schemeClr val="tx1"/>
                </a:solidFill>
                <a:latin typeface="Times New Roman" panose="02020503050405090304" charset="0"/>
                <a:ea typeface="黑体" panose="02010609060101010101" charset="-122"/>
              </a:rPr>
              <a:t>.</a:t>
            </a:r>
            <a:r>
              <a:rPr lang="zh-CN" altLang="zh-CN" sz="2800" dirty="0">
                <a:solidFill>
                  <a:schemeClr val="tx1"/>
                </a:solidFill>
                <a:latin typeface="黑体" panose="02010609060101010101" charset="-122"/>
                <a:ea typeface="黑体" panose="02010609060101010101" charset="-122"/>
              </a:rPr>
              <a:t>下面程序的运行结果是</a:t>
            </a:r>
            <a:r>
              <a:rPr lang="zh-CN" altLang="zh-CN" sz="2800" b="0" dirty="0">
                <a:solidFill>
                  <a:schemeClr val="tx1"/>
                </a:solidFill>
              </a:rPr>
              <a:t> </a:t>
            </a:r>
          </a:p>
        </p:txBody>
      </p:sp>
      <p:sp>
        <p:nvSpPr>
          <p:cNvPr id="153602" name="Rectangle 3"/>
          <p:cNvSpPr>
            <a:spLocks noGrp="1"/>
          </p:cNvSpPr>
          <p:nvPr>
            <p:ph idx="1"/>
          </p:nvPr>
        </p:nvSpPr>
        <p:spPr>
          <a:xfrm>
            <a:off x="1012825" y="1128713"/>
            <a:ext cx="6665913" cy="4754562"/>
          </a:xfrm>
        </p:spPr>
        <p:txBody>
          <a:bodyPr vert="horz" wrap="square" lIns="91440" tIns="45720" rIns="91440" bIns="45720" anchor="t"/>
          <a:lstStyle/>
          <a:p>
            <a:pPr eaLnBrk="1" hangingPunct="1">
              <a:lnSpc>
                <a:spcPct val="90000"/>
              </a:lnSpc>
              <a:buNone/>
            </a:pPr>
            <a:r>
              <a:rPr lang="zh-CN" altLang="zh-CN" sz="2800" b="1" dirty="0"/>
              <a:t>{</a:t>
            </a:r>
            <a:r>
              <a:rPr lang="zh-CN" altLang="zh-CN" sz="2800" b="1" dirty="0">
                <a:latin typeface="Arial" panose="020B0604020202090204" pitchFamily="34" charset="0"/>
              </a:rPr>
              <a:t> </a:t>
            </a:r>
            <a:r>
              <a:rPr lang="en-US" altLang="zh-CN" sz="2800" b="1" dirty="0">
                <a:latin typeface="Arial" panose="020B0604020202090204" pitchFamily="34" charset="0"/>
              </a:rPr>
              <a:t> </a:t>
            </a:r>
            <a:r>
              <a:rPr lang="zh-CN" altLang="zh-CN" sz="2800" b="1" dirty="0">
                <a:latin typeface="Arial" panose="020B0604020202090204" pitchFamily="34" charset="0"/>
              </a:rPr>
              <a:t>int </a:t>
            </a:r>
            <a:r>
              <a:rPr lang="zh-CN" altLang="zh-CN" sz="2800" b="1" dirty="0"/>
              <a:t> i</a:t>
            </a:r>
            <a:r>
              <a:rPr lang="zh-CN" altLang="zh-CN" sz="2800" b="1" dirty="0">
                <a:latin typeface="Times New Roman" panose="02020503050405090304" charset="0"/>
              </a:rPr>
              <a:t>;</a:t>
            </a:r>
          </a:p>
          <a:p>
            <a:pPr eaLnBrk="1" hangingPunct="1">
              <a:lnSpc>
                <a:spcPct val="90000"/>
              </a:lnSpc>
              <a:buNone/>
            </a:pPr>
            <a:r>
              <a:rPr lang="zh-CN" altLang="zh-CN" sz="2800" b="1" dirty="0"/>
              <a:t>   </a:t>
            </a:r>
            <a:r>
              <a:rPr lang="zh-CN" altLang="zh-CN" sz="2800" b="1" dirty="0">
                <a:latin typeface="Arial" panose="020B0604020202090204" pitchFamily="34" charset="0"/>
              </a:rPr>
              <a:t>for</a:t>
            </a:r>
            <a:r>
              <a:rPr lang="zh-CN" altLang="zh-CN" sz="2800" b="1" dirty="0">
                <a:latin typeface="Times New Roman" panose="02020503050405090304" charset="0"/>
              </a:rPr>
              <a:t>( </a:t>
            </a:r>
            <a:r>
              <a:rPr lang="zh-CN" altLang="zh-CN" sz="2800" b="1" dirty="0"/>
              <a:t>i=</a:t>
            </a:r>
            <a:r>
              <a:rPr lang="zh-CN" altLang="zh-CN" sz="2800" b="1" dirty="0">
                <a:latin typeface="Arial" panose="020B0604020202090204" pitchFamily="34" charset="0"/>
              </a:rPr>
              <a:t>0</a:t>
            </a:r>
            <a:r>
              <a:rPr lang="zh-CN" altLang="zh-CN" sz="2800" b="1" dirty="0">
                <a:latin typeface="Times New Roman" panose="02020503050405090304" charset="0"/>
              </a:rPr>
              <a:t>;  </a:t>
            </a:r>
            <a:r>
              <a:rPr lang="zh-CN" altLang="zh-CN" sz="2800" b="1" dirty="0"/>
              <a:t>i</a:t>
            </a:r>
            <a:r>
              <a:rPr lang="zh-CN" altLang="zh-CN" sz="2800" dirty="0"/>
              <a:t>&lt;</a:t>
            </a:r>
            <a:r>
              <a:rPr lang="zh-CN" altLang="zh-CN" sz="2800" b="1" dirty="0"/>
              <a:t>=5</a:t>
            </a:r>
            <a:r>
              <a:rPr lang="zh-CN" altLang="zh-CN" sz="2800" b="1" dirty="0">
                <a:latin typeface="Times New Roman" panose="02020503050405090304" charset="0"/>
              </a:rPr>
              <a:t>;  </a:t>
            </a:r>
            <a:r>
              <a:rPr lang="zh-CN" altLang="zh-CN" sz="2800" b="1" dirty="0"/>
              <a:t>i++</a:t>
            </a:r>
            <a:r>
              <a:rPr lang="zh-CN" altLang="zh-CN" sz="2800" b="1" dirty="0">
                <a:latin typeface="Times New Roman" panose="02020503050405090304" charset="0"/>
              </a:rPr>
              <a:t>)</a:t>
            </a:r>
          </a:p>
          <a:p>
            <a:pPr eaLnBrk="1" hangingPunct="1">
              <a:lnSpc>
                <a:spcPct val="90000"/>
              </a:lnSpc>
              <a:buNone/>
            </a:pPr>
            <a:r>
              <a:rPr lang="zh-CN" altLang="zh-CN" sz="2800" b="1" dirty="0"/>
              <a:t>   {  </a:t>
            </a:r>
            <a:r>
              <a:rPr lang="zh-CN" altLang="zh-CN" sz="2800" b="1" dirty="0">
                <a:solidFill>
                  <a:srgbClr val="00009E"/>
                </a:solidFill>
              </a:rPr>
              <a:t>if</a:t>
            </a:r>
            <a:r>
              <a:rPr lang="zh-CN" altLang="zh-CN" sz="2800" b="1" dirty="0">
                <a:solidFill>
                  <a:srgbClr val="00009E"/>
                </a:solidFill>
                <a:latin typeface="Times New Roman" panose="02020503050405090304" charset="0"/>
              </a:rPr>
              <a:t>( </a:t>
            </a:r>
            <a:r>
              <a:rPr lang="zh-CN" altLang="zh-CN" sz="2800" b="1" dirty="0">
                <a:solidFill>
                  <a:srgbClr val="00009E"/>
                </a:solidFill>
              </a:rPr>
              <a:t>i%2 </a:t>
            </a:r>
            <a:r>
              <a:rPr lang="zh-CN" altLang="zh-CN" sz="2800" b="1" dirty="0">
                <a:solidFill>
                  <a:srgbClr val="00009E"/>
                </a:solidFill>
                <a:latin typeface="Times New Roman" panose="02020503050405090304" charset="0"/>
              </a:rPr>
              <a:t>) </a:t>
            </a:r>
            <a:r>
              <a:rPr lang="zh-CN" altLang="zh-CN" sz="2800" b="1" dirty="0">
                <a:solidFill>
                  <a:srgbClr val="00009E"/>
                </a:solidFill>
                <a:latin typeface="Arial" panose="020B0604020202090204" pitchFamily="34" charset="0"/>
              </a:rPr>
              <a:t>printf</a:t>
            </a:r>
            <a:r>
              <a:rPr lang="zh-CN" altLang="zh-CN" sz="2800" b="1" dirty="0">
                <a:solidFill>
                  <a:srgbClr val="00009E"/>
                </a:solidFill>
                <a:latin typeface="Times New Roman" panose="02020503050405090304" charset="0"/>
              </a:rPr>
              <a:t>("</a:t>
            </a:r>
            <a:r>
              <a:rPr lang="zh-CN" altLang="zh-CN" sz="2800" b="1" dirty="0">
                <a:solidFill>
                  <a:srgbClr val="00009E"/>
                </a:solidFill>
                <a:latin typeface="黑体" panose="02010609060101010101" charset="-122"/>
              </a:rPr>
              <a:t>*</a:t>
            </a:r>
            <a:r>
              <a:rPr lang="zh-CN" altLang="zh-CN" sz="2800" b="1" dirty="0">
                <a:solidFill>
                  <a:srgbClr val="00009E"/>
                </a:solidFill>
                <a:latin typeface="Times New Roman" panose="02020503050405090304" charset="0"/>
              </a:rPr>
              <a:t>");</a:t>
            </a:r>
          </a:p>
          <a:p>
            <a:pPr eaLnBrk="1" hangingPunct="1">
              <a:lnSpc>
                <a:spcPct val="90000"/>
              </a:lnSpc>
              <a:buNone/>
            </a:pPr>
            <a:r>
              <a:rPr lang="zh-CN" altLang="zh-CN" sz="2800" b="1" dirty="0">
                <a:solidFill>
                  <a:srgbClr val="00009E"/>
                </a:solidFill>
              </a:rPr>
              <a:t>      </a:t>
            </a:r>
            <a:r>
              <a:rPr lang="zh-CN" altLang="zh-CN" sz="2800" b="1" dirty="0">
                <a:solidFill>
                  <a:srgbClr val="00009E"/>
                </a:solidFill>
                <a:latin typeface="Arial" panose="020B0604020202090204" pitchFamily="34" charset="0"/>
              </a:rPr>
              <a:t>else </a:t>
            </a:r>
            <a:r>
              <a:rPr lang="zh-CN" altLang="zh-CN" sz="2800" b="1" dirty="0">
                <a:solidFill>
                  <a:srgbClr val="00009E"/>
                </a:solidFill>
              </a:rPr>
              <a:t> </a:t>
            </a:r>
            <a:r>
              <a:rPr lang="zh-CN" altLang="zh-CN" sz="2800" b="1" dirty="0">
                <a:solidFill>
                  <a:srgbClr val="00009E"/>
                </a:solidFill>
                <a:latin typeface="Arial" panose="020B0604020202090204" pitchFamily="34" charset="0"/>
              </a:rPr>
              <a:t>continue</a:t>
            </a:r>
            <a:r>
              <a:rPr lang="zh-CN" altLang="zh-CN" sz="2800" b="1" dirty="0">
                <a:solidFill>
                  <a:srgbClr val="00009E"/>
                </a:solidFill>
              </a:rPr>
              <a:t> </a:t>
            </a:r>
            <a:r>
              <a:rPr lang="zh-CN" altLang="zh-CN" sz="2800" b="1" dirty="0">
                <a:solidFill>
                  <a:srgbClr val="00009E"/>
                </a:solidFill>
                <a:latin typeface="Times New Roman" panose="02020503050405090304" charset="0"/>
              </a:rPr>
              <a:t>;</a:t>
            </a:r>
          </a:p>
          <a:p>
            <a:pPr eaLnBrk="1" hangingPunct="1">
              <a:lnSpc>
                <a:spcPct val="90000"/>
              </a:lnSpc>
              <a:buNone/>
            </a:pPr>
            <a:r>
              <a:rPr lang="zh-CN" altLang="zh-CN" sz="2800" b="1" dirty="0"/>
              <a:t>      </a:t>
            </a:r>
            <a:r>
              <a:rPr lang="zh-CN" altLang="zh-CN" sz="2800" b="1" dirty="0">
                <a:latin typeface="Arial" panose="020B0604020202090204" pitchFamily="34" charset="0"/>
              </a:rPr>
              <a:t>printf</a:t>
            </a:r>
            <a:r>
              <a:rPr lang="zh-CN" altLang="zh-CN" sz="2800" b="1" dirty="0">
                <a:latin typeface="Times New Roman" panose="02020503050405090304" charset="0"/>
              </a:rPr>
              <a:t>("</a:t>
            </a:r>
            <a:r>
              <a:rPr lang="zh-CN" altLang="zh-CN" sz="2800" b="1" dirty="0"/>
              <a:t>#</a:t>
            </a:r>
            <a:r>
              <a:rPr lang="zh-CN" altLang="zh-CN" sz="2800" b="1" dirty="0">
                <a:latin typeface="Times New Roman" panose="02020503050405090304" charset="0"/>
              </a:rPr>
              <a:t>");   </a:t>
            </a:r>
          </a:p>
          <a:p>
            <a:pPr eaLnBrk="1" hangingPunct="1">
              <a:lnSpc>
                <a:spcPct val="90000"/>
              </a:lnSpc>
              <a:buNone/>
            </a:pPr>
            <a:r>
              <a:rPr lang="zh-CN" altLang="zh-CN" sz="2800" b="1" dirty="0"/>
              <a:t>   }</a:t>
            </a:r>
          </a:p>
          <a:p>
            <a:pPr eaLnBrk="1" hangingPunct="1">
              <a:lnSpc>
                <a:spcPct val="90000"/>
              </a:lnSpc>
              <a:buNone/>
            </a:pPr>
            <a:r>
              <a:rPr lang="zh-CN" altLang="zh-CN" sz="2800" b="1" dirty="0"/>
              <a:t>   </a:t>
            </a:r>
            <a:r>
              <a:rPr lang="zh-CN" altLang="zh-CN" sz="2800" b="1" dirty="0">
                <a:latin typeface="Arial" panose="020B0604020202090204" pitchFamily="34" charset="0"/>
              </a:rPr>
              <a:t>printf</a:t>
            </a:r>
            <a:r>
              <a:rPr lang="zh-CN" altLang="zh-CN" sz="2800" b="1" dirty="0">
                <a:latin typeface="Times New Roman" panose="02020503050405090304" charset="0"/>
              </a:rPr>
              <a:t>("</a:t>
            </a:r>
            <a:r>
              <a:rPr lang="zh-CN" altLang="zh-CN" sz="2800" dirty="0"/>
              <a:t>$\</a:t>
            </a:r>
            <a:r>
              <a:rPr lang="zh-CN" altLang="zh-CN" sz="2800" b="1" dirty="0">
                <a:latin typeface="Arial" panose="020B0604020202090204" pitchFamily="34" charset="0"/>
              </a:rPr>
              <a:t>n</a:t>
            </a:r>
            <a:r>
              <a:rPr lang="zh-CN" altLang="zh-CN" sz="2800" b="1" dirty="0">
                <a:latin typeface="Times New Roman" panose="02020503050405090304" charset="0"/>
              </a:rPr>
              <a:t>");</a:t>
            </a:r>
          </a:p>
          <a:p>
            <a:pPr eaLnBrk="1" hangingPunct="1">
              <a:lnSpc>
                <a:spcPct val="90000"/>
              </a:lnSpc>
              <a:buNone/>
            </a:pPr>
            <a:r>
              <a:rPr lang="zh-CN" altLang="zh-CN" sz="2800" b="1" dirty="0"/>
              <a:t>}</a:t>
            </a:r>
          </a:p>
          <a:p>
            <a:pPr eaLnBrk="1" hangingPunct="1">
              <a:lnSpc>
                <a:spcPct val="90000"/>
              </a:lnSpc>
              <a:buNone/>
            </a:pPr>
            <a:r>
              <a:rPr lang="zh-CN" altLang="zh-CN" sz="2800" b="1" dirty="0">
                <a:latin typeface="Times New Roman" panose="02020503050405090304" charset="0"/>
              </a:rPr>
              <a:t>  A)</a:t>
            </a:r>
            <a:r>
              <a:rPr lang="zh-CN" altLang="zh-CN" sz="2800" b="1" dirty="0"/>
              <a:t> </a:t>
            </a:r>
            <a:r>
              <a:rPr lang="zh-CN" altLang="zh-CN" sz="2800" b="1" dirty="0">
                <a:latin typeface="黑体" panose="02010609060101010101" charset="-122"/>
              </a:rPr>
              <a:t>*</a:t>
            </a:r>
            <a:r>
              <a:rPr lang="zh-CN" altLang="zh-CN" sz="2800" b="1" dirty="0"/>
              <a:t>#</a:t>
            </a:r>
            <a:r>
              <a:rPr lang="zh-CN" altLang="zh-CN" sz="2800" b="1" dirty="0">
                <a:latin typeface="黑体" panose="02010609060101010101" charset="-122"/>
              </a:rPr>
              <a:t>*</a:t>
            </a:r>
            <a:r>
              <a:rPr lang="zh-CN" altLang="zh-CN" sz="2800" b="1" dirty="0"/>
              <a:t>#</a:t>
            </a:r>
            <a:r>
              <a:rPr lang="zh-CN" altLang="zh-CN" sz="2800" b="1" dirty="0">
                <a:latin typeface="黑体" panose="02010609060101010101" charset="-122"/>
              </a:rPr>
              <a:t>*</a:t>
            </a:r>
            <a:r>
              <a:rPr lang="zh-CN" altLang="zh-CN" sz="2800" b="1" dirty="0"/>
              <a:t>#</a:t>
            </a:r>
            <a:r>
              <a:rPr lang="zh-CN" altLang="zh-CN" sz="2800" dirty="0"/>
              <a:t>$</a:t>
            </a:r>
            <a:r>
              <a:rPr lang="zh-CN" altLang="zh-CN" sz="2800" b="1" dirty="0"/>
              <a:t>		</a:t>
            </a:r>
            <a:r>
              <a:rPr lang="zh-CN" altLang="zh-CN" sz="2800" b="1" dirty="0">
                <a:latin typeface="Times New Roman" panose="02020503050405090304" charset="0"/>
              </a:rPr>
              <a:t>B) </a:t>
            </a:r>
            <a:r>
              <a:rPr lang="zh-CN" altLang="zh-CN" sz="2800" b="1" dirty="0"/>
              <a:t>#</a:t>
            </a:r>
            <a:r>
              <a:rPr lang="zh-CN" altLang="zh-CN" sz="2800" b="1" dirty="0">
                <a:latin typeface="黑体" panose="02010609060101010101" charset="-122"/>
              </a:rPr>
              <a:t>*</a:t>
            </a:r>
            <a:r>
              <a:rPr lang="zh-CN" altLang="zh-CN" sz="2800" b="1" dirty="0"/>
              <a:t>#</a:t>
            </a:r>
            <a:r>
              <a:rPr lang="zh-CN" altLang="zh-CN" sz="2800" b="1" dirty="0">
                <a:latin typeface="黑体" panose="02010609060101010101" charset="-122"/>
              </a:rPr>
              <a:t>*</a:t>
            </a:r>
            <a:r>
              <a:rPr lang="zh-CN" altLang="zh-CN" sz="2800" b="1" dirty="0"/>
              <a:t>#</a:t>
            </a:r>
            <a:r>
              <a:rPr lang="zh-CN" altLang="zh-CN" sz="2800" b="1" dirty="0">
                <a:latin typeface="黑体" panose="02010609060101010101" charset="-122"/>
              </a:rPr>
              <a:t>*</a:t>
            </a:r>
            <a:r>
              <a:rPr lang="zh-CN" altLang="zh-CN" sz="2800" dirty="0"/>
              <a:t>$</a:t>
            </a:r>
          </a:p>
          <a:p>
            <a:pPr eaLnBrk="1" hangingPunct="1">
              <a:lnSpc>
                <a:spcPct val="90000"/>
              </a:lnSpc>
              <a:buNone/>
            </a:pPr>
            <a:r>
              <a:rPr lang="zh-CN" altLang="zh-CN" sz="2800" b="1" dirty="0">
                <a:latin typeface="Times New Roman" panose="02020503050405090304" charset="0"/>
              </a:rPr>
              <a:t>  C)</a:t>
            </a:r>
            <a:r>
              <a:rPr lang="zh-CN" altLang="zh-CN" sz="2800" b="1" dirty="0"/>
              <a:t> </a:t>
            </a:r>
            <a:r>
              <a:rPr lang="zh-CN" altLang="zh-CN" sz="2800" b="1" dirty="0">
                <a:latin typeface="黑体" panose="02010609060101010101" charset="-122"/>
              </a:rPr>
              <a:t>*</a:t>
            </a:r>
            <a:r>
              <a:rPr lang="zh-CN" altLang="zh-CN" sz="2800" b="1" dirty="0"/>
              <a:t>#</a:t>
            </a:r>
            <a:r>
              <a:rPr lang="zh-CN" altLang="zh-CN" sz="2800" b="1" dirty="0">
                <a:latin typeface="黑体" panose="02010609060101010101" charset="-122"/>
              </a:rPr>
              <a:t>*</a:t>
            </a:r>
            <a:r>
              <a:rPr lang="zh-CN" altLang="zh-CN" sz="2800" b="1" dirty="0"/>
              <a:t>#</a:t>
            </a:r>
            <a:r>
              <a:rPr lang="zh-CN" altLang="zh-CN" sz="2800" dirty="0"/>
              <a:t>$</a:t>
            </a:r>
            <a:r>
              <a:rPr lang="zh-CN" altLang="zh-CN" sz="2800" b="1" dirty="0"/>
              <a:t>		</a:t>
            </a:r>
            <a:r>
              <a:rPr lang="zh-CN" altLang="zh-CN" sz="2800" b="1" dirty="0">
                <a:latin typeface="Times New Roman" panose="02020503050405090304" charset="0"/>
              </a:rPr>
              <a:t>D)</a:t>
            </a:r>
            <a:r>
              <a:rPr lang="zh-CN" altLang="zh-CN" sz="2800" b="1" dirty="0"/>
              <a:t> #</a:t>
            </a:r>
            <a:r>
              <a:rPr lang="zh-CN" altLang="zh-CN" sz="2800" b="1" dirty="0">
                <a:latin typeface="黑体" panose="02010609060101010101" charset="-122"/>
              </a:rPr>
              <a:t>*</a:t>
            </a:r>
            <a:r>
              <a:rPr lang="zh-CN" altLang="zh-CN" sz="2800" b="1" dirty="0"/>
              <a:t>#</a:t>
            </a:r>
            <a:r>
              <a:rPr lang="zh-CN" altLang="zh-CN" sz="2800" b="1" dirty="0">
                <a:latin typeface="黑体" panose="02010609060101010101" charset="-122"/>
              </a:rPr>
              <a:t>*</a:t>
            </a:r>
            <a:r>
              <a:rPr lang="zh-CN" altLang="zh-CN" sz="2800" dirty="0"/>
              <a:t>$&gt;&gt;&gt;</a:t>
            </a:r>
          </a:p>
        </p:txBody>
      </p:sp>
      <p:sp>
        <p:nvSpPr>
          <p:cNvPr id="309252" name="Text Box 4"/>
          <p:cNvSpPr txBox="1"/>
          <p:nvPr/>
        </p:nvSpPr>
        <p:spPr>
          <a:xfrm>
            <a:off x="1012825" y="5012690"/>
            <a:ext cx="641350" cy="519113"/>
          </a:xfrm>
          <a:prstGeom prst="rect">
            <a:avLst/>
          </a:prstGeom>
          <a:noFill/>
          <a:ln w="9525">
            <a:noFill/>
          </a:ln>
        </p:spPr>
        <p:txBody>
          <a:bodyPr anchor="t">
            <a:spAutoFit/>
          </a:bodyPr>
          <a:lstStyle/>
          <a:p>
            <a:pPr eaLnBrk="0" hangingPunct="0"/>
            <a:r>
              <a:rPr lang="zh-CN" altLang="zh-CN" sz="2800" b="1" dirty="0">
                <a:solidFill>
                  <a:schemeClr val="hlink"/>
                </a:solidFill>
                <a:latin typeface="Tahoma" panose="020B0604030504040204" pitchFamily="34" charset="0"/>
                <a:ea typeface="宋体" pitchFamily="2" charset="-122"/>
              </a:rPr>
              <a:t>√</a:t>
            </a:r>
          </a:p>
        </p:txBody>
      </p:sp>
      <p:sp>
        <p:nvSpPr>
          <p:cNvPr id="150529" name="Rectangle 2"/>
          <p:cNvSpPr>
            <a:spLocks noGrp="1"/>
          </p:cNvSpPr>
          <p:nvPr/>
        </p:nvSpPr>
        <p:spPr>
          <a:xfrm>
            <a:off x="3617913" y="60325"/>
            <a:ext cx="2362200" cy="701675"/>
          </a:xfrm>
        </p:spPr>
        <p:txBody>
          <a:bodyPr vert="horz" wrap="square" lIns="91440" tIns="45720" rIns="91440" bIns="45720" anchor="b"/>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9pPr>
          </a:lstStyle>
          <a:p>
            <a:pPr eaLnBrk="1" hangingPunct="1"/>
            <a:r>
              <a:rPr lang="zh-CN" altLang="zh-CN" sz="3600" dirty="0"/>
              <a:t>习题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9252">
                                            <p:txEl>
                                              <p:pRg st="0" end="0"/>
                                            </p:txEl>
                                          </p:spTgt>
                                        </p:tgtEl>
                                        <p:attrNameLst>
                                          <p:attrName>style.visibility</p:attrName>
                                        </p:attrNameLst>
                                      </p:cBhvr>
                                      <p:to>
                                        <p:strVal val="visible"/>
                                      </p:to>
                                    </p:set>
                                    <p:animEffect transition="in" filter="dissolve">
                                      <p:cBhvr>
                                        <p:cTn id="7" dur="500"/>
                                        <p:tgtEl>
                                          <p:spTgt spid="3092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p:cNvSpPr>
          <p:nvPr>
            <p:ph type="title"/>
          </p:nvPr>
        </p:nvSpPr>
        <p:spPr>
          <a:xfrm>
            <a:off x="817245" y="366395"/>
            <a:ext cx="7793038" cy="747713"/>
          </a:xfrm>
        </p:spPr>
        <p:txBody>
          <a:bodyPr vert="horz" wrap="square" lIns="91440" tIns="45720" rIns="91440" bIns="45720" anchor="b"/>
          <a:lstStyle/>
          <a:p>
            <a:pPr eaLnBrk="1" hangingPunct="1"/>
            <a:r>
              <a:rPr lang="en-US" altLang="zh-CN" sz="2800" dirty="0">
                <a:solidFill>
                  <a:schemeClr val="tx1"/>
                </a:solidFill>
                <a:latin typeface="黑体" panose="02010609060101010101" charset="-122"/>
                <a:ea typeface="黑体" panose="02010609060101010101" charset="-122"/>
              </a:rPr>
              <a:t>5</a:t>
            </a:r>
            <a:r>
              <a:rPr lang="zh-CN" altLang="zh-CN" sz="2800" dirty="0">
                <a:solidFill>
                  <a:schemeClr val="tx1"/>
                </a:solidFill>
                <a:latin typeface="Times New Roman" panose="02020503050405090304" charset="0"/>
                <a:ea typeface="黑体" panose="02010609060101010101" charset="-122"/>
              </a:rPr>
              <a:t>. </a:t>
            </a:r>
            <a:r>
              <a:rPr lang="zh-CN" altLang="zh-CN" sz="2800" dirty="0">
                <a:solidFill>
                  <a:schemeClr val="tx1"/>
                </a:solidFill>
                <a:latin typeface="黑体" panose="02010609060101010101" charset="-122"/>
                <a:ea typeface="黑体" panose="02010609060101010101" charset="-122"/>
              </a:rPr>
              <a:t>下面程序的运行结果是</a:t>
            </a:r>
            <a:r>
              <a:rPr lang="zh-CN" altLang="zh-CN" sz="2800" b="0" dirty="0">
                <a:solidFill>
                  <a:schemeClr val="tx1"/>
                </a:solidFill>
                <a:latin typeface="黑体" panose="02010609060101010101" charset="-122"/>
                <a:ea typeface="黑体" panose="02010609060101010101" charset="-122"/>
              </a:rPr>
              <a:t> </a:t>
            </a:r>
          </a:p>
        </p:txBody>
      </p:sp>
      <p:sp>
        <p:nvSpPr>
          <p:cNvPr id="154626" name="Rectangle 3"/>
          <p:cNvSpPr>
            <a:spLocks noGrp="1"/>
          </p:cNvSpPr>
          <p:nvPr>
            <p:ph idx="1"/>
          </p:nvPr>
        </p:nvSpPr>
        <p:spPr>
          <a:xfrm>
            <a:off x="1171575" y="1114425"/>
            <a:ext cx="7772400" cy="4800600"/>
          </a:xfrm>
        </p:spPr>
        <p:txBody>
          <a:bodyPr vert="horz" wrap="square" lIns="91440" tIns="45720" rIns="91440" bIns="45720" anchor="t"/>
          <a:lstStyle/>
          <a:p>
            <a:pPr eaLnBrk="1" hangingPunct="1">
              <a:buNone/>
            </a:pPr>
            <a:r>
              <a:rPr lang="zh-CN" altLang="zh-CN" sz="2800" b="1" dirty="0"/>
              <a:t>{ </a:t>
            </a:r>
            <a:r>
              <a:rPr lang="en-US" altLang="zh-CN" sz="2800" b="1" dirty="0"/>
              <a:t> </a:t>
            </a:r>
            <a:r>
              <a:rPr lang="zh-CN" altLang="zh-CN" sz="2800" b="1" dirty="0">
                <a:latin typeface="Arial" panose="020B0604020202090204" pitchFamily="34" charset="0"/>
              </a:rPr>
              <a:t>int</a:t>
            </a:r>
            <a:r>
              <a:rPr lang="zh-CN" altLang="zh-CN" sz="2800" b="1" dirty="0"/>
              <a:t>  i</a:t>
            </a:r>
            <a:r>
              <a:rPr lang="zh-CN" altLang="zh-CN" sz="2800" b="1" dirty="0">
                <a:latin typeface="Times New Roman" panose="02020503050405090304" charset="0"/>
              </a:rPr>
              <a:t>,</a:t>
            </a:r>
            <a:r>
              <a:rPr lang="zh-CN" altLang="zh-CN" sz="2800" b="1" dirty="0"/>
              <a:t> j</a:t>
            </a:r>
            <a:r>
              <a:rPr lang="zh-CN" altLang="zh-CN" sz="2800" b="1" dirty="0">
                <a:latin typeface="Times New Roman" panose="02020503050405090304" charset="0"/>
              </a:rPr>
              <a:t>,</a:t>
            </a:r>
            <a:r>
              <a:rPr lang="zh-CN" altLang="zh-CN" sz="2800" b="1" dirty="0"/>
              <a:t> </a:t>
            </a:r>
            <a:r>
              <a:rPr lang="zh-CN" altLang="zh-CN" sz="2800" b="1" dirty="0">
                <a:latin typeface="Arial" panose="020B0604020202090204" pitchFamily="34" charset="0"/>
              </a:rPr>
              <a:t>a</a:t>
            </a:r>
            <a:r>
              <a:rPr lang="zh-CN" altLang="zh-CN" sz="2800" b="1" dirty="0"/>
              <a:t>=</a:t>
            </a:r>
            <a:r>
              <a:rPr lang="zh-CN" altLang="zh-CN" sz="2800" b="1" dirty="0">
                <a:latin typeface="Arial" panose="020B0604020202090204" pitchFamily="34" charset="0"/>
              </a:rPr>
              <a:t>0</a:t>
            </a:r>
            <a:r>
              <a:rPr lang="zh-CN" altLang="zh-CN" sz="2800" b="1" dirty="0">
                <a:latin typeface="Times New Roman" panose="02020503050405090304" charset="0"/>
              </a:rPr>
              <a:t>;</a:t>
            </a:r>
          </a:p>
          <a:p>
            <a:pPr eaLnBrk="1" hangingPunct="1">
              <a:buNone/>
            </a:pPr>
            <a:r>
              <a:rPr lang="zh-CN" altLang="zh-CN" sz="2800" b="1" dirty="0"/>
              <a:t>   </a:t>
            </a:r>
            <a:r>
              <a:rPr lang="zh-CN" altLang="zh-CN" sz="2800" b="1" dirty="0">
                <a:latin typeface="Arial" panose="020B0604020202090204" pitchFamily="34" charset="0"/>
              </a:rPr>
              <a:t>for</a:t>
            </a:r>
            <a:r>
              <a:rPr lang="zh-CN" altLang="zh-CN" sz="2800" b="1" dirty="0">
                <a:latin typeface="Times New Roman" panose="02020503050405090304" charset="0"/>
              </a:rPr>
              <a:t>( </a:t>
            </a:r>
            <a:r>
              <a:rPr lang="zh-CN" altLang="zh-CN" sz="2800" b="1" dirty="0"/>
              <a:t>i=</a:t>
            </a:r>
            <a:r>
              <a:rPr lang="zh-CN" altLang="zh-CN" sz="2800" b="1" dirty="0">
                <a:latin typeface="Arial" panose="020B0604020202090204" pitchFamily="34" charset="0"/>
              </a:rPr>
              <a:t>0</a:t>
            </a:r>
            <a:r>
              <a:rPr lang="zh-CN" altLang="zh-CN" sz="2800" b="1" dirty="0">
                <a:latin typeface="Times New Roman" panose="02020503050405090304" charset="0"/>
              </a:rPr>
              <a:t>;</a:t>
            </a:r>
            <a:r>
              <a:rPr lang="zh-CN" altLang="zh-CN" sz="2800" b="1" dirty="0"/>
              <a:t> i</a:t>
            </a:r>
            <a:r>
              <a:rPr lang="zh-CN" altLang="zh-CN" sz="2800" dirty="0"/>
              <a:t>&lt;</a:t>
            </a:r>
            <a:r>
              <a:rPr lang="zh-CN" altLang="zh-CN" sz="2800" b="1" dirty="0">
                <a:latin typeface="Arial" panose="020B0604020202090204" pitchFamily="34" charset="0"/>
              </a:rPr>
              <a:t>2</a:t>
            </a:r>
            <a:r>
              <a:rPr lang="zh-CN" altLang="zh-CN" sz="2800" b="1" dirty="0">
                <a:latin typeface="Times New Roman" panose="02020503050405090304" charset="0"/>
              </a:rPr>
              <a:t>;</a:t>
            </a:r>
            <a:r>
              <a:rPr lang="zh-CN" altLang="zh-CN" sz="2800" b="1" dirty="0"/>
              <a:t> i++</a:t>
            </a:r>
            <a:r>
              <a:rPr lang="zh-CN" altLang="zh-CN" sz="2800" b="1" dirty="0">
                <a:latin typeface="Times New Roman" panose="02020503050405090304" charset="0"/>
              </a:rPr>
              <a:t>)</a:t>
            </a:r>
          </a:p>
          <a:p>
            <a:pPr eaLnBrk="1" hangingPunct="1">
              <a:buNone/>
            </a:pPr>
            <a:r>
              <a:rPr lang="zh-CN" altLang="zh-CN" sz="2800" b="1" dirty="0"/>
              <a:t>  </a:t>
            </a:r>
            <a:r>
              <a:rPr lang="en-US" altLang="zh-CN" sz="2800" b="1" dirty="0"/>
              <a:t> </a:t>
            </a:r>
            <a:r>
              <a:rPr lang="zh-CN" altLang="zh-CN" sz="2800" b="1" dirty="0"/>
              <a:t>{  </a:t>
            </a:r>
            <a:r>
              <a:rPr lang="zh-CN" altLang="zh-CN" sz="2800" b="1" dirty="0">
                <a:solidFill>
                  <a:srgbClr val="00009E"/>
                </a:solidFill>
                <a:latin typeface="Arial" panose="020B0604020202090204" pitchFamily="34" charset="0"/>
              </a:rPr>
              <a:t>for</a:t>
            </a:r>
            <a:r>
              <a:rPr lang="zh-CN" altLang="zh-CN" sz="2800" b="1" dirty="0">
                <a:solidFill>
                  <a:srgbClr val="00009E"/>
                </a:solidFill>
                <a:latin typeface="Times New Roman" panose="02020503050405090304" charset="0"/>
              </a:rPr>
              <a:t>( </a:t>
            </a:r>
            <a:r>
              <a:rPr lang="zh-CN" altLang="zh-CN" sz="2800" b="1" dirty="0">
                <a:solidFill>
                  <a:srgbClr val="00009E"/>
                </a:solidFill>
              </a:rPr>
              <a:t>j=</a:t>
            </a:r>
            <a:r>
              <a:rPr lang="zh-CN" altLang="zh-CN" sz="2800" b="1" dirty="0">
                <a:solidFill>
                  <a:srgbClr val="00009E"/>
                </a:solidFill>
                <a:latin typeface="Arial" panose="020B0604020202090204" pitchFamily="34" charset="0"/>
              </a:rPr>
              <a:t>0</a:t>
            </a:r>
            <a:r>
              <a:rPr lang="zh-CN" altLang="zh-CN" sz="2800" b="1" dirty="0">
                <a:solidFill>
                  <a:srgbClr val="00009E"/>
                </a:solidFill>
                <a:latin typeface="Times New Roman" panose="02020503050405090304" charset="0"/>
              </a:rPr>
              <a:t>;</a:t>
            </a:r>
            <a:r>
              <a:rPr lang="zh-CN" altLang="zh-CN" sz="2800" b="1" dirty="0">
                <a:solidFill>
                  <a:srgbClr val="00009E"/>
                </a:solidFill>
              </a:rPr>
              <a:t> j</a:t>
            </a:r>
            <a:r>
              <a:rPr lang="zh-CN" altLang="zh-CN" sz="2800" dirty="0">
                <a:solidFill>
                  <a:srgbClr val="00009E"/>
                </a:solidFill>
              </a:rPr>
              <a:t>&lt;</a:t>
            </a:r>
            <a:r>
              <a:rPr lang="zh-CN" altLang="zh-CN" sz="2800" b="1" dirty="0">
                <a:solidFill>
                  <a:srgbClr val="00009E"/>
                </a:solidFill>
              </a:rPr>
              <a:t>4</a:t>
            </a:r>
            <a:r>
              <a:rPr lang="zh-CN" altLang="zh-CN" sz="2800" b="1" dirty="0">
                <a:solidFill>
                  <a:srgbClr val="00009E"/>
                </a:solidFill>
                <a:latin typeface="Times New Roman" panose="02020503050405090304" charset="0"/>
              </a:rPr>
              <a:t>;</a:t>
            </a:r>
            <a:r>
              <a:rPr lang="zh-CN" altLang="zh-CN" sz="2800" b="1" dirty="0">
                <a:solidFill>
                  <a:srgbClr val="00009E"/>
                </a:solidFill>
              </a:rPr>
              <a:t> j++</a:t>
            </a:r>
            <a:r>
              <a:rPr lang="zh-CN" altLang="zh-CN" sz="2800" b="1" dirty="0">
                <a:solidFill>
                  <a:srgbClr val="00009E"/>
                </a:solidFill>
                <a:latin typeface="Times New Roman" panose="02020503050405090304" charset="0"/>
              </a:rPr>
              <a:t>)</a:t>
            </a:r>
          </a:p>
          <a:p>
            <a:pPr eaLnBrk="1" hangingPunct="1">
              <a:buNone/>
            </a:pPr>
            <a:r>
              <a:rPr lang="zh-CN" altLang="zh-CN" sz="2800" b="1" dirty="0"/>
              <a:t>     </a:t>
            </a:r>
            <a:r>
              <a:rPr lang="zh-CN" altLang="zh-CN" sz="2800" b="1" dirty="0">
                <a:solidFill>
                  <a:srgbClr val="00009E"/>
                </a:solidFill>
              </a:rPr>
              <a:t>{</a:t>
            </a:r>
            <a:r>
              <a:rPr lang="zh-CN" altLang="zh-CN" sz="2800" b="1" dirty="0"/>
              <a:t>     </a:t>
            </a:r>
            <a:r>
              <a:rPr lang="zh-CN" altLang="zh-CN" sz="2800" b="1" dirty="0">
                <a:latin typeface="Arial" panose="020B0604020202090204" pitchFamily="34" charset="0"/>
              </a:rPr>
              <a:t>if</a:t>
            </a:r>
            <a:r>
              <a:rPr lang="zh-CN" altLang="zh-CN" sz="2800" b="1" dirty="0"/>
              <a:t> </a:t>
            </a:r>
            <a:r>
              <a:rPr lang="zh-CN" altLang="zh-CN" sz="2800" b="1" dirty="0">
                <a:latin typeface="Times New Roman" panose="02020503050405090304" charset="0"/>
              </a:rPr>
              <a:t>(</a:t>
            </a:r>
            <a:r>
              <a:rPr lang="zh-CN" altLang="zh-CN" sz="2800" b="1" dirty="0"/>
              <a:t> j%</a:t>
            </a:r>
            <a:r>
              <a:rPr lang="zh-CN" altLang="zh-CN" sz="2800" b="1" dirty="0">
                <a:latin typeface="Arial" panose="020B0604020202090204" pitchFamily="34" charset="0"/>
              </a:rPr>
              <a:t>2</a:t>
            </a:r>
            <a:r>
              <a:rPr lang="zh-CN" altLang="zh-CN" sz="2800" b="1" dirty="0"/>
              <a:t> </a:t>
            </a:r>
            <a:r>
              <a:rPr lang="zh-CN" altLang="zh-CN" sz="2800" b="1" dirty="0">
                <a:latin typeface="Times New Roman" panose="02020503050405090304" charset="0"/>
              </a:rPr>
              <a:t>)</a:t>
            </a:r>
            <a:r>
              <a:rPr lang="zh-CN" altLang="zh-CN" sz="2800" b="1" dirty="0"/>
              <a:t> </a:t>
            </a:r>
            <a:r>
              <a:rPr lang="zh-CN" altLang="zh-CN" sz="2800" b="1" dirty="0">
                <a:latin typeface="Arial" panose="020B0604020202090204" pitchFamily="34" charset="0"/>
              </a:rPr>
              <a:t>break</a:t>
            </a:r>
            <a:r>
              <a:rPr lang="zh-CN" altLang="zh-CN" sz="2800" b="1" dirty="0">
                <a:latin typeface="Times New Roman" panose="02020503050405090304" charset="0"/>
              </a:rPr>
              <a:t>;</a:t>
            </a:r>
          </a:p>
          <a:p>
            <a:pPr eaLnBrk="1" hangingPunct="1">
              <a:buNone/>
            </a:pPr>
            <a:r>
              <a:rPr lang="zh-CN" altLang="zh-CN" sz="2800" b="1" dirty="0"/>
              <a:t>           </a:t>
            </a:r>
            <a:r>
              <a:rPr lang="zh-CN" altLang="zh-CN" sz="2800" b="1" dirty="0">
                <a:latin typeface="Arial" panose="020B0604020202090204" pitchFamily="34" charset="0"/>
              </a:rPr>
              <a:t>a</a:t>
            </a:r>
            <a:r>
              <a:rPr lang="zh-CN" altLang="zh-CN" sz="2800" b="1" dirty="0"/>
              <a:t>++</a:t>
            </a:r>
            <a:r>
              <a:rPr lang="zh-CN" altLang="zh-CN" sz="2800" b="1" dirty="0">
                <a:latin typeface="Times New Roman" panose="02020503050405090304" charset="0"/>
              </a:rPr>
              <a:t>;</a:t>
            </a:r>
            <a:r>
              <a:rPr lang="zh-CN" altLang="zh-CN" sz="2800" b="1" dirty="0"/>
              <a:t>        </a:t>
            </a:r>
          </a:p>
          <a:p>
            <a:pPr eaLnBrk="1" hangingPunct="1">
              <a:buNone/>
            </a:pPr>
            <a:r>
              <a:rPr lang="en-US" altLang="zh-CN" sz="2800" b="1" dirty="0"/>
              <a:t>	    </a:t>
            </a:r>
            <a:r>
              <a:rPr lang="zh-CN" altLang="zh-CN" sz="2800" b="1" dirty="0">
                <a:solidFill>
                  <a:srgbClr val="00009E"/>
                </a:solidFill>
              </a:rPr>
              <a:t>}</a:t>
            </a:r>
            <a:r>
              <a:rPr lang="zh-CN" altLang="zh-CN" sz="2800" b="1" dirty="0"/>
              <a:t>   </a:t>
            </a:r>
          </a:p>
          <a:p>
            <a:pPr eaLnBrk="1" hangingPunct="1">
              <a:lnSpc>
                <a:spcPct val="90000"/>
              </a:lnSpc>
              <a:spcBef>
                <a:spcPct val="0"/>
              </a:spcBef>
              <a:buNone/>
            </a:pPr>
            <a:r>
              <a:rPr lang="zh-CN" altLang="zh-CN" sz="2800" b="1" dirty="0"/>
              <a:t>      </a:t>
            </a:r>
            <a:r>
              <a:rPr lang="zh-CN" altLang="zh-CN" sz="2800" b="1" dirty="0">
                <a:latin typeface="Arial" panose="020B0604020202090204" pitchFamily="34" charset="0"/>
              </a:rPr>
              <a:t>a</a:t>
            </a:r>
            <a:r>
              <a:rPr lang="zh-CN" altLang="zh-CN" sz="2800" b="1" dirty="0"/>
              <a:t>++</a:t>
            </a:r>
            <a:r>
              <a:rPr lang="zh-CN" altLang="zh-CN" sz="2800" b="1" dirty="0">
                <a:latin typeface="Times New Roman" panose="02020503050405090304" charset="0"/>
              </a:rPr>
              <a:t>;</a:t>
            </a:r>
          </a:p>
          <a:p>
            <a:pPr eaLnBrk="1" hangingPunct="1">
              <a:lnSpc>
                <a:spcPct val="90000"/>
              </a:lnSpc>
              <a:spcBef>
                <a:spcPct val="0"/>
              </a:spcBef>
              <a:buNone/>
            </a:pPr>
            <a:r>
              <a:rPr lang="zh-CN" altLang="zh-CN" sz="2800" b="1" dirty="0"/>
              <a:t>  </a:t>
            </a:r>
            <a:r>
              <a:rPr lang="en-US" altLang="zh-CN" sz="2800" b="1" dirty="0"/>
              <a:t> </a:t>
            </a:r>
            <a:r>
              <a:rPr lang="zh-CN" altLang="zh-CN" sz="2800" b="1" dirty="0"/>
              <a:t>}</a:t>
            </a:r>
          </a:p>
          <a:p>
            <a:pPr eaLnBrk="1" hangingPunct="1">
              <a:lnSpc>
                <a:spcPct val="90000"/>
              </a:lnSpc>
              <a:spcBef>
                <a:spcPct val="0"/>
              </a:spcBef>
              <a:buNone/>
            </a:pPr>
            <a:r>
              <a:rPr lang="zh-CN" altLang="zh-CN" sz="2800" b="1" dirty="0"/>
              <a:t>  </a:t>
            </a:r>
            <a:r>
              <a:rPr lang="en-US" altLang="zh-CN" sz="2800" b="1" dirty="0"/>
              <a:t> </a:t>
            </a:r>
            <a:r>
              <a:rPr lang="zh-CN" altLang="zh-CN" sz="2800" b="1" dirty="0">
                <a:latin typeface="Arial" panose="020B0604020202090204" pitchFamily="34" charset="0"/>
              </a:rPr>
              <a:t>printf</a:t>
            </a:r>
            <a:r>
              <a:rPr lang="zh-CN" altLang="zh-CN" sz="2800" b="1" dirty="0">
                <a:latin typeface="Times New Roman" panose="02020503050405090304" charset="0"/>
              </a:rPr>
              <a:t>("</a:t>
            </a:r>
            <a:r>
              <a:rPr lang="zh-CN" altLang="zh-CN" sz="2800" b="1" dirty="0"/>
              <a:t>%</a:t>
            </a:r>
            <a:r>
              <a:rPr lang="zh-CN" altLang="zh-CN" sz="2800" b="1" dirty="0">
                <a:latin typeface="Arial" panose="020B0604020202090204" pitchFamily="34" charset="0"/>
              </a:rPr>
              <a:t>d</a:t>
            </a:r>
            <a:r>
              <a:rPr lang="zh-CN" altLang="zh-CN" sz="2800" dirty="0"/>
              <a:t>\</a:t>
            </a:r>
            <a:r>
              <a:rPr lang="zh-CN" altLang="zh-CN" sz="2800" b="1" dirty="0">
                <a:latin typeface="Arial" panose="020B0604020202090204" pitchFamily="34" charset="0"/>
              </a:rPr>
              <a:t>n</a:t>
            </a:r>
            <a:r>
              <a:rPr lang="zh-CN" altLang="zh-CN" sz="2800" b="1" dirty="0">
                <a:latin typeface="Times New Roman" panose="02020503050405090304" charset="0"/>
              </a:rPr>
              <a:t>",</a:t>
            </a:r>
            <a:r>
              <a:rPr lang="zh-CN" altLang="zh-CN" sz="2800" b="1" dirty="0">
                <a:latin typeface="Arial" panose="020B0604020202090204" pitchFamily="34" charset="0"/>
              </a:rPr>
              <a:t>a</a:t>
            </a:r>
            <a:r>
              <a:rPr lang="zh-CN" altLang="zh-CN" sz="2800" b="1" dirty="0">
                <a:latin typeface="Times New Roman" panose="02020503050405090304" charset="0"/>
              </a:rPr>
              <a:t>);  </a:t>
            </a:r>
            <a:r>
              <a:rPr lang="zh-CN" altLang="zh-CN" sz="2800" b="1" dirty="0"/>
              <a:t>}</a:t>
            </a:r>
          </a:p>
          <a:p>
            <a:pPr eaLnBrk="1" hangingPunct="1">
              <a:lnSpc>
                <a:spcPct val="115000"/>
              </a:lnSpc>
              <a:spcBef>
                <a:spcPct val="25000"/>
              </a:spcBef>
              <a:buNone/>
            </a:pPr>
            <a:r>
              <a:rPr lang="zh-CN" altLang="zh-CN" sz="2800" b="1" dirty="0">
                <a:latin typeface="Times New Roman" panose="02020503050405090304" charset="0"/>
              </a:rPr>
              <a:t>A)</a:t>
            </a:r>
            <a:r>
              <a:rPr lang="zh-CN" altLang="zh-CN" sz="2800" b="1" dirty="0"/>
              <a:t> 4		</a:t>
            </a:r>
            <a:r>
              <a:rPr lang="zh-CN" altLang="zh-CN" sz="2800" b="1" dirty="0">
                <a:latin typeface="Times New Roman" panose="02020503050405090304" charset="0"/>
              </a:rPr>
              <a:t>B)</a:t>
            </a:r>
            <a:r>
              <a:rPr lang="zh-CN" altLang="zh-CN" sz="2800" b="1" dirty="0"/>
              <a:t> 5		</a:t>
            </a:r>
            <a:r>
              <a:rPr lang="zh-CN" altLang="zh-CN" sz="2800" b="1" dirty="0">
                <a:latin typeface="Times New Roman" panose="02020503050405090304" charset="0"/>
              </a:rPr>
              <a:t>C)</a:t>
            </a:r>
            <a:r>
              <a:rPr lang="zh-CN" altLang="zh-CN" sz="2800" b="1" dirty="0"/>
              <a:t> 6		</a:t>
            </a:r>
            <a:r>
              <a:rPr lang="zh-CN" altLang="zh-CN" sz="2800" b="1" dirty="0">
                <a:latin typeface="Times New Roman" panose="02020503050405090304" charset="0"/>
              </a:rPr>
              <a:t>D)</a:t>
            </a:r>
            <a:r>
              <a:rPr lang="zh-CN" altLang="zh-CN" sz="2800" b="1" dirty="0"/>
              <a:t> 7</a:t>
            </a:r>
          </a:p>
        </p:txBody>
      </p:sp>
      <p:sp>
        <p:nvSpPr>
          <p:cNvPr id="310276" name="Text Box 4"/>
          <p:cNvSpPr txBox="1"/>
          <p:nvPr/>
        </p:nvSpPr>
        <p:spPr>
          <a:xfrm>
            <a:off x="855663" y="5232400"/>
            <a:ext cx="609600" cy="519113"/>
          </a:xfrm>
          <a:prstGeom prst="rect">
            <a:avLst/>
          </a:prstGeom>
          <a:noFill/>
          <a:ln w="9525">
            <a:noFill/>
          </a:ln>
        </p:spPr>
        <p:txBody>
          <a:bodyPr anchor="t">
            <a:spAutoFit/>
          </a:bodyPr>
          <a:lstStyle/>
          <a:p>
            <a:pPr eaLnBrk="0" hangingPunct="0"/>
            <a:r>
              <a:rPr lang="zh-CN" altLang="zh-CN" sz="2800" b="1" dirty="0">
                <a:solidFill>
                  <a:schemeClr val="hlink"/>
                </a:solidFill>
                <a:latin typeface="Tahoma" panose="020B0604030504040204" pitchFamily="34" charset="0"/>
                <a:ea typeface="宋体" pitchFamily="2" charset="-122"/>
              </a:rPr>
              <a:t>√</a:t>
            </a:r>
          </a:p>
        </p:txBody>
      </p:sp>
      <p:sp>
        <p:nvSpPr>
          <p:cNvPr id="150529" name="Rectangle 2"/>
          <p:cNvSpPr>
            <a:spLocks noGrp="1"/>
          </p:cNvSpPr>
          <p:nvPr/>
        </p:nvSpPr>
        <p:spPr>
          <a:xfrm>
            <a:off x="3617913" y="60325"/>
            <a:ext cx="2362200" cy="701675"/>
          </a:xfrm>
        </p:spPr>
        <p:txBody>
          <a:bodyPr vert="horz" wrap="square" lIns="91440" tIns="45720" rIns="91440" bIns="45720" anchor="b"/>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9pPr>
          </a:lstStyle>
          <a:p>
            <a:pPr eaLnBrk="1" hangingPunct="1"/>
            <a:r>
              <a:rPr lang="zh-CN" altLang="zh-CN" sz="3600" dirty="0"/>
              <a:t>习题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0276">
                                            <p:txEl>
                                              <p:pRg st="0" end="0"/>
                                            </p:txEl>
                                          </p:spTgt>
                                        </p:tgtEl>
                                        <p:attrNameLst>
                                          <p:attrName>style.visibility</p:attrName>
                                        </p:attrNameLst>
                                      </p:cBhvr>
                                      <p:to>
                                        <p:strVal val="visible"/>
                                      </p:to>
                                    </p:set>
                                    <p:animEffect transition="in" filter="dissolve">
                                      <p:cBhvr>
                                        <p:cTn id="7" dur="500"/>
                                        <p:tgtEl>
                                          <p:spTgt spid="3102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p:cNvSpPr>
          <p:nvPr>
            <p:ph idx="1"/>
          </p:nvPr>
        </p:nvSpPr>
        <p:spPr>
          <a:xfrm>
            <a:off x="-25400" y="1677670"/>
            <a:ext cx="9031605" cy="4664710"/>
          </a:xfrm>
        </p:spPr>
        <p:txBody>
          <a:bodyPr vert="horz" wrap="square" lIns="91440" tIns="45720" rIns="91440" bIns="45720" anchor="t"/>
          <a:lstStyle/>
          <a:p>
            <a:pPr eaLnBrk="1" hangingPunct="1">
              <a:lnSpc>
                <a:spcPct val="110000"/>
              </a:lnSpc>
              <a:spcBef>
                <a:spcPct val="10000"/>
              </a:spcBef>
              <a:buNone/>
            </a:pPr>
            <a:r>
              <a:rPr lang="zh-CN" altLang="zh-CN" sz="2400" b="1" dirty="0"/>
              <a:t>    { </a:t>
            </a:r>
            <a:r>
              <a:rPr lang="en-US" altLang="zh-CN" sz="2400" b="1" dirty="0"/>
              <a:t> </a:t>
            </a:r>
            <a:r>
              <a:rPr lang="zh-CN" altLang="zh-CN" sz="2400" b="1" dirty="0"/>
              <a:t>int  s </a:t>
            </a:r>
            <a:r>
              <a:rPr lang="zh-CN" altLang="zh-CN" sz="2400" b="1" dirty="0">
                <a:latin typeface="Times New Roman" panose="02020503050405090304" charset="0"/>
              </a:rPr>
              <a:t>;</a:t>
            </a:r>
          </a:p>
          <a:p>
            <a:pPr eaLnBrk="1" hangingPunct="1">
              <a:lnSpc>
                <a:spcPct val="110000"/>
              </a:lnSpc>
              <a:spcBef>
                <a:spcPct val="5000"/>
              </a:spcBef>
              <a:buNone/>
            </a:pPr>
            <a:r>
              <a:rPr lang="zh-CN" altLang="zh-CN" sz="2400" b="1" dirty="0"/>
              <a:t>       </a:t>
            </a:r>
            <a:r>
              <a:rPr lang="zh-CN" altLang="zh-CN" sz="2400" b="1" dirty="0">
                <a:solidFill>
                  <a:srgbClr val="CC0000"/>
                </a:solidFill>
              </a:rPr>
              <a:t>while</a:t>
            </a:r>
            <a:r>
              <a:rPr lang="zh-CN" altLang="zh-CN" sz="2400" b="1" dirty="0">
                <a:solidFill>
                  <a:srgbClr val="CC0000"/>
                </a:solidFill>
                <a:latin typeface="Times New Roman" panose="02020503050405090304" charset="0"/>
              </a:rPr>
              <a:t>((</a:t>
            </a:r>
            <a:r>
              <a:rPr lang="zh-CN" altLang="zh-CN" sz="2400" b="1" dirty="0">
                <a:solidFill>
                  <a:srgbClr val="CC0000"/>
                </a:solidFill>
              </a:rPr>
              <a:t> s=getchar</a:t>
            </a:r>
            <a:r>
              <a:rPr lang="zh-CN" altLang="zh-CN" sz="2400" b="1" dirty="0">
                <a:solidFill>
                  <a:srgbClr val="CC0000"/>
                </a:solidFill>
                <a:latin typeface="Times New Roman" panose="02020503050405090304" charset="0"/>
              </a:rPr>
              <a:t>( ))!</a:t>
            </a:r>
            <a:r>
              <a:rPr lang="zh-CN" altLang="zh-CN" sz="2400" b="1" dirty="0">
                <a:solidFill>
                  <a:srgbClr val="CC0000"/>
                </a:solidFill>
              </a:rPr>
              <a:t>=</a:t>
            </a:r>
            <a:r>
              <a:rPr lang="zh-CN" altLang="zh-CN" sz="2400" b="1" dirty="0">
                <a:solidFill>
                  <a:srgbClr val="CC0000"/>
                </a:solidFill>
                <a:latin typeface="Times New Roman" panose="02020503050405090304" charset="0"/>
              </a:rPr>
              <a:t>'</a:t>
            </a:r>
            <a:r>
              <a:rPr lang="zh-CN" altLang="zh-CN" sz="2400" b="1" dirty="0">
                <a:solidFill>
                  <a:srgbClr val="CC0000"/>
                </a:solidFill>
              </a:rPr>
              <a:t>\n</a:t>
            </a:r>
            <a:r>
              <a:rPr lang="zh-CN" altLang="zh-CN" sz="2400" b="1" dirty="0">
                <a:solidFill>
                  <a:srgbClr val="CC0000"/>
                </a:solidFill>
                <a:latin typeface="Times New Roman" panose="02020503050405090304" charset="0"/>
              </a:rPr>
              <a:t>')</a:t>
            </a:r>
          </a:p>
          <a:p>
            <a:pPr eaLnBrk="1" hangingPunct="1">
              <a:lnSpc>
                <a:spcPct val="110000"/>
              </a:lnSpc>
              <a:spcBef>
                <a:spcPct val="10000"/>
              </a:spcBef>
              <a:buNone/>
            </a:pPr>
            <a:r>
              <a:rPr lang="zh-CN" altLang="zh-CN" sz="2400" b="1" dirty="0"/>
              <a:t>       </a:t>
            </a:r>
            <a:r>
              <a:rPr lang="zh-CN" altLang="zh-CN" sz="2400" b="1" dirty="0">
                <a:solidFill>
                  <a:srgbClr val="CC0000"/>
                </a:solidFill>
              </a:rPr>
              <a:t>{    </a:t>
            </a:r>
            <a:r>
              <a:rPr lang="zh-CN" altLang="zh-CN" sz="2400" b="1" dirty="0"/>
              <a:t>switch</a:t>
            </a:r>
            <a:r>
              <a:rPr lang="zh-CN" altLang="zh-CN" sz="2400" b="1" dirty="0">
                <a:latin typeface="Times New Roman" panose="02020503050405090304" charset="0"/>
              </a:rPr>
              <a:t>( </a:t>
            </a:r>
            <a:r>
              <a:rPr lang="zh-CN" altLang="zh-CN" sz="2400" b="1" dirty="0"/>
              <a:t>s-</a:t>
            </a:r>
            <a:r>
              <a:rPr lang="zh-CN" altLang="zh-CN" sz="2400" b="1" dirty="0">
                <a:latin typeface="Times New Roman" panose="02020503050405090304" charset="0"/>
              </a:rPr>
              <a:t>'</a:t>
            </a:r>
            <a:r>
              <a:rPr lang="zh-CN" altLang="zh-CN" sz="2400" b="1" dirty="0"/>
              <a:t>2</a:t>
            </a:r>
            <a:r>
              <a:rPr lang="zh-CN" altLang="zh-CN" sz="2400" b="1" dirty="0">
                <a:latin typeface="Times New Roman" panose="02020503050405090304" charset="0"/>
              </a:rPr>
              <a:t>')</a:t>
            </a:r>
          </a:p>
          <a:p>
            <a:pPr eaLnBrk="1" hangingPunct="1">
              <a:lnSpc>
                <a:spcPct val="110000"/>
              </a:lnSpc>
              <a:spcBef>
                <a:spcPct val="10000"/>
              </a:spcBef>
              <a:buNone/>
            </a:pPr>
            <a:r>
              <a:rPr lang="zh-CN" altLang="zh-CN" sz="2400" b="1" dirty="0"/>
              <a:t>            { case 0</a:t>
            </a:r>
            <a:r>
              <a:rPr lang="zh-CN" altLang="zh-CN" sz="2400" b="1" dirty="0">
                <a:latin typeface="Times New Roman" panose="02020503050405090304" charset="0"/>
              </a:rPr>
              <a:t>:</a:t>
            </a:r>
          </a:p>
          <a:p>
            <a:pPr eaLnBrk="1" hangingPunct="1">
              <a:lnSpc>
                <a:spcPct val="110000"/>
              </a:lnSpc>
              <a:spcBef>
                <a:spcPct val="10000"/>
              </a:spcBef>
              <a:buNone/>
            </a:pPr>
            <a:r>
              <a:rPr lang="zh-CN" altLang="zh-CN" sz="2400" b="1" dirty="0"/>
              <a:t>               case 1</a:t>
            </a:r>
            <a:r>
              <a:rPr lang="zh-CN" altLang="zh-CN" sz="2400" b="1" dirty="0">
                <a:latin typeface="Times New Roman" panose="02020503050405090304" charset="0"/>
              </a:rPr>
              <a:t>:</a:t>
            </a:r>
            <a:r>
              <a:rPr lang="zh-CN" altLang="zh-CN" sz="2400" b="1" dirty="0"/>
              <a:t> putchar </a:t>
            </a:r>
            <a:r>
              <a:rPr lang="zh-CN" altLang="zh-CN" sz="2400" b="1" dirty="0">
                <a:latin typeface="Times New Roman" panose="02020503050405090304" charset="0"/>
              </a:rPr>
              <a:t>(</a:t>
            </a:r>
            <a:r>
              <a:rPr lang="zh-CN" altLang="zh-CN" sz="2400" b="1" dirty="0"/>
              <a:t>s+4</a:t>
            </a:r>
            <a:r>
              <a:rPr lang="zh-CN" altLang="zh-CN" sz="2400" b="1" dirty="0">
                <a:latin typeface="Times New Roman" panose="02020503050405090304" charset="0"/>
              </a:rPr>
              <a:t>) ;</a:t>
            </a:r>
          </a:p>
          <a:p>
            <a:pPr eaLnBrk="1" hangingPunct="1">
              <a:lnSpc>
                <a:spcPct val="110000"/>
              </a:lnSpc>
              <a:spcBef>
                <a:spcPct val="10000"/>
              </a:spcBef>
              <a:buNone/>
            </a:pPr>
            <a:r>
              <a:rPr lang="zh-CN" altLang="zh-CN" sz="2400" b="1" dirty="0"/>
              <a:t>               case 2</a:t>
            </a:r>
            <a:r>
              <a:rPr lang="zh-CN" altLang="zh-CN" sz="2400" b="1" dirty="0">
                <a:latin typeface="Times New Roman" panose="02020503050405090304" charset="0"/>
              </a:rPr>
              <a:t>:</a:t>
            </a:r>
            <a:r>
              <a:rPr lang="zh-CN" altLang="zh-CN" sz="2400" b="1" dirty="0"/>
              <a:t> putchar </a:t>
            </a:r>
            <a:r>
              <a:rPr lang="zh-CN" altLang="zh-CN" sz="2400" b="1" dirty="0">
                <a:latin typeface="Times New Roman" panose="02020503050405090304" charset="0"/>
              </a:rPr>
              <a:t>(</a:t>
            </a:r>
            <a:r>
              <a:rPr lang="zh-CN" altLang="zh-CN" sz="2400" b="1" dirty="0"/>
              <a:t>s+4</a:t>
            </a:r>
            <a:r>
              <a:rPr lang="zh-CN" altLang="zh-CN" sz="2400" b="1" dirty="0">
                <a:latin typeface="Times New Roman" panose="02020503050405090304" charset="0"/>
              </a:rPr>
              <a:t>) ;</a:t>
            </a:r>
            <a:r>
              <a:rPr lang="zh-CN" altLang="zh-CN" sz="2400" b="1" dirty="0"/>
              <a:t> break </a:t>
            </a:r>
            <a:r>
              <a:rPr lang="zh-CN" altLang="zh-CN" sz="2400" b="1" dirty="0">
                <a:latin typeface="Times New Roman" panose="02020503050405090304" charset="0"/>
              </a:rPr>
              <a:t>;</a:t>
            </a:r>
          </a:p>
          <a:p>
            <a:pPr eaLnBrk="1" hangingPunct="1">
              <a:lnSpc>
                <a:spcPct val="110000"/>
              </a:lnSpc>
              <a:spcBef>
                <a:spcPct val="10000"/>
              </a:spcBef>
              <a:buNone/>
            </a:pPr>
            <a:r>
              <a:rPr lang="zh-CN" altLang="zh-CN" sz="2400" b="1" dirty="0"/>
              <a:t>               case 3</a:t>
            </a:r>
            <a:r>
              <a:rPr lang="zh-CN" altLang="zh-CN" sz="2400" b="1" dirty="0">
                <a:latin typeface="Times New Roman" panose="02020503050405090304" charset="0"/>
              </a:rPr>
              <a:t>:</a:t>
            </a:r>
            <a:r>
              <a:rPr lang="zh-CN" altLang="zh-CN" sz="2400" b="1" dirty="0"/>
              <a:t> putchar </a:t>
            </a:r>
            <a:r>
              <a:rPr lang="zh-CN" altLang="zh-CN" sz="2400" b="1" dirty="0">
                <a:latin typeface="Times New Roman" panose="02020503050405090304" charset="0"/>
              </a:rPr>
              <a:t>(</a:t>
            </a:r>
            <a:r>
              <a:rPr lang="zh-CN" altLang="zh-CN" sz="2400" b="1" dirty="0"/>
              <a:t>s+3</a:t>
            </a:r>
            <a:r>
              <a:rPr lang="zh-CN" altLang="zh-CN" sz="2400" b="1" dirty="0">
                <a:latin typeface="Times New Roman" panose="02020503050405090304" charset="0"/>
              </a:rPr>
              <a:t>) ;</a:t>
            </a:r>
          </a:p>
          <a:p>
            <a:pPr eaLnBrk="1" hangingPunct="1">
              <a:lnSpc>
                <a:spcPct val="110000"/>
              </a:lnSpc>
              <a:spcBef>
                <a:spcPct val="10000"/>
              </a:spcBef>
              <a:buNone/>
            </a:pPr>
            <a:r>
              <a:rPr lang="zh-CN" altLang="zh-CN" sz="2400" b="1" dirty="0"/>
              <a:t>               default</a:t>
            </a:r>
            <a:r>
              <a:rPr lang="zh-CN" altLang="zh-CN" sz="2400" b="1" dirty="0">
                <a:latin typeface="Times New Roman" panose="02020503050405090304" charset="0"/>
              </a:rPr>
              <a:t>:</a:t>
            </a:r>
            <a:r>
              <a:rPr lang="zh-CN" altLang="zh-CN" sz="2400" b="1" dirty="0"/>
              <a:t> putchar </a:t>
            </a:r>
            <a:r>
              <a:rPr lang="zh-CN" altLang="zh-CN" sz="2400" b="1" dirty="0">
                <a:latin typeface="Times New Roman" panose="02020503050405090304" charset="0"/>
              </a:rPr>
              <a:t>(</a:t>
            </a:r>
            <a:r>
              <a:rPr lang="zh-CN" altLang="zh-CN" sz="2400" b="1" dirty="0"/>
              <a:t>s+2</a:t>
            </a:r>
            <a:r>
              <a:rPr lang="zh-CN" altLang="zh-CN" sz="2400" b="1" dirty="0">
                <a:latin typeface="Times New Roman" panose="02020503050405090304" charset="0"/>
              </a:rPr>
              <a:t>);</a:t>
            </a:r>
            <a:r>
              <a:rPr lang="zh-CN" altLang="zh-CN" sz="2400" b="1" dirty="0"/>
              <a:t> break </a:t>
            </a:r>
            <a:r>
              <a:rPr lang="zh-CN" altLang="zh-CN" sz="2400" b="1" dirty="0">
                <a:latin typeface="Times New Roman" panose="02020503050405090304" charset="0"/>
              </a:rPr>
              <a:t>;</a:t>
            </a:r>
            <a:r>
              <a:rPr lang="zh-CN" altLang="zh-CN" sz="2400" b="1" dirty="0"/>
              <a:t>  }</a:t>
            </a:r>
          </a:p>
          <a:p>
            <a:pPr eaLnBrk="1" hangingPunct="1">
              <a:lnSpc>
                <a:spcPct val="110000"/>
              </a:lnSpc>
              <a:spcBef>
                <a:spcPct val="10000"/>
              </a:spcBef>
              <a:buNone/>
            </a:pPr>
            <a:r>
              <a:rPr lang="zh-CN" altLang="zh-CN" sz="2400" b="1" dirty="0"/>
              <a:t>       </a:t>
            </a:r>
            <a:r>
              <a:rPr lang="zh-CN" altLang="zh-CN" sz="2400" b="1" dirty="0">
                <a:solidFill>
                  <a:srgbClr val="CC0000"/>
                </a:solidFill>
              </a:rPr>
              <a:t>}</a:t>
            </a:r>
            <a:r>
              <a:rPr lang="zh-CN" altLang="zh-CN" sz="2400" b="1" dirty="0"/>
              <a:t>  </a:t>
            </a:r>
          </a:p>
          <a:p>
            <a:pPr eaLnBrk="1" hangingPunct="1">
              <a:lnSpc>
                <a:spcPct val="85000"/>
              </a:lnSpc>
              <a:spcBef>
                <a:spcPct val="0"/>
              </a:spcBef>
              <a:buNone/>
            </a:pPr>
            <a:r>
              <a:rPr lang="zh-CN" altLang="zh-CN" sz="2400" b="1" dirty="0"/>
              <a:t>    }</a:t>
            </a:r>
          </a:p>
        </p:txBody>
      </p:sp>
      <p:sp>
        <p:nvSpPr>
          <p:cNvPr id="155650" name="Rectangle 3"/>
          <p:cNvSpPr/>
          <p:nvPr/>
        </p:nvSpPr>
        <p:spPr>
          <a:xfrm>
            <a:off x="6599238" y="2259965"/>
            <a:ext cx="2286000" cy="1955165"/>
          </a:xfrm>
          <a:prstGeom prst="rect">
            <a:avLst/>
          </a:prstGeom>
          <a:noFill/>
          <a:ln w="9525">
            <a:noFill/>
          </a:ln>
        </p:spPr>
        <p:txBody>
          <a:bodyPr anchor="t">
            <a:spAutoFit/>
          </a:bodyPr>
          <a:lstStyle/>
          <a:p>
            <a:pPr marL="457200" indent="-457200" algn="l">
              <a:spcBef>
                <a:spcPct val="35000"/>
              </a:spcBef>
              <a:buClrTx/>
              <a:buSzTx/>
              <a:buFontTx/>
            </a:pPr>
            <a:r>
              <a:rPr lang="zh-CN" altLang="zh-CN" sz="2400" b="1" dirty="0">
                <a:solidFill>
                  <a:srgbClr val="000099"/>
                </a:solidFill>
                <a:latin typeface="Tahoma" panose="020B0604030504040204" pitchFamily="34" charset="0"/>
                <a:ea typeface="宋体" pitchFamily="2" charset="-122"/>
              </a:rPr>
              <a:t>a) 6688766</a:t>
            </a:r>
          </a:p>
          <a:p>
            <a:pPr marL="457200" indent="-457200" algn="l">
              <a:spcBef>
                <a:spcPct val="35000"/>
              </a:spcBef>
              <a:buClrTx/>
              <a:buSzTx/>
              <a:buFontTx/>
            </a:pPr>
            <a:r>
              <a:rPr lang="zh-CN" altLang="zh-CN" sz="2400" b="1" dirty="0">
                <a:solidFill>
                  <a:srgbClr val="000099"/>
                </a:solidFill>
                <a:latin typeface="Tahoma" panose="020B0604030504040204" pitchFamily="34" charset="0"/>
                <a:ea typeface="宋体" pitchFamily="2" charset="-122"/>
              </a:rPr>
              <a:t>b) 6677877</a:t>
            </a:r>
          </a:p>
          <a:p>
            <a:pPr marL="457200" indent="-457200" algn="l">
              <a:spcBef>
                <a:spcPct val="35000"/>
              </a:spcBef>
              <a:buClrTx/>
              <a:buSzTx/>
              <a:buFontTx/>
            </a:pPr>
            <a:r>
              <a:rPr lang="zh-CN" altLang="zh-CN" sz="2400" b="1" dirty="0">
                <a:solidFill>
                  <a:srgbClr val="000099"/>
                </a:solidFill>
                <a:latin typeface="Tahoma" panose="020B0604030504040204" pitchFamily="34" charset="0"/>
                <a:ea typeface="宋体" pitchFamily="2" charset="-122"/>
              </a:rPr>
              <a:t>c) 668966</a:t>
            </a:r>
          </a:p>
          <a:p>
            <a:pPr marL="457200" indent="-457200" algn="l">
              <a:spcBef>
                <a:spcPct val="35000"/>
              </a:spcBef>
              <a:buClrTx/>
              <a:buSzTx/>
              <a:buFontTx/>
            </a:pPr>
            <a:r>
              <a:rPr lang="zh-CN" altLang="zh-CN" sz="2400" b="1" dirty="0">
                <a:solidFill>
                  <a:srgbClr val="000099"/>
                </a:solidFill>
                <a:latin typeface="Tahoma" panose="020B0604030504040204" pitchFamily="34" charset="0"/>
                <a:ea typeface="宋体" pitchFamily="2" charset="-122"/>
              </a:rPr>
              <a:t>d) 668977</a:t>
            </a:r>
          </a:p>
        </p:txBody>
      </p:sp>
      <p:sp>
        <p:nvSpPr>
          <p:cNvPr id="311300" name="Text Box 4"/>
          <p:cNvSpPr txBox="1"/>
          <p:nvPr/>
        </p:nvSpPr>
        <p:spPr>
          <a:xfrm>
            <a:off x="6399213" y="3716655"/>
            <a:ext cx="609600" cy="519113"/>
          </a:xfrm>
          <a:prstGeom prst="rect">
            <a:avLst/>
          </a:prstGeom>
          <a:noFill/>
          <a:ln w="9525">
            <a:noFill/>
          </a:ln>
        </p:spPr>
        <p:txBody>
          <a:bodyPr anchor="t">
            <a:spAutoFit/>
          </a:bodyPr>
          <a:lstStyle/>
          <a:p>
            <a:pPr eaLnBrk="0" hangingPunct="0"/>
            <a:r>
              <a:rPr lang="zh-CN" altLang="zh-CN" sz="2800" b="1" dirty="0">
                <a:solidFill>
                  <a:schemeClr val="hlink"/>
                </a:solidFill>
                <a:latin typeface="Tahoma" panose="020B0604030504040204" pitchFamily="34" charset="0"/>
                <a:ea typeface="宋体" pitchFamily="2" charset="-122"/>
              </a:rPr>
              <a:t>√</a:t>
            </a:r>
          </a:p>
        </p:txBody>
      </p:sp>
      <p:sp>
        <p:nvSpPr>
          <p:cNvPr id="155652" name="Rectangle 5"/>
          <p:cNvSpPr/>
          <p:nvPr/>
        </p:nvSpPr>
        <p:spPr>
          <a:xfrm>
            <a:off x="536575" y="586740"/>
            <a:ext cx="8187055" cy="1124585"/>
          </a:xfrm>
          <a:prstGeom prst="rect">
            <a:avLst/>
          </a:prstGeom>
          <a:noFill/>
          <a:ln w="9525">
            <a:noFill/>
          </a:ln>
        </p:spPr>
        <p:txBody>
          <a:bodyPr wrap="square" anchor="t">
            <a:spAutoFit/>
          </a:bodyPr>
          <a:lstStyle/>
          <a:p>
            <a:pPr>
              <a:lnSpc>
                <a:spcPct val="120000"/>
              </a:lnSpc>
              <a:spcBef>
                <a:spcPct val="50000"/>
              </a:spcBef>
              <a:buClr>
                <a:schemeClr val="folHlink"/>
              </a:buClr>
              <a:buSzPct val="60000"/>
              <a:buFont typeface="Wingdings" panose="05000000000000000000" pitchFamily="2" charset="2"/>
            </a:pPr>
            <a:r>
              <a:rPr lang="en-US" altLang="zh-CN" sz="2800" b="0" dirty="0">
                <a:latin typeface="黑体" panose="02010609060101010101" charset="-122"/>
                <a:ea typeface="黑体" panose="02010609060101010101" charset="-122"/>
                <a:cs typeface="黑体" panose="02010609060101010101" charset="-122"/>
              </a:rPr>
              <a:t>6</a:t>
            </a:r>
            <a:r>
              <a:rPr lang="zh-CN" altLang="zh-CN" sz="2800" b="0" dirty="0">
                <a:latin typeface="黑体" panose="02010609060101010101" charset="-122"/>
                <a:ea typeface="黑体" panose="02010609060101010101" charset="-122"/>
                <a:cs typeface="黑体" panose="02010609060101010101" charset="-122"/>
              </a:rPr>
              <a:t>. 若运行下列程序时，输入</a:t>
            </a:r>
            <a:r>
              <a:rPr lang="zh-CN" altLang="zh-CN" sz="2800" dirty="0">
                <a:solidFill>
                  <a:srgbClr val="000099"/>
                </a:solidFill>
                <a:latin typeface="Tahoma" panose="020B0604030504040204" pitchFamily="34" charset="0"/>
                <a:sym typeface="+mn-ea"/>
              </a:rPr>
              <a:t>2473</a:t>
            </a:r>
            <a:r>
              <a:rPr lang="zh-CN" altLang="zh-CN" sz="2800" dirty="0">
                <a:latin typeface="Tahoma" panose="020B0604030504040204" pitchFamily="34" charset="0"/>
                <a:sym typeface="+mn-ea"/>
              </a:rPr>
              <a:t> </a:t>
            </a:r>
            <a:r>
              <a:rPr lang="zh-CN" altLang="zh-CN" sz="2800" dirty="0">
                <a:latin typeface="Tahoma" panose="020B0604030504040204" pitchFamily="34" charset="0"/>
                <a:ea typeface="黑体" panose="02010609060101010101" charset="-122"/>
                <a:sym typeface="+mn-ea"/>
              </a:rPr>
              <a:t>↙</a:t>
            </a:r>
            <a:r>
              <a:rPr lang="zh-CN" altLang="zh-CN" sz="2800" b="0" dirty="0">
                <a:latin typeface="黑体" panose="02010609060101010101" charset="-122"/>
                <a:ea typeface="黑体" panose="02010609060101010101" charset="-122"/>
                <a:cs typeface="黑体" panose="02010609060101010101" charset="-122"/>
              </a:rPr>
              <a:t>，程序的运行结果为。</a:t>
            </a:r>
          </a:p>
        </p:txBody>
      </p:sp>
      <p:sp>
        <p:nvSpPr>
          <p:cNvPr id="150529" name="Rectangle 2"/>
          <p:cNvSpPr>
            <a:spLocks noGrp="1"/>
          </p:cNvSpPr>
          <p:nvPr/>
        </p:nvSpPr>
        <p:spPr>
          <a:xfrm>
            <a:off x="3617913" y="60325"/>
            <a:ext cx="2362200" cy="701675"/>
          </a:xfrm>
        </p:spPr>
        <p:txBody>
          <a:bodyPr vert="horz" wrap="square" lIns="91440" tIns="45720" rIns="91440" bIns="45720" anchor="b"/>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9pPr>
          </a:lstStyle>
          <a:p>
            <a:pPr eaLnBrk="1" hangingPunct="1"/>
            <a:r>
              <a:rPr lang="zh-CN" altLang="zh-CN" sz="3600" dirty="0"/>
              <a:t>习题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1300">
                                            <p:txEl>
                                              <p:pRg st="0" end="0"/>
                                            </p:txEl>
                                          </p:spTgt>
                                        </p:tgtEl>
                                        <p:attrNameLst>
                                          <p:attrName>style.visibility</p:attrName>
                                        </p:attrNameLst>
                                      </p:cBhvr>
                                      <p:to>
                                        <p:strVal val="visible"/>
                                      </p:to>
                                    </p:set>
                                    <p:animEffect transition="in" filter="dissolve">
                                      <p:cBhvr>
                                        <p:cTn id="7" dur="500"/>
                                        <p:tgtEl>
                                          <p:spTgt spid="3113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ChangeArrowheads="1"/>
          </p:cNvSpPr>
          <p:nvPr>
            <p:custDataLst>
              <p:tags r:id="rId1"/>
            </p:custDataLst>
          </p:nvPr>
        </p:nvSpPr>
        <p:spPr bwMode="auto">
          <a:xfrm>
            <a:off x="714375" y="718696"/>
            <a:ext cx="7786688"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40000"/>
              </a:lnSpc>
              <a:spcBef>
                <a:spcPct val="0"/>
              </a:spcBef>
              <a:buFont typeface="Wingdings" panose="05000000000000000000" pitchFamily="2" charset="2"/>
              <a:buChar char="Ø"/>
            </a:pPr>
            <a:r>
              <a:rPr lang="en-US" altLang="zh-CN" sz="3200" dirty="0">
                <a:latin typeface="微软雅黑" charset="0"/>
                <a:ea typeface="微软雅黑" charset="0"/>
                <a:cs typeface="微软雅黑" charset="0"/>
              </a:rPr>
              <a:t>while</a:t>
            </a:r>
            <a:r>
              <a:rPr lang="zh-CN" altLang="zh-CN" sz="3200" dirty="0">
                <a:latin typeface="微软雅黑" charset="0"/>
                <a:ea typeface="微软雅黑" charset="0"/>
                <a:cs typeface="微软雅黑" charset="0"/>
              </a:rPr>
              <a:t>语句的一般形式如下：</a:t>
            </a:r>
          </a:p>
          <a:p>
            <a:pPr>
              <a:lnSpc>
                <a:spcPct val="120000"/>
              </a:lnSpc>
              <a:spcBef>
                <a:spcPct val="20000"/>
              </a:spcBef>
              <a:buFont typeface="Wingdings" panose="05000000000000000000" pitchFamily="2" charset="2"/>
              <a:buNone/>
            </a:pPr>
            <a:r>
              <a:rPr lang="en-US" altLang="zh-CN" sz="3200" dirty="0">
                <a:latin typeface="微软雅黑" charset="0"/>
                <a:ea typeface="微软雅黑" charset="0"/>
                <a:cs typeface="微软雅黑" charset="0"/>
              </a:rPr>
              <a:t>             while </a:t>
            </a:r>
            <a:r>
              <a:rPr lang="en-US" altLang="zh-CN" sz="3200" dirty="0" smtClean="0">
                <a:latin typeface="微软雅黑" charset="0"/>
                <a:ea typeface="微软雅黑" charset="0"/>
                <a:cs typeface="微软雅黑" charset="0"/>
              </a:rPr>
              <a:t>(</a:t>
            </a:r>
            <a:r>
              <a:rPr lang="zh-CN" altLang="en-US" sz="3200" dirty="0" smtClean="0">
                <a:latin typeface="微软雅黑" charset="0"/>
                <a:ea typeface="微软雅黑" charset="0"/>
                <a:cs typeface="微软雅黑" charset="0"/>
              </a:rPr>
              <a:t>表达式</a:t>
            </a:r>
            <a:r>
              <a:rPr lang="en-US" altLang="zh-CN" sz="3200" dirty="0" smtClean="0">
                <a:latin typeface="微软雅黑" charset="0"/>
                <a:ea typeface="微软雅黑" charset="0"/>
                <a:cs typeface="微软雅黑" charset="0"/>
              </a:rPr>
              <a:t>) </a:t>
            </a:r>
            <a:endParaRPr lang="en-US" altLang="zh-CN" sz="3200" dirty="0">
              <a:latin typeface="微软雅黑" charset="0"/>
              <a:ea typeface="微软雅黑" charset="0"/>
              <a:cs typeface="微软雅黑" charset="0"/>
            </a:endParaRPr>
          </a:p>
          <a:p>
            <a:pPr>
              <a:lnSpc>
                <a:spcPct val="120000"/>
              </a:lnSpc>
              <a:spcBef>
                <a:spcPct val="20000"/>
              </a:spcBef>
              <a:buFont typeface="Wingdings" panose="05000000000000000000" pitchFamily="2" charset="2"/>
              <a:buNone/>
            </a:pPr>
            <a:r>
              <a:rPr lang="en-US" altLang="zh-CN" sz="3200" dirty="0">
                <a:latin typeface="微软雅黑" charset="0"/>
                <a:ea typeface="微软雅黑" charset="0"/>
                <a:cs typeface="微软雅黑" charset="0"/>
              </a:rPr>
              <a:t>				</a:t>
            </a:r>
            <a:r>
              <a:rPr lang="zh-CN" altLang="zh-CN" sz="3200" dirty="0">
                <a:latin typeface="微软雅黑" charset="0"/>
                <a:ea typeface="微软雅黑" charset="0"/>
                <a:cs typeface="微软雅黑" charset="0"/>
              </a:rPr>
              <a:t>语句</a:t>
            </a:r>
            <a:endParaRPr lang="en-US" altLang="zh-CN" sz="3200" dirty="0">
              <a:latin typeface="微软雅黑" charset="0"/>
              <a:ea typeface="微软雅黑" charset="0"/>
              <a:cs typeface="微软雅黑" charset="0"/>
            </a:endParaRPr>
          </a:p>
        </p:txBody>
      </p:sp>
      <p:sp>
        <p:nvSpPr>
          <p:cNvPr id="7" name="矩形 6"/>
          <p:cNvSpPr>
            <a:spLocks noChangeArrowheads="1"/>
          </p:cNvSpPr>
          <p:nvPr/>
        </p:nvSpPr>
        <p:spPr bwMode="auto">
          <a:xfrm>
            <a:off x="3709670" y="1566545"/>
            <a:ext cx="1377950" cy="50038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9" name="线形标注 2 8"/>
          <p:cNvSpPr/>
          <p:nvPr/>
        </p:nvSpPr>
        <p:spPr bwMode="auto">
          <a:xfrm>
            <a:off x="1499553" y="3077959"/>
            <a:ext cx="4500562" cy="1000125"/>
          </a:xfrm>
          <a:prstGeom prst="borderCallout2">
            <a:avLst>
              <a:gd name="adj1" fmla="val 2245"/>
              <a:gd name="adj2" fmla="val 13352"/>
              <a:gd name="adj3" fmla="val -60741"/>
              <a:gd name="adj4" fmla="val 29042"/>
              <a:gd name="adj5" fmla="val -100708"/>
              <a:gd name="adj6" fmla="val 55458"/>
            </a:avLst>
          </a:prstGeom>
          <a:solidFill>
            <a:schemeClr val="bg1"/>
          </a:solidFill>
          <a:ln w="38100">
            <a:solidFill>
              <a:srgbClr val="FF0000"/>
            </a:solidFill>
            <a:miter lim="800000"/>
          </a:ln>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10000"/>
              </a:lnSpc>
              <a:spcBef>
                <a:spcPct val="0"/>
              </a:spcBef>
              <a:buFontTx/>
              <a:buNone/>
            </a:pPr>
            <a:r>
              <a:rPr lang="zh-CN" altLang="en-US" sz="2800">
                <a:solidFill>
                  <a:srgbClr val="0000CC"/>
                </a:solidFill>
                <a:latin typeface="微软雅黑" charset="0"/>
                <a:ea typeface="微软雅黑" charset="0"/>
                <a:cs typeface="微软雅黑" charset="0"/>
              </a:rPr>
              <a:t>“真”时</a:t>
            </a:r>
            <a:r>
              <a:rPr lang="zh-CN" altLang="zh-CN" sz="2800">
                <a:solidFill>
                  <a:srgbClr val="0000CC"/>
                </a:solidFill>
                <a:latin typeface="微软雅黑" charset="0"/>
                <a:ea typeface="微软雅黑" charset="0"/>
                <a:cs typeface="微软雅黑" charset="0"/>
              </a:rPr>
              <a:t>执行循环体语句</a:t>
            </a:r>
            <a:endParaRPr lang="en-US" altLang="zh-CN" sz="2800">
              <a:solidFill>
                <a:srgbClr val="0000CC"/>
              </a:solidFill>
              <a:latin typeface="微软雅黑" charset="0"/>
              <a:ea typeface="微软雅黑" charset="0"/>
              <a:cs typeface="微软雅黑" charset="0"/>
            </a:endParaRPr>
          </a:p>
          <a:p>
            <a:pPr eaLnBrk="1" hangingPunct="1">
              <a:lnSpc>
                <a:spcPct val="110000"/>
              </a:lnSpc>
              <a:spcBef>
                <a:spcPct val="0"/>
              </a:spcBef>
              <a:buFontTx/>
              <a:buNone/>
            </a:pPr>
            <a:r>
              <a:rPr lang="zh-CN" altLang="en-US" sz="2800">
                <a:solidFill>
                  <a:srgbClr val="0000CC"/>
                </a:solidFill>
                <a:latin typeface="微软雅黑" charset="0"/>
                <a:ea typeface="微软雅黑" charset="0"/>
                <a:cs typeface="微软雅黑" charset="0"/>
              </a:rPr>
              <a:t>“假”时结束循环</a:t>
            </a:r>
            <a:endParaRPr lang="en-US" altLang="zh-CN" sz="2800" b="0">
              <a:latin typeface="微软雅黑" charset="0"/>
              <a:ea typeface="微软雅黑" charset="0"/>
              <a:cs typeface="微软雅黑" charset="0"/>
            </a:endParaRPr>
          </a:p>
        </p:txBody>
      </p:sp>
      <p:sp>
        <p:nvSpPr>
          <p:cNvPr id="13" name="TextBox 12"/>
          <p:cNvSpPr txBox="1">
            <a:spLocks noChangeArrowheads="1"/>
          </p:cNvSpPr>
          <p:nvPr/>
        </p:nvSpPr>
        <p:spPr bwMode="auto">
          <a:xfrm>
            <a:off x="892968" y="4294108"/>
            <a:ext cx="7999511" cy="1770380"/>
          </a:xfrm>
          <a:prstGeom prst="rect">
            <a:avLst/>
          </a:prstGeom>
          <a:solidFill>
            <a:schemeClr val="bg1"/>
          </a:solidFill>
          <a:ln w="19050">
            <a:solidFill>
              <a:srgbClr val="00FF00"/>
            </a:solidFill>
            <a:miter lim="800000"/>
          </a:ln>
        </p:spPr>
        <p:txBody>
          <a:bodyPr wrap="square">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marL="457200" indent="-457200" eaLnBrk="1" hangingPunct="1">
              <a:lnSpc>
                <a:spcPct val="130000"/>
              </a:lnSpc>
              <a:spcBef>
                <a:spcPct val="0"/>
              </a:spcBef>
              <a:buFont typeface="Wingdings" panose="05000000000000000000" charset="0"/>
              <a:buChar char=""/>
            </a:pPr>
            <a:r>
              <a:rPr lang="zh-CN" altLang="en-US" sz="2800" dirty="0" smtClean="0">
                <a:latin typeface="微软雅黑" charset="0"/>
                <a:ea typeface="微软雅黑" charset="0"/>
                <a:cs typeface="微软雅黑" charset="0"/>
              </a:rPr>
              <a:t>当表达式非</a:t>
            </a:r>
            <a:r>
              <a:rPr lang="en-US" altLang="zh-CN" sz="2800" dirty="0" smtClean="0">
                <a:latin typeface="微软雅黑" charset="0"/>
                <a:ea typeface="微软雅黑" charset="0"/>
                <a:cs typeface="微软雅黑" charset="0"/>
              </a:rPr>
              <a:t>0</a:t>
            </a:r>
            <a:r>
              <a:rPr lang="zh-CN" altLang="en-US" sz="2800" dirty="0" smtClean="0">
                <a:latin typeface="微软雅黑" charset="0"/>
                <a:ea typeface="微软雅黑" charset="0"/>
                <a:cs typeface="微软雅黑" charset="0"/>
              </a:rPr>
              <a:t>时，不断重复执行循环体</a:t>
            </a:r>
            <a:endParaRPr lang="en-US" altLang="zh-CN" sz="2800" dirty="0" smtClean="0">
              <a:latin typeface="微软雅黑" charset="0"/>
              <a:ea typeface="微软雅黑" charset="0"/>
              <a:cs typeface="微软雅黑" charset="0"/>
            </a:endParaRPr>
          </a:p>
          <a:p>
            <a:pPr marL="457200" indent="-457200" eaLnBrk="1" hangingPunct="1">
              <a:lnSpc>
                <a:spcPct val="130000"/>
              </a:lnSpc>
              <a:spcBef>
                <a:spcPct val="0"/>
              </a:spcBef>
              <a:buFont typeface="Wingdings" panose="05000000000000000000" charset="0"/>
              <a:buChar char=""/>
            </a:pPr>
            <a:r>
              <a:rPr lang="zh-CN" altLang="zh-CN" sz="2800" dirty="0" smtClean="0">
                <a:latin typeface="微软雅黑" charset="0"/>
                <a:ea typeface="微软雅黑" charset="0"/>
                <a:cs typeface="微软雅黑" charset="0"/>
              </a:rPr>
              <a:t>先</a:t>
            </a:r>
            <a:r>
              <a:rPr lang="zh-CN" altLang="zh-CN" sz="2800" dirty="0">
                <a:latin typeface="微软雅黑" charset="0"/>
                <a:ea typeface="微软雅黑" charset="0"/>
                <a:cs typeface="微软雅黑" charset="0"/>
              </a:rPr>
              <a:t>判断条件表达式，后执行循环体</a:t>
            </a:r>
            <a:r>
              <a:rPr lang="zh-CN" altLang="zh-CN" sz="2800" dirty="0" smtClean="0">
                <a:latin typeface="微软雅黑" charset="0"/>
                <a:ea typeface="微软雅黑" charset="0"/>
                <a:cs typeface="微软雅黑" charset="0"/>
              </a:rPr>
              <a:t>语句</a:t>
            </a:r>
            <a:r>
              <a:rPr lang="zh-CN" altLang="en-US" sz="2800" dirty="0" smtClean="0">
                <a:latin typeface="微软雅黑" charset="0"/>
                <a:ea typeface="微软雅黑" charset="0"/>
                <a:cs typeface="微软雅黑" charset="0"/>
              </a:rPr>
              <a:t>，</a:t>
            </a:r>
            <a:r>
              <a:rPr lang="zh-CN" altLang="en-US" sz="2800" dirty="0" smtClean="0">
                <a:solidFill>
                  <a:srgbClr val="9D138D"/>
                </a:solidFill>
                <a:latin typeface="微软雅黑" charset="0"/>
                <a:ea typeface="微软雅黑" charset="0"/>
                <a:cs typeface="微软雅黑" charset="0"/>
              </a:rPr>
              <a:t>所以有可能循环体一次都不执行</a:t>
            </a:r>
          </a:p>
        </p:txBody>
      </p:sp>
      <p:sp>
        <p:nvSpPr>
          <p:cNvPr id="11" name="Rectangle 2"/>
          <p:cNvSpPr>
            <a:spLocks noChangeArrowheads="1"/>
          </p:cNvSpPr>
          <p:nvPr/>
        </p:nvSpPr>
        <p:spPr bwMode="auto">
          <a:xfrm>
            <a:off x="3522663" y="115888"/>
            <a:ext cx="306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while</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13" grpId="0" bldLvl="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316" name="组合 5315"/>
          <p:cNvGrpSpPr/>
          <p:nvPr/>
        </p:nvGrpSpPr>
        <p:grpSpPr>
          <a:xfrm>
            <a:off x="3402013" y="1409700"/>
            <a:ext cx="3619500" cy="2041525"/>
            <a:chOff x="2064" y="1246"/>
            <a:chExt cx="2280" cy="1286"/>
          </a:xfrm>
        </p:grpSpPr>
        <p:sp>
          <p:nvSpPr>
            <p:cNvPr id="5317" name="Oval 17"/>
            <p:cNvSpPr/>
            <p:nvPr>
              <p:custDataLst>
                <p:tags r:id="rId14"/>
              </p:custDataLst>
            </p:nvPr>
          </p:nvSpPr>
          <p:spPr>
            <a:xfrm>
              <a:off x="2064" y="2170"/>
              <a:ext cx="817" cy="410"/>
            </a:xfrm>
            <a:prstGeom prst="ellipse">
              <a:avLst/>
            </a:prstGeom>
            <a:noFill/>
            <a:ln w="38100" cap="flat" cmpd="sng">
              <a:solidFill>
                <a:srgbClr val="008000"/>
              </a:solidFill>
              <a:prstDash val="solid"/>
              <a:round/>
              <a:headEnd type="none" w="med" len="med"/>
              <a:tailEnd type="none" w="med" len="med"/>
            </a:ln>
          </p:spPr>
          <p:txBody>
            <a:bodyPr lIns="0" tIns="46800" rIns="90000" bIns="46800" anchor="ctr" anchorCtr="0">
              <a:spAutoFit/>
            </a:bodyPr>
            <a:lstStyle/>
            <a:p>
              <a:pPr algn="ctr"/>
              <a:endParaRPr lang="zh-CN" altLang="en-US">
                <a:latin typeface="微软雅黑" charset="0"/>
                <a:ea typeface="微软雅黑" charset="0"/>
              </a:endParaRPr>
            </a:p>
          </p:txBody>
        </p:sp>
        <p:cxnSp>
          <p:nvCxnSpPr>
            <p:cNvPr id="5318" name="Line 18"/>
            <p:cNvCxnSpPr/>
            <p:nvPr>
              <p:custDataLst>
                <p:tags r:id="rId15"/>
              </p:custDataLst>
            </p:nvPr>
          </p:nvCxnSpPr>
          <p:spPr>
            <a:xfrm flipH="1">
              <a:off x="2772" y="1416"/>
              <a:ext cx="816" cy="816"/>
            </a:xfrm>
            <a:prstGeom prst="line">
              <a:avLst/>
            </a:prstGeom>
            <a:ln w="38100" cap="flat" cmpd="sng">
              <a:solidFill>
                <a:srgbClr val="008000"/>
              </a:solidFill>
              <a:prstDash val="solid"/>
              <a:round/>
              <a:headEnd type="none" w="med" len="med"/>
              <a:tailEnd type="triangle" w="med" len="med"/>
            </a:ln>
          </p:spPr>
        </p:cxnSp>
        <p:sp>
          <p:nvSpPr>
            <p:cNvPr id="5319" name="Text Box 19"/>
            <p:cNvSpPr/>
            <p:nvPr>
              <p:custDataLst>
                <p:tags r:id="rId16"/>
              </p:custDataLst>
            </p:nvPr>
          </p:nvSpPr>
          <p:spPr>
            <a:xfrm>
              <a:off x="3619" y="1246"/>
              <a:ext cx="697" cy="251"/>
            </a:xfrm>
            <a:prstGeom prst="rect">
              <a:avLst/>
            </a:prstGeom>
            <a:noFill/>
            <a:ln w="38100" cap="flat" cmpd="sng">
              <a:solidFill>
                <a:srgbClr val="008000"/>
              </a:solidFill>
              <a:prstDash val="solid"/>
              <a:miter/>
              <a:headEnd type="none" w="med" len="med"/>
              <a:tailEnd type="none" w="med" len="med"/>
            </a:ln>
          </p:spPr>
          <p:txBody>
            <a:bodyPr wrap="none" lIns="0" tIns="46800" rIns="90000" bIns="46800" anchor="t" anchorCtr="0">
              <a:spAutoFit/>
            </a:bodyPr>
            <a:lstStyle/>
            <a:p>
              <a:r>
                <a:rPr lang="zh-CN" altLang="en-US" sz="2000" b="1">
                  <a:solidFill>
                    <a:srgbClr val="000099"/>
                  </a:solidFill>
                  <a:latin typeface="微软雅黑" charset="0"/>
                  <a:ea typeface="微软雅黑" charset="0"/>
                </a:rPr>
                <a:t>循环条件</a:t>
              </a:r>
            </a:p>
          </p:txBody>
        </p:sp>
      </p:grpSp>
      <p:sp>
        <p:nvSpPr>
          <p:cNvPr id="2" name="Rectangle 3"/>
          <p:cNvSpPr>
            <a:spLocks noGrp="1" noChangeArrowheads="1"/>
          </p:cNvSpPr>
          <p:nvPr>
            <p:ph type="body" idx="4294967295"/>
            <p:custDataLst>
              <p:tags r:id="rId1"/>
            </p:custDataLst>
          </p:nvPr>
        </p:nvSpPr>
        <p:spPr>
          <a:xfrm>
            <a:off x="1932940" y="1461135"/>
            <a:ext cx="6971665" cy="4860925"/>
          </a:xfrm>
        </p:spPr>
        <p:txBody>
          <a:bodyPr>
            <a:normAutofit lnSpcReduction="10000"/>
          </a:bodyPr>
          <a:lstStyle/>
          <a:p>
            <a:pPr>
              <a:lnSpc>
                <a:spcPct val="80000"/>
              </a:lnSpc>
              <a:buFont typeface="Wingdings" panose="05000000000000000000" pitchFamily="2" charset="2"/>
              <a:buNone/>
              <a:defRPr/>
            </a:pPr>
            <a:r>
              <a:rPr lang="en-US" altLang="zh-CN" sz="2800" dirty="0">
                <a:latin typeface="微软雅黑" charset="0"/>
                <a:ea typeface="微软雅黑" charset="0"/>
              </a:rPr>
              <a:t>#include &lt;</a:t>
            </a:r>
            <a:r>
              <a:rPr lang="en-US" altLang="zh-CN" sz="2800" dirty="0" err="1">
                <a:latin typeface="微软雅黑" charset="0"/>
                <a:ea typeface="微软雅黑" charset="0"/>
              </a:rPr>
              <a:t>stdio.h</a:t>
            </a:r>
            <a:r>
              <a:rPr lang="en-US" altLang="zh-CN" sz="2800" dirty="0">
                <a:latin typeface="微软雅黑" charset="0"/>
                <a:ea typeface="微软雅黑" charset="0"/>
              </a:rPr>
              <a:t>&gt;</a:t>
            </a:r>
            <a:endParaRPr lang="zh-CN" altLang="zh-CN" sz="2800" dirty="0">
              <a:latin typeface="微软雅黑" charset="0"/>
              <a:ea typeface="微软雅黑" charset="0"/>
            </a:endParaRPr>
          </a:p>
          <a:p>
            <a:pPr>
              <a:lnSpc>
                <a:spcPct val="80000"/>
              </a:lnSpc>
              <a:buFont typeface="Wingdings" panose="05000000000000000000" pitchFamily="2" charset="2"/>
              <a:buNone/>
              <a:defRPr/>
            </a:pPr>
            <a:r>
              <a:rPr lang="en-US" altLang="zh-CN" sz="2800" dirty="0" err="1">
                <a:latin typeface="微软雅黑" charset="0"/>
                <a:ea typeface="微软雅黑" charset="0"/>
              </a:rPr>
              <a:t>int</a:t>
            </a:r>
            <a:r>
              <a:rPr lang="en-US" altLang="zh-CN" sz="2800" dirty="0">
                <a:latin typeface="微软雅黑" charset="0"/>
                <a:ea typeface="微软雅黑" charset="0"/>
              </a:rPr>
              <a:t> main()</a:t>
            </a:r>
            <a:endParaRPr lang="zh-CN" altLang="zh-CN" sz="2800" dirty="0">
              <a:latin typeface="微软雅黑" charset="0"/>
              <a:ea typeface="微软雅黑" charset="0"/>
            </a:endParaRPr>
          </a:p>
          <a:p>
            <a:pPr>
              <a:lnSpc>
                <a:spcPct val="80000"/>
              </a:lnSpc>
              <a:buFont typeface="Wingdings" panose="05000000000000000000" pitchFamily="2" charset="2"/>
              <a:buNone/>
              <a:defRPr/>
            </a:pPr>
            <a:r>
              <a:rPr lang="en-US" altLang="zh-CN" sz="2800" dirty="0">
                <a:latin typeface="微软雅黑" charset="0"/>
                <a:ea typeface="微软雅黑" charset="0"/>
              </a:rPr>
              <a:t>{</a:t>
            </a:r>
            <a:endParaRPr lang="zh-CN" altLang="zh-CN" sz="2800" dirty="0">
              <a:latin typeface="微软雅黑" charset="0"/>
              <a:ea typeface="微软雅黑" charset="0"/>
            </a:endParaRPr>
          </a:p>
          <a:p>
            <a:pPr>
              <a:lnSpc>
                <a:spcPct val="80000"/>
              </a:lnSpc>
              <a:buFont typeface="Wingdings" panose="05000000000000000000" pitchFamily="2" charset="2"/>
              <a:buNone/>
              <a:defRPr/>
            </a:pPr>
            <a:r>
              <a:rPr lang="en-US" altLang="zh-CN" sz="2800" dirty="0">
                <a:latin typeface="微软雅黑" charset="0"/>
                <a:ea typeface="微软雅黑" charset="0"/>
              </a:rPr>
              <a:t>   </a:t>
            </a:r>
            <a:r>
              <a:rPr lang="en-US" altLang="zh-CN" sz="2800" dirty="0" err="1">
                <a:latin typeface="微软雅黑" charset="0"/>
                <a:ea typeface="微软雅黑" charset="0"/>
              </a:rPr>
              <a:t>int</a:t>
            </a:r>
            <a:r>
              <a:rPr lang="en-US" altLang="zh-CN" sz="2800" dirty="0">
                <a:latin typeface="微软雅黑" charset="0"/>
                <a:ea typeface="微软雅黑" charset="0"/>
              </a:rPr>
              <a:t> </a:t>
            </a:r>
            <a:r>
              <a:rPr lang="en-US" altLang="zh-CN" sz="2800" b="1" dirty="0" err="1">
                <a:solidFill>
                  <a:srgbClr val="FF0000"/>
                </a:solidFill>
                <a:latin typeface="微软雅黑" charset="0"/>
                <a:ea typeface="微软雅黑" charset="0"/>
              </a:rPr>
              <a:t>i</a:t>
            </a:r>
            <a:r>
              <a:rPr lang="en-US" altLang="zh-CN" sz="2800" b="1" dirty="0">
                <a:solidFill>
                  <a:srgbClr val="FF0000"/>
                </a:solidFill>
                <a:latin typeface="微软雅黑" charset="0"/>
                <a:ea typeface="微软雅黑" charset="0"/>
              </a:rPr>
              <a:t>=1</a:t>
            </a:r>
            <a:r>
              <a:rPr lang="en-US" altLang="zh-CN" sz="2800" b="1" dirty="0">
                <a:solidFill>
                  <a:schemeClr val="tx1"/>
                </a:solidFill>
                <a:latin typeface="微软雅黑" charset="0"/>
                <a:ea typeface="微软雅黑" charset="0"/>
              </a:rPr>
              <a:t>,sum=0</a:t>
            </a:r>
            <a:r>
              <a:rPr lang="en-US" altLang="zh-CN" sz="2800" dirty="0">
                <a:latin typeface="微软雅黑" charset="0"/>
                <a:ea typeface="微软雅黑" charset="0"/>
              </a:rPr>
              <a:t>; </a:t>
            </a:r>
            <a:endParaRPr lang="zh-CN" altLang="zh-CN" sz="2800" dirty="0">
              <a:latin typeface="微软雅黑" charset="0"/>
              <a:ea typeface="微软雅黑" charset="0"/>
            </a:endParaRPr>
          </a:p>
          <a:p>
            <a:pPr>
              <a:lnSpc>
                <a:spcPct val="80000"/>
              </a:lnSpc>
              <a:buFont typeface="Wingdings" panose="05000000000000000000" pitchFamily="2" charset="2"/>
              <a:buNone/>
              <a:defRPr/>
            </a:pPr>
            <a:r>
              <a:rPr lang="en-US" altLang="zh-CN" sz="2800" dirty="0">
                <a:latin typeface="微软雅黑" charset="0"/>
                <a:ea typeface="微软雅黑" charset="0"/>
              </a:rPr>
              <a:t>   </a:t>
            </a:r>
            <a:r>
              <a:rPr lang="en-US" altLang="zh-CN" sz="2800" dirty="0">
                <a:solidFill>
                  <a:schemeClr val="tx1"/>
                </a:solidFill>
                <a:latin typeface="微软雅黑" charset="0"/>
                <a:ea typeface="微软雅黑" charset="0"/>
              </a:rPr>
              <a:t>while (</a:t>
            </a:r>
            <a:r>
              <a:rPr lang="en-US" altLang="zh-CN" sz="2800" dirty="0" err="1">
                <a:solidFill>
                  <a:schemeClr val="tx1"/>
                </a:solidFill>
                <a:latin typeface="微软雅黑" charset="0"/>
                <a:ea typeface="微软雅黑" charset="0"/>
              </a:rPr>
              <a:t>i</a:t>
            </a:r>
            <a:r>
              <a:rPr lang="en-US" altLang="zh-CN" sz="2800" dirty="0">
                <a:solidFill>
                  <a:schemeClr val="tx1"/>
                </a:solidFill>
                <a:latin typeface="微软雅黑" charset="0"/>
                <a:ea typeface="微软雅黑" charset="0"/>
              </a:rPr>
              <a:t>&lt;=</a:t>
            </a:r>
            <a:r>
              <a:rPr lang="en-US" altLang="zh-CN" sz="2800" dirty="0">
                <a:solidFill>
                  <a:srgbClr val="FF0000"/>
                </a:solidFill>
                <a:latin typeface="微软雅黑" charset="0"/>
                <a:ea typeface="微软雅黑" charset="0"/>
              </a:rPr>
              <a:t>100</a:t>
            </a:r>
            <a:r>
              <a:rPr lang="en-US" altLang="zh-CN" sz="2800" dirty="0">
                <a:solidFill>
                  <a:schemeClr val="tx1"/>
                </a:solidFill>
                <a:latin typeface="微软雅黑" charset="0"/>
                <a:ea typeface="微软雅黑" charset="0"/>
              </a:rPr>
              <a:t>)</a:t>
            </a:r>
            <a:endParaRPr lang="zh-CN" altLang="zh-CN" sz="2800" dirty="0">
              <a:solidFill>
                <a:schemeClr val="tx1"/>
              </a:solidFill>
              <a:latin typeface="微软雅黑" charset="0"/>
              <a:ea typeface="微软雅黑" charset="0"/>
            </a:endParaRPr>
          </a:p>
          <a:p>
            <a:pPr>
              <a:lnSpc>
                <a:spcPct val="80000"/>
              </a:lnSpc>
              <a:buFont typeface="Wingdings" panose="05000000000000000000" pitchFamily="2" charset="2"/>
              <a:buNone/>
              <a:defRPr/>
            </a:pPr>
            <a:r>
              <a:rPr lang="en-US" altLang="zh-CN" sz="2800" dirty="0">
                <a:solidFill>
                  <a:schemeClr val="tx1"/>
                </a:solidFill>
                <a:latin typeface="微软雅黑" charset="0"/>
                <a:ea typeface="微软雅黑" charset="0"/>
              </a:rPr>
              <a:t>   </a:t>
            </a:r>
            <a:r>
              <a:rPr lang="en-US" altLang="zh-CN" sz="2800" b="1" dirty="0">
                <a:solidFill>
                  <a:srgbClr val="FF0000"/>
                </a:solidFill>
                <a:latin typeface="微软雅黑" charset="0"/>
                <a:ea typeface="微软雅黑" charset="0"/>
              </a:rPr>
              <a:t>{</a:t>
            </a:r>
          </a:p>
          <a:p>
            <a:pPr>
              <a:lnSpc>
                <a:spcPct val="80000"/>
              </a:lnSpc>
              <a:buFont typeface="Wingdings" panose="05000000000000000000" pitchFamily="2" charset="2"/>
              <a:buNone/>
              <a:defRPr/>
            </a:pPr>
            <a:r>
              <a:rPr lang="en-US" altLang="zh-CN" sz="2800" dirty="0">
                <a:solidFill>
                  <a:srgbClr val="00B050"/>
                </a:solidFill>
                <a:latin typeface="微软雅黑" charset="0"/>
                <a:ea typeface="微软雅黑" charset="0"/>
              </a:rPr>
              <a:t>	     </a:t>
            </a:r>
            <a:r>
              <a:rPr lang="en-US" altLang="zh-CN" sz="2800" dirty="0">
                <a:solidFill>
                  <a:schemeClr val="tx1"/>
                </a:solidFill>
                <a:latin typeface="微软雅黑" charset="0"/>
                <a:ea typeface="微软雅黑" charset="0"/>
              </a:rPr>
              <a:t>sum=</a:t>
            </a:r>
            <a:r>
              <a:rPr lang="en-US" altLang="zh-CN" sz="2800" dirty="0" err="1">
                <a:solidFill>
                  <a:schemeClr val="tx1"/>
                </a:solidFill>
                <a:latin typeface="微软雅黑" charset="0"/>
                <a:ea typeface="微软雅黑" charset="0"/>
              </a:rPr>
              <a:t>sum+i</a:t>
            </a:r>
            <a:r>
              <a:rPr lang="en-US" altLang="zh-CN" sz="2800" dirty="0">
                <a:solidFill>
                  <a:schemeClr val="tx1"/>
                </a:solidFill>
                <a:latin typeface="微软雅黑" charset="0"/>
                <a:ea typeface="微软雅黑" charset="0"/>
              </a:rPr>
              <a:t>;        </a:t>
            </a:r>
            <a:r>
              <a:rPr lang="en-US" altLang="zh-CN" sz="2800" dirty="0">
                <a:solidFill>
                  <a:srgbClr val="00B050"/>
                </a:solidFill>
                <a:latin typeface="微软雅黑" charset="0"/>
                <a:ea typeface="微软雅黑" charset="0"/>
              </a:rPr>
              <a:t>                </a:t>
            </a:r>
            <a:endParaRPr lang="zh-CN" altLang="zh-CN" sz="2800" dirty="0">
              <a:solidFill>
                <a:srgbClr val="00B050"/>
              </a:solidFill>
              <a:latin typeface="微软雅黑" charset="0"/>
              <a:ea typeface="微软雅黑" charset="0"/>
            </a:endParaRPr>
          </a:p>
          <a:p>
            <a:pPr>
              <a:lnSpc>
                <a:spcPct val="80000"/>
              </a:lnSpc>
              <a:buFont typeface="Wingdings" panose="05000000000000000000" pitchFamily="2" charset="2"/>
              <a:buNone/>
              <a:defRPr/>
            </a:pPr>
            <a:r>
              <a:rPr lang="en-US" altLang="zh-CN" sz="2800" dirty="0">
                <a:solidFill>
                  <a:srgbClr val="00B050"/>
                </a:solidFill>
                <a:latin typeface="微软雅黑" charset="0"/>
                <a:ea typeface="微软雅黑" charset="0"/>
              </a:rPr>
              <a:t>       </a:t>
            </a:r>
            <a:r>
              <a:rPr lang="en-US" altLang="zh-CN" sz="2800" b="1" dirty="0" err="1">
                <a:solidFill>
                  <a:srgbClr val="FF0000"/>
                </a:solidFill>
                <a:latin typeface="微软雅黑" charset="0"/>
                <a:ea typeface="微软雅黑" charset="0"/>
              </a:rPr>
              <a:t>i</a:t>
            </a:r>
            <a:r>
              <a:rPr lang="en-US" altLang="zh-CN" sz="2800" b="1" dirty="0">
                <a:solidFill>
                  <a:srgbClr val="FF0000"/>
                </a:solidFill>
                <a:latin typeface="微软雅黑" charset="0"/>
                <a:ea typeface="微软雅黑" charset="0"/>
              </a:rPr>
              <a:t>++;</a:t>
            </a:r>
            <a:r>
              <a:rPr lang="en-US" altLang="zh-CN" sz="2800" dirty="0">
                <a:solidFill>
                  <a:srgbClr val="00B050"/>
                </a:solidFill>
                <a:latin typeface="微软雅黑" charset="0"/>
                <a:ea typeface="微软雅黑" charset="0"/>
              </a:rPr>
              <a:t>                               </a:t>
            </a:r>
            <a:endParaRPr lang="zh-CN" altLang="zh-CN" sz="2800" dirty="0">
              <a:solidFill>
                <a:srgbClr val="00B050"/>
              </a:solidFill>
              <a:latin typeface="微软雅黑" charset="0"/>
              <a:ea typeface="微软雅黑" charset="0"/>
            </a:endParaRPr>
          </a:p>
          <a:p>
            <a:pPr>
              <a:lnSpc>
                <a:spcPct val="80000"/>
              </a:lnSpc>
              <a:buFont typeface="Wingdings" panose="05000000000000000000" pitchFamily="2" charset="2"/>
              <a:buNone/>
              <a:defRPr/>
            </a:pPr>
            <a:r>
              <a:rPr lang="en-US" altLang="zh-CN" sz="2800" b="1" dirty="0">
                <a:solidFill>
                  <a:srgbClr val="FF0000"/>
                </a:solidFill>
                <a:latin typeface="微软雅黑" charset="0"/>
                <a:ea typeface="微软雅黑" charset="0"/>
              </a:rPr>
              <a:t>   }</a:t>
            </a:r>
            <a:endParaRPr lang="zh-CN" altLang="zh-CN" sz="2800" b="1" dirty="0">
              <a:solidFill>
                <a:srgbClr val="FF0000"/>
              </a:solidFill>
              <a:latin typeface="微软雅黑" charset="0"/>
              <a:ea typeface="微软雅黑" charset="0"/>
            </a:endParaRPr>
          </a:p>
          <a:p>
            <a:pPr>
              <a:lnSpc>
                <a:spcPct val="80000"/>
              </a:lnSpc>
              <a:buFont typeface="Wingdings" panose="05000000000000000000" pitchFamily="2" charset="2"/>
              <a:buNone/>
              <a:defRPr/>
            </a:pPr>
            <a:r>
              <a:rPr lang="en-US" altLang="zh-CN" sz="2800" dirty="0">
                <a:latin typeface="微软雅黑" charset="0"/>
                <a:ea typeface="微软雅黑" charset="0"/>
              </a:rPr>
              <a:t>   </a:t>
            </a:r>
            <a:r>
              <a:rPr lang="en-US" altLang="zh-CN" sz="2800" dirty="0" err="1">
                <a:latin typeface="微软雅黑" charset="0"/>
                <a:ea typeface="微软雅黑" charset="0"/>
              </a:rPr>
              <a:t>printf</a:t>
            </a:r>
            <a:r>
              <a:rPr lang="en-US" altLang="zh-CN" sz="2800" dirty="0">
                <a:latin typeface="微软雅黑" charset="0"/>
                <a:ea typeface="微软雅黑" charset="0"/>
              </a:rPr>
              <a:t>("sum=%d\</a:t>
            </a:r>
            <a:r>
              <a:rPr lang="en-US" altLang="zh-CN" sz="2800" dirty="0" err="1">
                <a:latin typeface="微软雅黑" charset="0"/>
                <a:ea typeface="微软雅黑" charset="0"/>
              </a:rPr>
              <a:t>n",sum</a:t>
            </a:r>
            <a:r>
              <a:rPr lang="en-US" altLang="zh-CN" sz="2800" dirty="0">
                <a:latin typeface="微软雅黑" charset="0"/>
                <a:ea typeface="微软雅黑" charset="0"/>
              </a:rPr>
              <a:t>);              </a:t>
            </a:r>
            <a:endParaRPr lang="zh-CN" altLang="zh-CN" sz="2800" dirty="0">
              <a:latin typeface="微软雅黑" charset="0"/>
              <a:ea typeface="微软雅黑" charset="0"/>
            </a:endParaRPr>
          </a:p>
          <a:p>
            <a:pPr>
              <a:lnSpc>
                <a:spcPct val="80000"/>
              </a:lnSpc>
              <a:buFont typeface="Wingdings" panose="05000000000000000000" pitchFamily="2" charset="2"/>
              <a:buNone/>
              <a:defRPr/>
            </a:pPr>
            <a:r>
              <a:rPr lang="en-US" altLang="zh-CN" sz="2800" dirty="0">
                <a:latin typeface="微软雅黑" charset="0"/>
                <a:ea typeface="微软雅黑" charset="0"/>
              </a:rPr>
              <a:t>   return 0;</a:t>
            </a:r>
            <a:endParaRPr lang="zh-CN" altLang="zh-CN" sz="2800" dirty="0">
              <a:latin typeface="微软雅黑" charset="0"/>
              <a:ea typeface="微软雅黑" charset="0"/>
            </a:endParaRPr>
          </a:p>
          <a:p>
            <a:pPr>
              <a:lnSpc>
                <a:spcPct val="80000"/>
              </a:lnSpc>
              <a:buFont typeface="Wingdings" panose="05000000000000000000" pitchFamily="2" charset="2"/>
              <a:buNone/>
              <a:defRPr/>
            </a:pPr>
            <a:r>
              <a:rPr lang="en-US" altLang="zh-CN" sz="2800" dirty="0">
                <a:latin typeface="微软雅黑" charset="0"/>
                <a:ea typeface="微软雅黑" charset="0"/>
              </a:rPr>
              <a:t>}</a:t>
            </a:r>
            <a:endParaRPr lang="zh-CN" altLang="zh-CN" sz="2800" dirty="0">
              <a:latin typeface="微软雅黑" charset="0"/>
              <a:ea typeface="微软雅黑" charset="0"/>
            </a:endParaRPr>
          </a:p>
        </p:txBody>
      </p:sp>
      <p:sp>
        <p:nvSpPr>
          <p:cNvPr id="8" name="矩形 7"/>
          <p:cNvSpPr>
            <a:spLocks noChangeArrowheads="1"/>
          </p:cNvSpPr>
          <p:nvPr>
            <p:custDataLst>
              <p:tags r:id="rId2"/>
            </p:custDataLst>
          </p:nvPr>
        </p:nvSpPr>
        <p:spPr bwMode="auto">
          <a:xfrm>
            <a:off x="2317750" y="3356610"/>
            <a:ext cx="3384550" cy="1621155"/>
          </a:xfrm>
          <a:prstGeom prst="rect">
            <a:avLst/>
          </a:prstGeom>
          <a:noFill/>
          <a:ln w="38100">
            <a:solidFill>
              <a:srgbClr val="0000CC"/>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143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en-US" sz="4000" b="0">
              <a:latin typeface="微软雅黑" charset="0"/>
              <a:ea typeface="微软雅黑" charset="0"/>
            </a:endParaRPr>
          </a:p>
        </p:txBody>
      </p:sp>
      <p:sp>
        <p:nvSpPr>
          <p:cNvPr id="9" name="Rectangle 2"/>
          <p:cNvSpPr>
            <a:spLocks noChangeArrowheads="1"/>
          </p:cNvSpPr>
          <p:nvPr/>
        </p:nvSpPr>
        <p:spPr bwMode="auto">
          <a:xfrm>
            <a:off x="3522663" y="115888"/>
            <a:ext cx="30607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500">
                <a:solidFill>
                  <a:srgbClr val="800000"/>
                </a:solidFill>
                <a:latin typeface="微软雅黑" charset="0"/>
                <a:ea typeface="微软雅黑" charset="0"/>
                <a:cs typeface="微软雅黑" charset="0"/>
              </a:rPr>
              <a:t>—— while</a:t>
            </a:r>
            <a:r>
              <a:rPr lang="zh-CN" altLang="zh-CN" sz="2500">
                <a:solidFill>
                  <a:srgbClr val="800000"/>
                </a:solidFill>
                <a:latin typeface="微软雅黑" charset="0"/>
                <a:ea typeface="微软雅黑" charset="0"/>
                <a:cs typeface="微软雅黑" charset="0"/>
              </a:rPr>
              <a:t>语句实现</a:t>
            </a:r>
            <a:endParaRPr lang="zh-CN" altLang="en-US" sz="2500">
              <a:solidFill>
                <a:srgbClr val="800000"/>
              </a:solidFill>
              <a:latin typeface="微软雅黑" charset="0"/>
              <a:ea typeface="微软雅黑" charset="0"/>
              <a:cs typeface="微软雅黑" charset="0"/>
            </a:endParaRPr>
          </a:p>
        </p:txBody>
      </p:sp>
      <p:grpSp>
        <p:nvGrpSpPr>
          <p:cNvPr id="5307" name="组合 5306"/>
          <p:cNvGrpSpPr/>
          <p:nvPr/>
        </p:nvGrpSpPr>
        <p:grpSpPr>
          <a:xfrm>
            <a:off x="538406" y="2837180"/>
            <a:ext cx="2366949" cy="790575"/>
            <a:chOff x="302" y="2112"/>
            <a:chExt cx="1397" cy="498"/>
          </a:xfrm>
        </p:grpSpPr>
        <p:cxnSp>
          <p:nvCxnSpPr>
            <p:cNvPr id="5308" name="Line 8"/>
            <p:cNvCxnSpPr>
              <a:stCxn id="5309" idx="3"/>
            </p:cNvCxnSpPr>
            <p:nvPr>
              <p:custDataLst>
                <p:tags r:id="rId12"/>
              </p:custDataLst>
            </p:nvPr>
          </p:nvCxnSpPr>
          <p:spPr>
            <a:xfrm flipV="1">
              <a:off x="1024" y="2112"/>
              <a:ext cx="675" cy="277"/>
            </a:xfrm>
            <a:prstGeom prst="line">
              <a:avLst/>
            </a:prstGeom>
            <a:ln w="38100" cap="flat" cmpd="sng">
              <a:solidFill>
                <a:srgbClr val="008000"/>
              </a:solidFill>
              <a:prstDash val="solid"/>
              <a:round/>
              <a:headEnd type="none" w="med" len="med"/>
              <a:tailEnd type="triangle" w="med" len="med"/>
            </a:ln>
          </p:spPr>
        </p:cxnSp>
        <p:sp>
          <p:nvSpPr>
            <p:cNvPr id="5309" name="Text Box 9"/>
            <p:cNvSpPr/>
            <p:nvPr>
              <p:custDataLst>
                <p:tags r:id="rId13"/>
              </p:custDataLst>
            </p:nvPr>
          </p:nvSpPr>
          <p:spPr>
            <a:xfrm>
              <a:off x="302" y="2167"/>
              <a:ext cx="722" cy="443"/>
            </a:xfrm>
            <a:prstGeom prst="rect">
              <a:avLst/>
            </a:prstGeom>
            <a:noFill/>
            <a:ln w="38100" cap="flat" cmpd="sng">
              <a:solidFill>
                <a:srgbClr val="008000"/>
              </a:solidFill>
              <a:prstDash val="solid"/>
              <a:miter/>
              <a:headEnd type="none" w="med" len="med"/>
              <a:tailEnd type="none" w="med" len="med"/>
            </a:ln>
          </p:spPr>
          <p:txBody>
            <a:bodyPr lIns="0" tIns="46800" rIns="90000" bIns="46800" anchor="t" anchorCtr="0">
              <a:spAutoFit/>
            </a:bodyPr>
            <a:lstStyle/>
            <a:p>
              <a:r>
                <a:rPr lang="zh-CN" altLang="en-US" sz="2000" b="1">
                  <a:solidFill>
                    <a:srgbClr val="000099"/>
                  </a:solidFill>
                  <a:latin typeface="微软雅黑" charset="0"/>
                  <a:ea typeface="微软雅黑" charset="0"/>
                  <a:cs typeface="微软雅黑" charset="0"/>
                </a:rPr>
                <a:t>循环初值</a:t>
              </a:r>
              <a:r>
                <a:rPr lang="zh-CN" altLang="en-US" sz="2000" b="1">
                  <a:solidFill>
                    <a:srgbClr val="D60093"/>
                  </a:solidFill>
                  <a:latin typeface="微软雅黑" charset="0"/>
                  <a:ea typeface="微软雅黑" charset="0"/>
                  <a:cs typeface="微软雅黑" charset="0"/>
                </a:rPr>
                <a:t> 不能少</a:t>
              </a:r>
            </a:p>
          </p:txBody>
        </p:sp>
      </p:grpSp>
      <p:grpSp>
        <p:nvGrpSpPr>
          <p:cNvPr id="5310" name="组合 5309"/>
          <p:cNvGrpSpPr/>
          <p:nvPr/>
        </p:nvGrpSpPr>
        <p:grpSpPr>
          <a:xfrm>
            <a:off x="4699636" y="2780665"/>
            <a:ext cx="2706688" cy="703263"/>
            <a:chOff x="2719" y="2818"/>
            <a:chExt cx="1705" cy="443"/>
          </a:xfrm>
        </p:grpSpPr>
        <p:cxnSp>
          <p:nvCxnSpPr>
            <p:cNvPr id="5311" name="Line 11"/>
            <p:cNvCxnSpPr>
              <a:endCxn id="5317" idx="6"/>
            </p:cNvCxnSpPr>
            <p:nvPr>
              <p:custDataLst>
                <p:tags r:id="rId10"/>
              </p:custDataLst>
            </p:nvPr>
          </p:nvCxnSpPr>
          <p:spPr>
            <a:xfrm flipH="1">
              <a:off x="2719" y="3000"/>
              <a:ext cx="917" cy="84"/>
            </a:xfrm>
            <a:prstGeom prst="line">
              <a:avLst/>
            </a:prstGeom>
            <a:ln w="38100" cap="flat" cmpd="sng">
              <a:solidFill>
                <a:srgbClr val="008000"/>
              </a:solidFill>
              <a:prstDash val="solid"/>
              <a:round/>
              <a:headEnd type="none" w="med" len="med"/>
              <a:tailEnd type="triangle" w="med" len="med"/>
            </a:ln>
          </p:spPr>
        </p:cxnSp>
        <p:sp>
          <p:nvSpPr>
            <p:cNvPr id="5312" name="Text Box 12"/>
            <p:cNvSpPr/>
            <p:nvPr>
              <p:custDataLst>
                <p:tags r:id="rId11"/>
              </p:custDataLst>
            </p:nvPr>
          </p:nvSpPr>
          <p:spPr>
            <a:xfrm>
              <a:off x="3727" y="2818"/>
              <a:ext cx="697" cy="443"/>
            </a:xfrm>
            <a:prstGeom prst="rect">
              <a:avLst/>
            </a:prstGeom>
            <a:noFill/>
            <a:ln w="38100" cap="flat" cmpd="sng">
              <a:solidFill>
                <a:srgbClr val="008000"/>
              </a:solidFill>
              <a:prstDash val="solid"/>
              <a:miter/>
              <a:headEnd type="none" w="med" len="med"/>
              <a:tailEnd type="none" w="med" len="med"/>
            </a:ln>
          </p:spPr>
          <p:txBody>
            <a:bodyPr wrap="none" lIns="0" tIns="46800" rIns="90000" bIns="46800" anchor="t" anchorCtr="0">
              <a:spAutoFit/>
            </a:bodyPr>
            <a:lstStyle/>
            <a:p>
              <a:r>
                <a:rPr lang="zh-CN" altLang="en-US" sz="2000" b="1">
                  <a:solidFill>
                    <a:srgbClr val="000099"/>
                  </a:solidFill>
                  <a:latin typeface="微软雅黑" charset="0"/>
                  <a:ea typeface="微软雅黑" charset="0"/>
                </a:rPr>
                <a:t>循环终值</a:t>
              </a:r>
            </a:p>
            <a:p>
              <a:r>
                <a:rPr lang="zh-CN" altLang="en-US" sz="2000" b="1">
                  <a:solidFill>
                    <a:srgbClr val="D60093"/>
                  </a:solidFill>
                  <a:latin typeface="微软雅黑" charset="0"/>
                  <a:ea typeface="微软雅黑" charset="0"/>
                </a:rPr>
                <a:t>不能错</a:t>
              </a:r>
            </a:p>
          </p:txBody>
        </p:sp>
      </p:grpSp>
      <p:grpSp>
        <p:nvGrpSpPr>
          <p:cNvPr id="5313" name="组合 5312"/>
          <p:cNvGrpSpPr/>
          <p:nvPr/>
        </p:nvGrpSpPr>
        <p:grpSpPr>
          <a:xfrm>
            <a:off x="431347" y="4004945"/>
            <a:ext cx="2376306" cy="1016000"/>
            <a:chOff x="417" y="2678"/>
            <a:chExt cx="1623" cy="640"/>
          </a:xfrm>
        </p:grpSpPr>
        <p:cxnSp>
          <p:nvCxnSpPr>
            <p:cNvPr id="5314" name="Line 14"/>
            <p:cNvCxnSpPr/>
            <p:nvPr>
              <p:custDataLst>
                <p:tags r:id="rId8"/>
              </p:custDataLst>
            </p:nvPr>
          </p:nvCxnSpPr>
          <p:spPr>
            <a:xfrm flipV="1">
              <a:off x="1548" y="2928"/>
              <a:ext cx="492" cy="22"/>
            </a:xfrm>
            <a:prstGeom prst="line">
              <a:avLst/>
            </a:prstGeom>
            <a:ln w="38100" cap="flat" cmpd="sng">
              <a:solidFill>
                <a:srgbClr val="008000"/>
              </a:solidFill>
              <a:prstDash val="solid"/>
              <a:round/>
              <a:headEnd type="none" w="med" len="med"/>
              <a:tailEnd type="triangle" w="med" len="med"/>
            </a:ln>
          </p:spPr>
        </p:cxnSp>
        <p:sp>
          <p:nvSpPr>
            <p:cNvPr id="5315" name="Text Box 15"/>
            <p:cNvSpPr/>
            <p:nvPr>
              <p:custDataLst>
                <p:tags r:id="rId9"/>
              </p:custDataLst>
            </p:nvPr>
          </p:nvSpPr>
          <p:spPr>
            <a:xfrm>
              <a:off x="417" y="2678"/>
              <a:ext cx="1164" cy="640"/>
            </a:xfrm>
            <a:prstGeom prst="rect">
              <a:avLst/>
            </a:prstGeom>
            <a:noFill/>
            <a:ln w="38100" cap="flat" cmpd="sng">
              <a:solidFill>
                <a:srgbClr val="008000"/>
              </a:solidFill>
              <a:prstDash val="solid"/>
              <a:miter/>
              <a:headEnd type="none" w="med" len="med"/>
              <a:tailEnd type="none" w="med" len="med"/>
            </a:ln>
          </p:spPr>
          <p:txBody>
            <a:bodyPr wrap="square" lIns="0" tIns="46800" rIns="90000" bIns="46800" anchor="t" anchorCtr="0">
              <a:spAutoFit/>
            </a:bodyPr>
            <a:lstStyle/>
            <a:p>
              <a:pPr algn="l"/>
              <a:r>
                <a:rPr lang="zh-CN" altLang="en-US" sz="2000" b="1">
                  <a:solidFill>
                    <a:srgbClr val="000099"/>
                  </a:solidFill>
                  <a:latin typeface="微软雅黑" charset="0"/>
                  <a:ea typeface="微软雅黑" charset="0"/>
                </a:rPr>
                <a:t>循环变量增值</a:t>
              </a:r>
            </a:p>
            <a:p>
              <a:pPr algn="l"/>
              <a:r>
                <a:rPr lang="zh-CN" altLang="en-US" sz="2000" b="1">
                  <a:solidFill>
                    <a:srgbClr val="D60093"/>
                  </a:solidFill>
                  <a:latin typeface="微软雅黑" charset="0"/>
                  <a:ea typeface="微软雅黑" charset="0"/>
                </a:rPr>
                <a:t>不能丢，</a:t>
              </a:r>
              <a:r>
                <a:rPr lang="zh-CN" altLang="en-US" sz="2000">
                  <a:solidFill>
                    <a:srgbClr val="FF0000"/>
                  </a:solidFill>
                  <a:latin typeface="微软雅黑" charset="0"/>
                  <a:ea typeface="微软雅黑" charset="0"/>
                  <a:sym typeface="+mn-ea"/>
                </a:rPr>
                <a:t>否则</a:t>
              </a:r>
              <a:r>
                <a:rPr lang="zh-CN" altLang="zh-CN" sz="2000">
                  <a:solidFill>
                    <a:srgbClr val="FF0000"/>
                  </a:solidFill>
                  <a:latin typeface="微软雅黑" charset="0"/>
                  <a:ea typeface="微软雅黑" charset="0"/>
                  <a:sym typeface="+mn-ea"/>
                </a:rPr>
                <a:t>循环永不结束</a:t>
              </a:r>
              <a:endParaRPr lang="zh-CN" altLang="en-US" sz="2000" b="1">
                <a:solidFill>
                  <a:srgbClr val="D60093"/>
                </a:solidFill>
                <a:latin typeface="微软雅黑" charset="0"/>
                <a:ea typeface="微软雅黑" charset="0"/>
              </a:endParaRPr>
            </a:p>
          </p:txBody>
        </p:sp>
      </p:grpSp>
      <p:grpSp>
        <p:nvGrpSpPr>
          <p:cNvPr id="5320" name="组合 5319"/>
          <p:cNvGrpSpPr/>
          <p:nvPr/>
        </p:nvGrpSpPr>
        <p:grpSpPr>
          <a:xfrm>
            <a:off x="3693478" y="3837623"/>
            <a:ext cx="3890962" cy="709612"/>
            <a:chOff x="1888" y="2853"/>
            <a:chExt cx="2451" cy="447"/>
          </a:xfrm>
        </p:grpSpPr>
        <p:cxnSp>
          <p:nvCxnSpPr>
            <p:cNvPr id="5321" name="Line 21"/>
            <p:cNvCxnSpPr/>
            <p:nvPr>
              <p:custDataLst>
                <p:tags r:id="rId5"/>
              </p:custDataLst>
            </p:nvPr>
          </p:nvCxnSpPr>
          <p:spPr>
            <a:xfrm flipH="1">
              <a:off x="2305" y="3140"/>
              <a:ext cx="1451" cy="0"/>
            </a:xfrm>
            <a:prstGeom prst="line">
              <a:avLst/>
            </a:prstGeom>
            <a:ln w="38100" cap="flat" cmpd="sng">
              <a:solidFill>
                <a:srgbClr val="008000"/>
              </a:solidFill>
              <a:prstDash val="solid"/>
              <a:round/>
              <a:headEnd type="none" w="med" len="med"/>
              <a:tailEnd type="triangle" w="med" len="med"/>
            </a:ln>
          </p:spPr>
        </p:cxnSp>
        <p:sp>
          <p:nvSpPr>
            <p:cNvPr id="5322" name="Text Box 22"/>
            <p:cNvSpPr/>
            <p:nvPr>
              <p:custDataLst>
                <p:tags r:id="rId6"/>
              </p:custDataLst>
            </p:nvPr>
          </p:nvSpPr>
          <p:spPr>
            <a:xfrm>
              <a:off x="3802" y="3049"/>
              <a:ext cx="537" cy="251"/>
            </a:xfrm>
            <a:prstGeom prst="rect">
              <a:avLst/>
            </a:prstGeom>
            <a:noFill/>
            <a:ln w="38100" cap="flat" cmpd="sng">
              <a:solidFill>
                <a:srgbClr val="008000"/>
              </a:solidFill>
              <a:prstDash val="solid"/>
              <a:miter/>
              <a:headEnd type="none" w="med" len="med"/>
              <a:tailEnd type="none" w="med" len="med"/>
            </a:ln>
          </p:spPr>
          <p:txBody>
            <a:bodyPr wrap="none" lIns="0" tIns="46800" rIns="90000" bIns="46800" anchor="t" anchorCtr="0">
              <a:spAutoFit/>
            </a:bodyPr>
            <a:lstStyle/>
            <a:p>
              <a:r>
                <a:rPr lang="zh-CN" altLang="en-US" sz="2000" b="1">
                  <a:solidFill>
                    <a:srgbClr val="000099"/>
                  </a:solidFill>
                  <a:latin typeface="微软雅黑" charset="0"/>
                  <a:ea typeface="微软雅黑" charset="0"/>
                </a:rPr>
                <a:t>循环体</a:t>
              </a:r>
            </a:p>
          </p:txBody>
        </p:sp>
        <p:sp>
          <p:nvSpPr>
            <p:cNvPr id="5323" name="Freeform 23"/>
            <p:cNvSpPr/>
            <p:nvPr>
              <p:custDataLst>
                <p:tags r:id="rId7"/>
              </p:custDataLst>
            </p:nvPr>
          </p:nvSpPr>
          <p:spPr>
            <a:xfrm>
              <a:off x="1888" y="2853"/>
              <a:ext cx="57" cy="290"/>
            </a:xfrm>
            <a:noFill/>
            <a:ln w="38100" cap="flat" cmpd="sng">
              <a:solidFill>
                <a:srgbClr val="008000"/>
              </a:solidFill>
              <a:prstDash val="solid"/>
              <a:round/>
              <a:headEnd type="none" w="med" len="med"/>
              <a:tailEnd type="none" w="med" len="med"/>
            </a:ln>
          </p:spPr>
          <p:txBody>
            <a:bodyPr/>
            <a:lstStyle/>
            <a:p>
              <a:endParaRPr lang="zh-CN" altLang="en-US">
                <a:latin typeface="微软雅黑" charset="0"/>
                <a:ea typeface="微软雅黑" charset="0"/>
              </a:endParaRPr>
            </a:p>
          </p:txBody>
        </p:sp>
      </p:grpSp>
      <p:sp>
        <p:nvSpPr>
          <p:cNvPr id="16" name="Rectangle 3"/>
          <p:cNvSpPr txBox="1">
            <a:spLocks noChangeArrowheads="1"/>
          </p:cNvSpPr>
          <p:nvPr>
            <p:custDataLst>
              <p:tags r:id="rId3"/>
            </p:custDataLst>
          </p:nvPr>
        </p:nvSpPr>
        <p:spPr bwMode="auto">
          <a:xfrm>
            <a:off x="279400" y="605155"/>
            <a:ext cx="8044815" cy="5435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None/>
            </a:pPr>
            <a:r>
              <a:rPr lang="zh-CN" altLang="zh-CN" sz="2800" dirty="0" smtClean="0">
                <a:latin typeface="微软雅黑" charset="0"/>
                <a:ea typeface="微软雅黑" charset="0"/>
                <a:cs typeface="微软雅黑" charset="0"/>
              </a:rPr>
              <a:t>【例</a:t>
            </a:r>
            <a:r>
              <a:rPr lang="en-US" altLang="zh-CN" sz="2800" dirty="0" smtClean="0">
                <a:latin typeface="微软雅黑" charset="0"/>
                <a:ea typeface="微软雅黑" charset="0"/>
                <a:cs typeface="微软雅黑" charset="0"/>
              </a:rPr>
              <a:t>5-2</a:t>
            </a:r>
            <a:r>
              <a:rPr lang="zh-CN" altLang="en-US" sz="2800" dirty="0" smtClean="0">
                <a:latin typeface="微软雅黑" charset="0"/>
                <a:ea typeface="微软雅黑" charset="0"/>
                <a:cs typeface="微软雅黑" charset="0"/>
              </a:rPr>
              <a:t>】</a:t>
            </a:r>
            <a:r>
              <a:rPr lang="zh-CN" altLang="zh-CN" sz="2800" dirty="0" smtClean="0">
                <a:latin typeface="微软雅黑" charset="0"/>
                <a:ea typeface="微软雅黑" charset="0"/>
                <a:cs typeface="微软雅黑" charset="0"/>
                <a:hlinkClick r:id="rId18" action="ppaction://hlinkfile"/>
              </a:rPr>
              <a:t>求</a:t>
            </a:r>
            <a:r>
              <a:rPr lang="en-US" altLang="zh-CN" sz="2800" dirty="0" smtClean="0">
                <a:latin typeface="微软雅黑" charset="0"/>
                <a:ea typeface="微软雅黑" charset="0"/>
                <a:cs typeface="微软雅黑" charset="0"/>
                <a:hlinkClick r:id="rId18" action="ppaction://hlinkfile"/>
              </a:rPr>
              <a:t>1+2+3+</a:t>
            </a:r>
            <a:r>
              <a:rPr lang="zh-CN" altLang="zh-CN" sz="2800" dirty="0" smtClean="0">
                <a:latin typeface="微软雅黑" charset="0"/>
                <a:ea typeface="微软雅黑" charset="0"/>
                <a:cs typeface="微软雅黑" charset="0"/>
                <a:hlinkClick r:id="rId18" action="ppaction://hlinkfile"/>
              </a:rPr>
              <a:t>…</a:t>
            </a:r>
            <a:r>
              <a:rPr lang="en-US" altLang="zh-CN" sz="2800" dirty="0" smtClean="0">
                <a:latin typeface="微软雅黑" charset="0"/>
                <a:ea typeface="微软雅黑" charset="0"/>
                <a:cs typeface="微软雅黑" charset="0"/>
                <a:hlinkClick r:id="rId18" action="ppaction://hlinkfile"/>
              </a:rPr>
              <a:t>+100</a:t>
            </a:r>
            <a:r>
              <a:rPr lang="zh-CN" altLang="en-US" sz="2800" dirty="0" smtClean="0">
                <a:latin typeface="微软雅黑" charset="0"/>
                <a:ea typeface="微软雅黑" charset="0"/>
                <a:cs typeface="微软雅黑" charset="0"/>
              </a:rPr>
              <a:t>（</a:t>
            </a:r>
            <a:r>
              <a:rPr lang="en-US" altLang="zh-CN" sz="2800" dirty="0" smtClean="0">
                <a:latin typeface="微软雅黑" charset="0"/>
                <a:ea typeface="微软雅黑" charset="0"/>
                <a:cs typeface="微软雅黑" charset="0"/>
              </a:rPr>
              <a:t>while</a:t>
            </a:r>
            <a:r>
              <a:rPr lang="zh-CN" altLang="en-US" sz="2800" dirty="0" smtClean="0">
                <a:latin typeface="微软雅黑" charset="0"/>
                <a:ea typeface="微软雅黑" charset="0"/>
                <a:cs typeface="微软雅黑" charset="0"/>
              </a:rPr>
              <a:t>实现）</a:t>
            </a:r>
            <a:endParaRPr lang="en-US" altLang="zh-CN" sz="2800" dirty="0">
              <a:latin typeface="微软雅黑" charset="0"/>
              <a:ea typeface="微软雅黑" charset="0"/>
              <a:cs typeface="微软雅黑" charset="0"/>
            </a:endParaRPr>
          </a:p>
        </p:txBody>
      </p:sp>
      <p:pic>
        <p:nvPicPr>
          <p:cNvPr id="14345" name="Picture 9" descr="pic5-1"/>
          <p:cNvPicPr>
            <a:picLocks noChangeAspect="1" noChangeArrowheads="1"/>
          </p:cNvPicPr>
          <p:nvPr>
            <p:custDataLst>
              <p:tags r:id="rId4"/>
            </p:custDataLst>
          </p:nvPr>
        </p:nvPicPr>
        <p:blipFill>
          <a:blip r:embed="rId19">
            <a:extLst>
              <a:ext uri="{28A0092B-C50C-407E-A947-70E740481C1C}">
                <a14:useLocalDpi xmlns:a14="http://schemas.microsoft.com/office/drawing/2010/main" val="0"/>
              </a:ext>
            </a:extLst>
          </a:blip>
          <a:srcRect r="38336"/>
          <a:stretch>
            <a:fillRect/>
          </a:stretch>
        </p:blipFill>
        <p:spPr bwMode="auto">
          <a:xfrm>
            <a:off x="5579745" y="5678805"/>
            <a:ext cx="244729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childTnLst>
                                    <p:set>
                                      <p:cBhvr additive="base">
                                        <p:cTn id="11" dur="1" fill="hold">
                                          <p:stCondLst>
                                            <p:cond delay="0"/>
                                          </p:stCondLst>
                                        </p:cTn>
                                        <p:tgtEl>
                                          <p:spTgt spid="5307"/>
                                        </p:tgtEl>
                                        <p:attrNameLst>
                                          <p:attrName>style.visibility</p:attrName>
                                        </p:attrNameLst>
                                      </p:cBhvr>
                                      <p:to>
                                        <p:strVal val="visible"/>
                                      </p:to>
                                    </p:set>
                                    <p:anim calcmode="lin" valueType="num">
                                      <p:cBhvr additive="base">
                                        <p:cTn id="12" dur="500" fill="hold"/>
                                        <p:tgtEl>
                                          <p:spTgt spid="5307"/>
                                        </p:tgtEl>
                                        <p:attrNameLst>
                                          <p:attrName>ppt_x</p:attrName>
                                        </p:attrNameLst>
                                      </p:cBhvr>
                                      <p:tavLst>
                                        <p:tav tm="0">
                                          <p:val>
                                            <p:strVal val="0-#ppt_w/2"/>
                                          </p:val>
                                        </p:tav>
                                        <p:tav tm="100000">
                                          <p:val>
                                            <p:strVal val="#ppt_x"/>
                                          </p:val>
                                        </p:tav>
                                      </p:tavLst>
                                    </p:anim>
                                    <p:anim calcmode="lin" valueType="num">
                                      <p:cBhvr additive="base">
                                        <p:cTn id="13" dur="500" fill="hold"/>
                                        <p:tgtEl>
                                          <p:spTgt spid="530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childTnLst>
                                    <p:set>
                                      <p:cBhvr additive="base">
                                        <p:cTn id="17" dur="1" fill="hold">
                                          <p:stCondLst>
                                            <p:cond delay="0"/>
                                          </p:stCondLst>
                                        </p:cTn>
                                        <p:tgtEl>
                                          <p:spTgt spid="5310"/>
                                        </p:tgtEl>
                                        <p:attrNameLst>
                                          <p:attrName>style.visibility</p:attrName>
                                        </p:attrNameLst>
                                      </p:cBhvr>
                                      <p:to>
                                        <p:strVal val="visible"/>
                                      </p:to>
                                    </p:set>
                                    <p:anim calcmode="lin" valueType="num">
                                      <p:cBhvr additive="base">
                                        <p:cTn id="18" dur="500" fill="hold"/>
                                        <p:tgtEl>
                                          <p:spTgt spid="5310"/>
                                        </p:tgtEl>
                                        <p:attrNameLst>
                                          <p:attrName>ppt_x</p:attrName>
                                        </p:attrNameLst>
                                      </p:cBhvr>
                                      <p:tavLst>
                                        <p:tav tm="0">
                                          <p:val>
                                            <p:strVal val="1+#ppt_w/2"/>
                                          </p:val>
                                        </p:tav>
                                        <p:tav tm="100000">
                                          <p:val>
                                            <p:strVal val="#ppt_x"/>
                                          </p:val>
                                        </p:tav>
                                      </p:tavLst>
                                    </p:anim>
                                    <p:anim calcmode="lin" valueType="num">
                                      <p:cBhvr additive="base">
                                        <p:cTn id="19" dur="500" fill="hold"/>
                                        <p:tgtEl>
                                          <p:spTgt spid="53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childTnLst>
                                    <p:set>
                                      <p:cBhvr additive="base">
                                        <p:cTn id="23" dur="1" fill="hold">
                                          <p:stCondLst>
                                            <p:cond delay="0"/>
                                          </p:stCondLst>
                                        </p:cTn>
                                        <p:tgtEl>
                                          <p:spTgt spid="5313"/>
                                        </p:tgtEl>
                                        <p:attrNameLst>
                                          <p:attrName>style.visibility</p:attrName>
                                        </p:attrNameLst>
                                      </p:cBhvr>
                                      <p:to>
                                        <p:strVal val="visible"/>
                                      </p:to>
                                    </p:set>
                                    <p:anim calcmode="lin" valueType="num">
                                      <p:cBhvr additive="base">
                                        <p:cTn id="24" dur="500" fill="hold"/>
                                        <p:tgtEl>
                                          <p:spTgt spid="5313"/>
                                        </p:tgtEl>
                                        <p:attrNameLst>
                                          <p:attrName>ppt_x</p:attrName>
                                        </p:attrNameLst>
                                      </p:cBhvr>
                                      <p:tavLst>
                                        <p:tav tm="0">
                                          <p:val>
                                            <p:strVal val="0-#ppt_w/2"/>
                                          </p:val>
                                        </p:tav>
                                        <p:tav tm="100000">
                                          <p:val>
                                            <p:strVal val="#ppt_x"/>
                                          </p:val>
                                        </p:tav>
                                      </p:tavLst>
                                    </p:anim>
                                    <p:anim calcmode="lin" valueType="num">
                                      <p:cBhvr additive="base">
                                        <p:cTn id="25" dur="500" fill="hold"/>
                                        <p:tgtEl>
                                          <p:spTgt spid="531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nodeType="clickEffect">
                                  <p:childTnLst>
                                    <p:set>
                                      <p:cBhvr additive="base">
                                        <p:cTn id="29" dur="1" fill="hold">
                                          <p:stCondLst>
                                            <p:cond delay="0"/>
                                          </p:stCondLst>
                                        </p:cTn>
                                        <p:tgtEl>
                                          <p:spTgt spid="5316"/>
                                        </p:tgtEl>
                                        <p:attrNameLst>
                                          <p:attrName>style.visibility</p:attrName>
                                        </p:attrNameLst>
                                      </p:cBhvr>
                                      <p:to>
                                        <p:strVal val="visible"/>
                                      </p:to>
                                    </p:set>
                                    <p:anim calcmode="lin" valueType="num">
                                      <p:cBhvr additive="base">
                                        <p:cTn id="30" dur="500" fill="hold"/>
                                        <p:tgtEl>
                                          <p:spTgt spid="5316"/>
                                        </p:tgtEl>
                                        <p:attrNameLst>
                                          <p:attrName>ppt_x</p:attrName>
                                        </p:attrNameLst>
                                      </p:cBhvr>
                                      <p:tavLst>
                                        <p:tav tm="0">
                                          <p:val>
                                            <p:strVal val="1+#ppt_w/2"/>
                                          </p:val>
                                        </p:tav>
                                        <p:tav tm="100000">
                                          <p:val>
                                            <p:strVal val="#ppt_x"/>
                                          </p:val>
                                        </p:tav>
                                      </p:tavLst>
                                    </p:anim>
                                    <p:anim calcmode="lin" valueType="num">
                                      <p:cBhvr additive="base">
                                        <p:cTn id="31" dur="500" fill="hold"/>
                                        <p:tgtEl>
                                          <p:spTgt spid="5316"/>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par>
                          <p:cTn id="37" fill="hold">
                            <p:stCondLst>
                              <p:cond delay="500"/>
                            </p:stCondLst>
                            <p:childTnLst>
                              <p:par>
                                <p:cTn id="38" presetID="2" presetClass="entr" presetSubtype="6" fill="hold" nodeType="afterEffect">
                                  <p:childTnLst>
                                    <p:set>
                                      <p:cBhvr additive="base">
                                        <p:cTn id="39" dur="1" fill="hold">
                                          <p:stCondLst>
                                            <p:cond delay="0"/>
                                          </p:stCondLst>
                                        </p:cTn>
                                        <p:tgtEl>
                                          <p:spTgt spid="5320"/>
                                        </p:tgtEl>
                                        <p:attrNameLst>
                                          <p:attrName>style.visibility</p:attrName>
                                        </p:attrNameLst>
                                      </p:cBhvr>
                                      <p:to>
                                        <p:strVal val="visible"/>
                                      </p:to>
                                    </p:set>
                                    <p:anim calcmode="lin" valueType="num">
                                      <p:cBhvr additive="base">
                                        <p:cTn id="40" dur="500" fill="hold"/>
                                        <p:tgtEl>
                                          <p:spTgt spid="5320"/>
                                        </p:tgtEl>
                                        <p:attrNameLst>
                                          <p:attrName>ppt_x</p:attrName>
                                        </p:attrNameLst>
                                      </p:cBhvr>
                                      <p:tavLst>
                                        <p:tav tm="0">
                                          <p:val>
                                            <p:strVal val="1+#ppt_w/2"/>
                                          </p:val>
                                        </p:tav>
                                        <p:tav tm="100000">
                                          <p:val>
                                            <p:strVal val="#ppt_x"/>
                                          </p:val>
                                        </p:tav>
                                      </p:tavLst>
                                    </p:anim>
                                    <p:anim calcmode="lin" valueType="num">
                                      <p:cBhvr additive="base">
                                        <p:cTn id="41" dur="500" fill="hold"/>
                                        <p:tgtEl>
                                          <p:spTgt spid="532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345"/>
                                        </p:tgtEl>
                                        <p:attrNameLst>
                                          <p:attrName>style.visibility</p:attrName>
                                        </p:attrNameLst>
                                      </p:cBhvr>
                                      <p:to>
                                        <p:strVal val="visible"/>
                                      </p:to>
                                    </p:set>
                                    <p:animEffect transition="in" filter="blinds(horizontal)">
                                      <p:cBhvr>
                                        <p:cTn id="46"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3711</Words>
  <Application>Microsoft Office PowerPoint</Application>
  <PresentationFormat>全屏显示(4:3)</PresentationFormat>
  <Paragraphs>721</Paragraphs>
  <Slides>73</Slides>
  <Notes>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77" baseType="lpstr">
      <vt:lpstr>1_Office 主题</vt:lpstr>
      <vt:lpstr>Microsoft 公式 3.0</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vt:lpstr>
      <vt:lpstr>习题</vt:lpstr>
      <vt:lpstr>3. 以下程序段中, 不是无限循环的有:</vt:lpstr>
      <vt:lpstr>4.下面程序的运行结果是 </vt:lpstr>
      <vt:lpstr>5. 下面程序的运行结果是 </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shirley</dc:creator>
  <cp:lastModifiedBy>User</cp:lastModifiedBy>
  <cp:revision>1723</cp:revision>
  <dcterms:created xsi:type="dcterms:W3CDTF">2024-10-12T02:35:53Z</dcterms:created>
  <dcterms:modified xsi:type="dcterms:W3CDTF">2024-10-25T05:59:38Z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2052-6.11.0.8885</vt:lpwstr>
  </property>
  <property fmtid="{D5CDD505-2E9C-101B-9397-08002B2CF9AE}" pid="3" name="ICV">
    <vt:lpwstr>827F3FA93A4B4206CDACC96228B4BCB6</vt:lpwstr>
  </property>
</Properties>
</file>